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91" r:id="rId5"/>
    <p:sldId id="292" r:id="rId6"/>
    <p:sldId id="293" r:id="rId7"/>
    <p:sldId id="294" r:id="rId8"/>
    <p:sldId id="290" r:id="rId9"/>
    <p:sldId id="283" r:id="rId10"/>
    <p:sldId id="295" r:id="rId11"/>
    <p:sldId id="296" r:id="rId12"/>
    <p:sldId id="297" r:id="rId13"/>
    <p:sldId id="278" r:id="rId14"/>
    <p:sldId id="279" r:id="rId15"/>
    <p:sldId id="284" r:id="rId16"/>
    <p:sldId id="285" r:id="rId17"/>
    <p:sldId id="286" r:id="rId18"/>
    <p:sldId id="280" r:id="rId19"/>
    <p:sldId id="288" r:id="rId20"/>
    <p:sldId id="289" r:id="rId21"/>
    <p:sldId id="287" r:id="rId22"/>
    <p:sldId id="281" r:id="rId23"/>
    <p:sldId id="277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Large Language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31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 supervised learning</a:t>
            </a:r>
          </a:p>
          <a:p>
            <a:r>
              <a:rPr lang="en-US" dirty="0"/>
              <a:t>Unstructured </a:t>
            </a:r>
            <a:r>
              <a:rPr lang="en-IN" dirty="0"/>
              <a:t>dataset</a:t>
            </a:r>
            <a:endParaRPr lang="en-US" dirty="0"/>
          </a:p>
          <a:p>
            <a:pPr lvl="1"/>
            <a:r>
              <a:rPr lang="en-US" dirty="0"/>
              <a:t>GB, PB, TB of data</a:t>
            </a:r>
          </a:p>
          <a:p>
            <a:r>
              <a:rPr lang="en-IN" dirty="0"/>
              <a:t>Clean dataset</a:t>
            </a:r>
          </a:p>
          <a:p>
            <a:pPr lvl="1"/>
            <a:r>
              <a:rPr lang="en-IN" dirty="0"/>
              <a:t>Remove harmful content</a:t>
            </a:r>
          </a:p>
          <a:p>
            <a:pPr lvl="1"/>
            <a:r>
              <a:rPr lang="en-IN" dirty="0"/>
              <a:t>Reduce bias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37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LLM Pre-training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Encoder only models</a:t>
            </a:r>
          </a:p>
          <a:p>
            <a:pPr lvl="1"/>
            <a:r>
              <a:rPr lang="en-IN" dirty="0"/>
              <a:t>Autoencoding</a:t>
            </a:r>
          </a:p>
          <a:p>
            <a:pPr lvl="1"/>
            <a:r>
              <a:rPr lang="en-IN" dirty="0"/>
              <a:t>Masked Language Models</a:t>
            </a:r>
          </a:p>
          <a:p>
            <a:r>
              <a:rPr lang="en-IN" dirty="0"/>
              <a:t>Decoder only models</a:t>
            </a:r>
          </a:p>
          <a:p>
            <a:pPr lvl="1"/>
            <a:r>
              <a:rPr lang="en-IN" dirty="0"/>
              <a:t>Autoregressive models</a:t>
            </a:r>
          </a:p>
          <a:p>
            <a:pPr lvl="1"/>
            <a:r>
              <a:rPr lang="en-IN" dirty="0"/>
              <a:t>Causal Language Model</a:t>
            </a:r>
          </a:p>
          <a:p>
            <a:r>
              <a:rPr lang="en-IN" dirty="0"/>
              <a:t>Encoder – Decoder models</a:t>
            </a:r>
          </a:p>
          <a:p>
            <a:pPr lvl="1"/>
            <a:r>
              <a:rPr lang="en-IN" dirty="0"/>
              <a:t>Sequence to Sequence models</a:t>
            </a:r>
          </a:p>
          <a:p>
            <a:pPr lvl="1"/>
            <a:r>
              <a:rPr lang="en-IN" dirty="0"/>
              <a:t>Span corruption</a:t>
            </a:r>
          </a:p>
        </p:txBody>
      </p:sp>
    </p:spTree>
    <p:extLst>
      <p:ext uri="{BB962C8B-B14F-4D97-AF65-F5344CB8AC3E}">
        <p14:creationId xmlns:p14="http://schemas.microsoft.com/office/powerpoint/2010/main" val="62515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Greedy v/s Random Sampling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Greedy Sampling</a:t>
            </a:r>
          </a:p>
          <a:p>
            <a:pPr lvl="1"/>
            <a:r>
              <a:rPr lang="en-US" dirty="0"/>
              <a:t>Select word with the highest probability</a:t>
            </a:r>
          </a:p>
          <a:p>
            <a:pPr lvl="1"/>
            <a:r>
              <a:rPr lang="en-US" dirty="0"/>
              <a:t>Good for short generation</a:t>
            </a:r>
          </a:p>
          <a:p>
            <a:pPr lvl="1"/>
            <a:r>
              <a:rPr lang="en-US" dirty="0"/>
              <a:t>Repeat words</a:t>
            </a:r>
          </a:p>
          <a:p>
            <a:pPr lvl="1"/>
            <a:r>
              <a:rPr lang="en-US" dirty="0"/>
              <a:t>Repeat sequence of words</a:t>
            </a:r>
          </a:p>
          <a:p>
            <a:r>
              <a:rPr lang="en-US" dirty="0"/>
              <a:t>Random Sampling</a:t>
            </a:r>
          </a:p>
          <a:p>
            <a:pPr lvl="1"/>
            <a:r>
              <a:rPr lang="en-US" dirty="0"/>
              <a:t>More natural</a:t>
            </a:r>
          </a:p>
          <a:p>
            <a:pPr lvl="1"/>
            <a:r>
              <a:rPr lang="en-US" dirty="0"/>
              <a:t>More creative</a:t>
            </a:r>
          </a:p>
          <a:p>
            <a:pPr lvl="1"/>
            <a:r>
              <a:rPr lang="en-US" dirty="0"/>
              <a:t>Avoid repeated words or sequence of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Inference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new tokens</a:t>
            </a:r>
          </a:p>
          <a:p>
            <a:pPr lvl="1"/>
            <a:r>
              <a:rPr lang="en-US" dirty="0"/>
              <a:t>Maximum tokens generated by model</a:t>
            </a:r>
          </a:p>
          <a:p>
            <a:r>
              <a:rPr lang="en-US" dirty="0"/>
              <a:t>Sample top K</a:t>
            </a:r>
          </a:p>
          <a:p>
            <a:pPr lvl="1"/>
            <a:r>
              <a:rPr lang="en-US" dirty="0"/>
              <a:t>Top K samples</a:t>
            </a:r>
          </a:p>
          <a:p>
            <a:r>
              <a:rPr lang="en-US" dirty="0"/>
              <a:t>Sample top P</a:t>
            </a:r>
          </a:p>
          <a:p>
            <a:pPr lvl="1"/>
            <a:r>
              <a:rPr lang="en-US" dirty="0"/>
              <a:t>Top samples within cumulative probability P</a:t>
            </a:r>
          </a:p>
          <a:p>
            <a:r>
              <a:rPr lang="en-US" dirty="0"/>
              <a:t>Temperature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22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LLM Pre-training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Temperature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 of probability distribution function</a:t>
            </a:r>
          </a:p>
          <a:p>
            <a:r>
              <a:rPr lang="en-US" dirty="0"/>
              <a:t>Scale factor for probability distribution function </a:t>
            </a:r>
          </a:p>
          <a:p>
            <a:r>
              <a:rPr lang="en-US" dirty="0"/>
              <a:t>High temperature </a:t>
            </a:r>
          </a:p>
          <a:p>
            <a:pPr lvl="1"/>
            <a:r>
              <a:rPr lang="en-US" dirty="0"/>
              <a:t>Temperature &gt; 1</a:t>
            </a:r>
          </a:p>
          <a:p>
            <a:pPr lvl="1"/>
            <a:r>
              <a:rPr lang="en-US" dirty="0"/>
              <a:t>Broader or flatter probability distribution function </a:t>
            </a:r>
          </a:p>
          <a:p>
            <a:pPr lvl="1"/>
            <a:r>
              <a:rPr lang="en-US" dirty="0"/>
              <a:t>Higher randomness</a:t>
            </a:r>
          </a:p>
          <a:p>
            <a:r>
              <a:rPr lang="en-US" dirty="0"/>
              <a:t>Low temperature </a:t>
            </a:r>
          </a:p>
          <a:p>
            <a:pPr lvl="1"/>
            <a:r>
              <a:rPr lang="en-US" dirty="0"/>
              <a:t>Temperature &lt; 1</a:t>
            </a:r>
          </a:p>
          <a:p>
            <a:pPr lvl="1"/>
            <a:r>
              <a:rPr lang="en-US" dirty="0"/>
              <a:t>Strongly peaked probability distribution function </a:t>
            </a:r>
          </a:p>
          <a:p>
            <a:pPr lvl="1"/>
            <a:r>
              <a:rPr lang="en-US" dirty="0"/>
              <a:t>Lower randomness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538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78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Essay Writing</a:t>
            </a:r>
          </a:p>
          <a:p>
            <a:r>
              <a:rPr lang="en-US" dirty="0"/>
              <a:t>Summarization</a:t>
            </a:r>
          </a:p>
          <a:p>
            <a:r>
              <a:rPr lang="en-US" dirty="0"/>
              <a:t>Machine Translation</a:t>
            </a:r>
          </a:p>
          <a:p>
            <a:r>
              <a:rPr lang="en-US" dirty="0"/>
              <a:t>Information Retrieval</a:t>
            </a:r>
          </a:p>
          <a:p>
            <a:r>
              <a:rPr lang="en-US" dirty="0"/>
              <a:t>Invoke API or 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Essay Writing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686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06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Machine Translation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22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Retrieval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8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Invoke API or Actions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1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Pre-trained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</TotalTime>
  <Words>297</Words>
  <Application>Microsoft Office PowerPoint</Application>
  <PresentationFormat>On-screen Show (4:3)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Essay Writing</vt:lpstr>
      <vt:lpstr>Summarization</vt:lpstr>
      <vt:lpstr>Machine Translation</vt:lpstr>
      <vt:lpstr>Information Retrieval</vt:lpstr>
      <vt:lpstr>Invoke API or Actions</vt:lpstr>
      <vt:lpstr>Foundation Models</vt:lpstr>
      <vt:lpstr>Large Language Models</vt:lpstr>
      <vt:lpstr>LLM Pre-training</vt:lpstr>
      <vt:lpstr>LLM Pre-training</vt:lpstr>
      <vt:lpstr>Prompt Engineering</vt:lpstr>
      <vt:lpstr>In Context Learning</vt:lpstr>
      <vt:lpstr>Zero Shot Inference</vt:lpstr>
      <vt:lpstr>One Shot Inference</vt:lpstr>
      <vt:lpstr>Few Shot Inference</vt:lpstr>
      <vt:lpstr>Greedy v/s Random Sampling</vt:lpstr>
      <vt:lpstr>Inference Parameters</vt:lpstr>
      <vt:lpstr>Temperature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255</cp:revision>
  <dcterms:created xsi:type="dcterms:W3CDTF">2024-03-03T08:48:14Z</dcterms:created>
  <dcterms:modified xsi:type="dcterms:W3CDTF">2024-09-04T10:45:42Z</dcterms:modified>
</cp:coreProperties>
</file>