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83" r:id="rId5"/>
    <p:sldId id="282" r:id="rId6"/>
    <p:sldId id="278" r:id="rId7"/>
    <p:sldId id="279" r:id="rId8"/>
    <p:sldId id="284" r:id="rId9"/>
    <p:sldId id="285" r:id="rId10"/>
    <p:sldId id="286" r:id="rId11"/>
    <p:sldId id="280" r:id="rId12"/>
    <p:sldId id="281" r:id="rId13"/>
    <p:sldId id="277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Large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Pritam Prakash Shete</a:t>
            </a:r>
          </a:p>
          <a:p>
            <a:r>
              <a:rPr lang="en-US" sz="3200" dirty="0"/>
              <a:t>Computer Division, BARC </a:t>
            </a:r>
          </a:p>
          <a:p>
            <a:r>
              <a:rPr lang="en-US" sz="3200" dirty="0"/>
              <a:t>Centre for Excellence in Basic Sciences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Few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examples in the Context Window</a:t>
            </a:r>
          </a:p>
          <a:p>
            <a:r>
              <a:rPr lang="en-US" dirty="0"/>
              <a:t>Less than five examples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167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Instruction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410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 Efficient Fine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PEFT – Parameter Efficient Fine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455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6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EA77-34B6-2B92-3032-E7DC917A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F5DA-863D-D365-0F24-39A0C31B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672-D577-74F5-F08E-C14B5778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8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373-896C-5377-CDAF-BEA76F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634-9F3E-2272-A76A-C5BE6DC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  <a:p>
            <a:r>
              <a:rPr lang="en-US" dirty="0"/>
              <a:t>Foundation Models</a:t>
            </a:r>
          </a:p>
          <a:p>
            <a:r>
              <a:rPr lang="en-US" dirty="0"/>
              <a:t>Large Language Models</a:t>
            </a:r>
          </a:p>
          <a:p>
            <a:r>
              <a:rPr lang="en-US" dirty="0"/>
              <a:t>Prompt Engineering</a:t>
            </a:r>
          </a:p>
          <a:p>
            <a:r>
              <a:rPr lang="en-US" dirty="0"/>
              <a:t>In Context Learning</a:t>
            </a:r>
          </a:p>
          <a:p>
            <a:r>
              <a:rPr lang="en-US" dirty="0"/>
              <a:t>Parameter Efficient Fine Tuning</a:t>
            </a:r>
          </a:p>
          <a:p>
            <a:r>
              <a:rPr lang="en-US" dirty="0"/>
              <a:t>Conclusions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Foundation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64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Transformer Architecture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929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Prompt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  <a:p>
            <a:r>
              <a:rPr lang="en-US" dirty="0"/>
              <a:t>Context window</a:t>
            </a:r>
          </a:p>
          <a:p>
            <a:r>
              <a:rPr lang="en-US" dirty="0"/>
              <a:t>Large Language Model</a:t>
            </a:r>
          </a:p>
          <a:p>
            <a:r>
              <a:rPr lang="en-US" dirty="0"/>
              <a:t>Inference</a:t>
            </a:r>
          </a:p>
          <a:p>
            <a:r>
              <a:rPr lang="en-US" dirty="0"/>
              <a:t>Completion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71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 Context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 window</a:t>
            </a:r>
          </a:p>
          <a:p>
            <a:r>
              <a:rPr lang="en-US" dirty="0"/>
              <a:t>Task example/s within the Context window</a:t>
            </a:r>
          </a:p>
          <a:p>
            <a:r>
              <a:rPr lang="en-US" dirty="0"/>
              <a:t>Zero shot inference</a:t>
            </a:r>
          </a:p>
          <a:p>
            <a:r>
              <a:rPr lang="en-US" dirty="0"/>
              <a:t>One shot inference</a:t>
            </a:r>
          </a:p>
          <a:p>
            <a:r>
              <a:rPr lang="en-US" dirty="0"/>
              <a:t>Few shot inference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027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Zero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example in the Context Window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69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One Shot 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example in the Context Window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70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229</TotalTime>
  <Words>121</Words>
  <Application>Microsoft Office PowerPoint</Application>
  <PresentationFormat>On-screen Show (4:3)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Large Language Models</vt:lpstr>
      <vt:lpstr>Topics</vt:lpstr>
      <vt:lpstr>Applications</vt:lpstr>
      <vt:lpstr>Foundation Models</vt:lpstr>
      <vt:lpstr>Transformer Architecture </vt:lpstr>
      <vt:lpstr>Prompt Engineering</vt:lpstr>
      <vt:lpstr>In Context Learning</vt:lpstr>
      <vt:lpstr>Zero Shot Inference</vt:lpstr>
      <vt:lpstr>One Shot Inference</vt:lpstr>
      <vt:lpstr>Few Shot Inference</vt:lpstr>
      <vt:lpstr>Instruction Fine Tuning</vt:lpstr>
      <vt:lpstr>Parameter Efficient Fine Tuning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134</cp:revision>
  <dcterms:created xsi:type="dcterms:W3CDTF">2024-03-03T08:48:14Z</dcterms:created>
  <dcterms:modified xsi:type="dcterms:W3CDTF">2024-09-04T08:42:54Z</dcterms:modified>
</cp:coreProperties>
</file>