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83" r:id="rId5"/>
    <p:sldId id="282" r:id="rId6"/>
    <p:sldId id="278" r:id="rId7"/>
    <p:sldId id="279" r:id="rId8"/>
    <p:sldId id="284" r:id="rId9"/>
    <p:sldId id="285" r:id="rId10"/>
    <p:sldId id="286" r:id="rId11"/>
    <p:sldId id="280" r:id="rId12"/>
    <p:sldId id="288" r:id="rId13"/>
    <p:sldId id="289" r:id="rId14"/>
    <p:sldId id="287" r:id="rId15"/>
    <p:sldId id="281" r:id="rId16"/>
    <p:sldId id="277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7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1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2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6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5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4662-010E-0BAE-C10A-DF6170686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Large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C08E-1DBB-9B25-9411-51433F52F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Pritam Prakash Shete</a:t>
            </a:r>
          </a:p>
          <a:p>
            <a:r>
              <a:rPr lang="en-US" sz="3200" dirty="0"/>
              <a:t>Computer Division, BARC </a:t>
            </a:r>
          </a:p>
          <a:p>
            <a:r>
              <a:rPr lang="en-US" sz="3200" dirty="0"/>
              <a:t>Centre for Excellence in Basic Sciences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6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Few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examples in the Context Window</a:t>
            </a:r>
          </a:p>
          <a:p>
            <a:r>
              <a:rPr lang="en-US" dirty="0"/>
              <a:t>Less than five examples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6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Greedy v/s Random Sampling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Greedy Sampling</a:t>
            </a:r>
          </a:p>
          <a:p>
            <a:pPr lvl="1"/>
            <a:r>
              <a:rPr lang="en-US" dirty="0"/>
              <a:t>Select word with the highest probability</a:t>
            </a:r>
          </a:p>
          <a:p>
            <a:pPr lvl="1"/>
            <a:r>
              <a:rPr lang="en-US" dirty="0"/>
              <a:t>Good for short generation</a:t>
            </a:r>
          </a:p>
          <a:p>
            <a:pPr lvl="1"/>
            <a:r>
              <a:rPr lang="en-US" dirty="0"/>
              <a:t>Repeat words</a:t>
            </a:r>
          </a:p>
          <a:p>
            <a:pPr lvl="1"/>
            <a:r>
              <a:rPr lang="en-US" dirty="0"/>
              <a:t>Repeat sequence of words</a:t>
            </a:r>
          </a:p>
          <a:p>
            <a:r>
              <a:rPr lang="en-US" dirty="0"/>
              <a:t>Random Sampling</a:t>
            </a:r>
          </a:p>
          <a:p>
            <a:pPr lvl="1"/>
            <a:r>
              <a:rPr lang="en-US" dirty="0"/>
              <a:t>More natural</a:t>
            </a:r>
          </a:p>
          <a:p>
            <a:pPr lvl="1"/>
            <a:r>
              <a:rPr lang="en-US" dirty="0"/>
              <a:t>More creative</a:t>
            </a:r>
          </a:p>
          <a:p>
            <a:pPr lvl="1"/>
            <a:r>
              <a:rPr lang="en-US" dirty="0"/>
              <a:t>Avoid repeated words or sequence of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41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Inference 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new tokens</a:t>
            </a:r>
          </a:p>
          <a:p>
            <a:pPr lvl="1"/>
            <a:r>
              <a:rPr lang="en-US" dirty="0"/>
              <a:t>Maximum tokens generated by model</a:t>
            </a:r>
          </a:p>
          <a:p>
            <a:r>
              <a:rPr lang="en-US" dirty="0"/>
              <a:t>Sample top K</a:t>
            </a:r>
          </a:p>
          <a:p>
            <a:pPr lvl="1"/>
            <a:r>
              <a:rPr lang="en-US" dirty="0"/>
              <a:t>Top K samples</a:t>
            </a:r>
          </a:p>
          <a:p>
            <a:r>
              <a:rPr lang="en-US" dirty="0"/>
              <a:t>Sample top P</a:t>
            </a:r>
          </a:p>
          <a:p>
            <a:pPr lvl="1"/>
            <a:r>
              <a:rPr lang="en-US" dirty="0"/>
              <a:t>Top samples within cumulative probability P</a:t>
            </a:r>
          </a:p>
          <a:p>
            <a:r>
              <a:rPr lang="en-US" dirty="0"/>
              <a:t>Temperature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22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Temperature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Shape of probability distribution function of tokens</a:t>
            </a:r>
          </a:p>
          <a:p>
            <a:r>
              <a:rPr lang="en-US" dirty="0"/>
              <a:t>Scale factor for probability distribution function </a:t>
            </a:r>
          </a:p>
          <a:p>
            <a:r>
              <a:rPr lang="en-US" dirty="0"/>
              <a:t>High temperature </a:t>
            </a:r>
          </a:p>
          <a:p>
            <a:pPr lvl="1"/>
            <a:r>
              <a:rPr lang="en-US" dirty="0"/>
              <a:t>Temperature &gt; 1</a:t>
            </a:r>
          </a:p>
          <a:p>
            <a:pPr lvl="1"/>
            <a:r>
              <a:rPr lang="en-US"/>
              <a:t>Broader or flatter </a:t>
            </a:r>
            <a:r>
              <a:rPr lang="en-US" dirty="0"/>
              <a:t>probability distribution function </a:t>
            </a:r>
          </a:p>
          <a:p>
            <a:pPr lvl="1"/>
            <a:r>
              <a:rPr lang="en-US" dirty="0"/>
              <a:t>High randomness</a:t>
            </a:r>
          </a:p>
          <a:p>
            <a:r>
              <a:rPr lang="en-US" dirty="0"/>
              <a:t>Low temperature </a:t>
            </a:r>
          </a:p>
          <a:p>
            <a:pPr lvl="1"/>
            <a:r>
              <a:rPr lang="en-US" dirty="0"/>
              <a:t>Temperature &lt; 1</a:t>
            </a:r>
          </a:p>
          <a:p>
            <a:pPr lvl="1"/>
            <a:r>
              <a:rPr lang="en-US" dirty="0"/>
              <a:t>Strongly peaked probability distribution function </a:t>
            </a:r>
          </a:p>
          <a:p>
            <a:pPr lvl="1"/>
            <a:r>
              <a:rPr lang="en-US" dirty="0"/>
              <a:t>Low randomness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53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Instruction Fine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78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 Efficient Fine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PEFT – Parameter Efficient Fine Tuning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455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959B-5257-9D91-3B61-5C46F1F9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5D9F-CE13-09AA-2234-6FF43C2E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6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AEA77-34B6-2B92-3032-E7DC917A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F5DA-863D-D365-0F24-39A0C31B0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D7672-D577-74F5-F08E-C14B57789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88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8373-896C-5377-CDAF-BEA76F5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1634-9F3E-2272-A76A-C5BE6DCC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r>
              <a:rPr lang="en-US" dirty="0"/>
              <a:t>Foundation Models</a:t>
            </a:r>
          </a:p>
          <a:p>
            <a:r>
              <a:rPr lang="en-US" dirty="0"/>
              <a:t>Large Language Models</a:t>
            </a:r>
          </a:p>
          <a:p>
            <a:r>
              <a:rPr lang="en-US" dirty="0"/>
              <a:t>Prompt Engineering</a:t>
            </a:r>
          </a:p>
          <a:p>
            <a:r>
              <a:rPr lang="en-US" dirty="0"/>
              <a:t>In Context Learning</a:t>
            </a:r>
          </a:p>
          <a:p>
            <a:r>
              <a:rPr lang="en-US" dirty="0"/>
              <a:t>Parameter Efficient Fine Tuning</a:t>
            </a:r>
          </a:p>
          <a:p>
            <a:r>
              <a:rPr lang="en-US" dirty="0"/>
              <a:t>Conclusions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80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29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Foundation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4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Transformer Architecture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92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Prompt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  <a:p>
            <a:r>
              <a:rPr lang="en-US" dirty="0"/>
              <a:t>Context window</a:t>
            </a:r>
          </a:p>
          <a:p>
            <a:r>
              <a:rPr lang="en-US" dirty="0"/>
              <a:t>Large Language Model</a:t>
            </a:r>
          </a:p>
          <a:p>
            <a:r>
              <a:rPr lang="en-US" dirty="0"/>
              <a:t>Inference</a:t>
            </a:r>
          </a:p>
          <a:p>
            <a:r>
              <a:rPr lang="en-US" dirty="0"/>
              <a:t>Completion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71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Context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window</a:t>
            </a:r>
          </a:p>
          <a:p>
            <a:r>
              <a:rPr lang="en-US" dirty="0"/>
              <a:t>Task example/s within the Context window</a:t>
            </a:r>
          </a:p>
          <a:p>
            <a:r>
              <a:rPr lang="en-US" dirty="0"/>
              <a:t>Zero shot inference</a:t>
            </a:r>
          </a:p>
          <a:p>
            <a:r>
              <a:rPr lang="en-US" dirty="0"/>
              <a:t>One shot inference</a:t>
            </a:r>
          </a:p>
          <a:p>
            <a:r>
              <a:rPr lang="en-US" dirty="0"/>
              <a:t>Few shot inference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2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Zero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example in the Context Window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69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One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example in the Context Window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70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266</TotalTime>
  <Words>224</Words>
  <Application>Microsoft Office PowerPoint</Application>
  <PresentationFormat>On-screen Show (4:3)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Large Language Models</vt:lpstr>
      <vt:lpstr>Topics</vt:lpstr>
      <vt:lpstr>Applications</vt:lpstr>
      <vt:lpstr>Foundation Models</vt:lpstr>
      <vt:lpstr>Transformer Architecture </vt:lpstr>
      <vt:lpstr>Prompt Engineering</vt:lpstr>
      <vt:lpstr>In Context Learning</vt:lpstr>
      <vt:lpstr>Zero Shot Inference</vt:lpstr>
      <vt:lpstr>One Shot Inference</vt:lpstr>
      <vt:lpstr>Few Shot Inference</vt:lpstr>
      <vt:lpstr>Greedy v/s Random Sampling</vt:lpstr>
      <vt:lpstr>Inference Parameters</vt:lpstr>
      <vt:lpstr>Temperature</vt:lpstr>
      <vt:lpstr>Instruction Fine Tuning</vt:lpstr>
      <vt:lpstr>Parameter Efficient Fine Tuning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</dc:title>
  <dc:creator>Prachi Shete</dc:creator>
  <cp:lastModifiedBy>Prachi Shete</cp:lastModifiedBy>
  <cp:revision>191</cp:revision>
  <dcterms:created xsi:type="dcterms:W3CDTF">2024-03-03T08:48:14Z</dcterms:created>
  <dcterms:modified xsi:type="dcterms:W3CDTF">2024-09-04T09:20:32Z</dcterms:modified>
</cp:coreProperties>
</file>