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customXml/itemProps1.xml" ContentType="application/vnd.openxmlformats-officedocument.customXmlPropertie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diagrams/layout1.xml" ContentType="application/vnd.openxmlformats-officedocument.drawingml.diagramLayout+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diagrams/quickStyle1.xml" ContentType="application/vnd.openxmlformats-officedocument.drawingml.diagramStyle+xml"/>
  <Override PartName="/ppt/notesSlides/notesSlide28.xml" ContentType="application/vnd.openxmlformats-officedocument.presentationml.notesSlide+xml"/>
  <Override PartName="/ppt/notesSlides/notesSlide3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authors.xml" ContentType="application/vnd.ms-powerpoint.author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customXml/itemProps3.xml" ContentType="application/vnd.openxmlformats-officedocument.customXml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docMetadata/LabelInfo.xml" ContentType="application/vnd.ms-office.classificationlabels+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56" r:id="rId5"/>
    <p:sldId id="3849" r:id="rId6"/>
    <p:sldId id="3852" r:id="rId7"/>
    <p:sldId id="3883" r:id="rId8"/>
    <p:sldId id="3884" r:id="rId9"/>
    <p:sldId id="3880" r:id="rId10"/>
    <p:sldId id="3857" r:id="rId11"/>
    <p:sldId id="3853" r:id="rId12"/>
    <p:sldId id="3856" r:id="rId13"/>
    <p:sldId id="3885" r:id="rId14"/>
    <p:sldId id="3887" r:id="rId15"/>
    <p:sldId id="3886" r:id="rId16"/>
    <p:sldId id="3858" r:id="rId17"/>
    <p:sldId id="3861" r:id="rId18"/>
    <p:sldId id="3865" r:id="rId19"/>
    <p:sldId id="3862" r:id="rId20"/>
    <p:sldId id="3863" r:id="rId21"/>
    <p:sldId id="3864" r:id="rId22"/>
    <p:sldId id="3866" r:id="rId23"/>
    <p:sldId id="3867" r:id="rId24"/>
    <p:sldId id="3868" r:id="rId25"/>
    <p:sldId id="3869" r:id="rId26"/>
    <p:sldId id="3870" r:id="rId27"/>
    <p:sldId id="3872" r:id="rId28"/>
    <p:sldId id="3876" r:id="rId29"/>
    <p:sldId id="3877" r:id="rId30"/>
    <p:sldId id="3874" r:id="rId31"/>
    <p:sldId id="3873" r:id="rId32"/>
    <p:sldId id="3898" r:id="rId33"/>
    <p:sldId id="3899" r:id="rId34"/>
    <p:sldId id="3878" r:id="rId35"/>
    <p:sldId id="3888" r:id="rId36"/>
    <p:sldId id="3900" r:id="rId37"/>
    <p:sldId id="3881" r:id="rId38"/>
    <p:sldId id="3882" r:id="rId39"/>
    <p:sldId id="3875" r:id="rId40"/>
    <p:sldId id="3859" r:id="rId41"/>
    <p:sldId id="3894" r:id="rId42"/>
    <p:sldId id="3895" r:id="rId43"/>
    <p:sldId id="3896" r:id="rId44"/>
    <p:sldId id="3889" r:id="rId45"/>
  </p:sldIdLst>
  <p:sldSz cx="9144000" cy="5143500" type="screen16x9"/>
  <p:notesSz cx="6858000" cy="9144000"/>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CC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992" autoAdjust="0"/>
    <p:restoredTop sz="94694" autoAdjust="0"/>
  </p:normalViewPr>
  <p:slideViewPr>
    <p:cSldViewPr snapToGrid="0">
      <p:cViewPr>
        <p:scale>
          <a:sx n="100" d="100"/>
          <a:sy n="100" d="100"/>
        </p:scale>
        <p:origin x="-2112" y="-852"/>
      </p:cViewPr>
      <p:guideLst>
        <p:guide orient="horz" pos="1620"/>
        <p:guide pos="2880"/>
      </p:guideLst>
    </p:cSldViewPr>
  </p:slideViewPr>
  <p:outlineViewPr>
    <p:cViewPr>
      <p:scale>
        <a:sx n="33" d="100"/>
        <a:sy n="33" d="100"/>
      </p:scale>
      <p:origin x="0" y="-374"/>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64" Type="http://schemas.microsoft.com/office/2018/10/relationships/authors" Target="authors.xml"/><Relationship Id="rId8" Type="http://schemas.openxmlformats.org/officeDocument/2006/relationships/slide" Target="slides/slide4.xml"/><Relationship Id="rId51"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7349F5-D703-47C8-843A-3156223E0B2F}"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EBF3192F-8ED8-4E5E-BEA8-6E705BFB420B}">
      <dgm:prSet phldrT="[Text]"/>
      <dgm:spPr/>
      <dgm:t>
        <a:bodyPr/>
        <a:lstStyle/>
        <a:p>
          <a:r>
            <a:rPr lang="en-IN" dirty="0" smtClean="0"/>
            <a:t>1</a:t>
          </a:r>
          <a:endParaRPr lang="en-IN" dirty="0"/>
        </a:p>
      </dgm:t>
    </dgm:pt>
    <dgm:pt modelId="{79714AEA-B5A2-4454-AAAA-58BA0AE14013}" type="parTrans" cxnId="{ECEB5D69-AABE-4EA8-89E4-525AFE2D22E9}">
      <dgm:prSet/>
      <dgm:spPr/>
      <dgm:t>
        <a:bodyPr/>
        <a:lstStyle/>
        <a:p>
          <a:endParaRPr lang="en-IN"/>
        </a:p>
      </dgm:t>
    </dgm:pt>
    <dgm:pt modelId="{D731DDDF-B745-41DA-B01D-8C6552354DA2}" type="sibTrans" cxnId="{ECEB5D69-AABE-4EA8-89E4-525AFE2D22E9}">
      <dgm:prSet/>
      <dgm:spPr/>
      <dgm:t>
        <a:bodyPr/>
        <a:lstStyle/>
        <a:p>
          <a:endParaRPr lang="en-IN"/>
        </a:p>
      </dgm:t>
    </dgm:pt>
    <dgm:pt modelId="{8D77710A-5868-4B5A-A443-008BE6A49A5B}">
      <dgm:prSet phldrT="[Text]"/>
      <dgm:spPr/>
      <dgm:t>
        <a:bodyPr/>
        <a:lstStyle/>
        <a:p>
          <a:r>
            <a:rPr lang="en-IN" dirty="0" smtClean="0"/>
            <a:t>Model pre-training</a:t>
          </a:r>
          <a:endParaRPr lang="en-IN" dirty="0"/>
        </a:p>
      </dgm:t>
    </dgm:pt>
    <dgm:pt modelId="{10223F53-6AAD-4E8F-A479-0CEE48B1821C}" type="parTrans" cxnId="{713A7BFB-9FFB-41BD-B28D-725994510509}">
      <dgm:prSet/>
      <dgm:spPr/>
      <dgm:t>
        <a:bodyPr/>
        <a:lstStyle/>
        <a:p>
          <a:endParaRPr lang="en-IN"/>
        </a:p>
      </dgm:t>
    </dgm:pt>
    <dgm:pt modelId="{9C74D798-E0A4-4A41-8AEA-01B89A801A8B}" type="sibTrans" cxnId="{713A7BFB-9FFB-41BD-B28D-725994510509}">
      <dgm:prSet/>
      <dgm:spPr/>
      <dgm:t>
        <a:bodyPr/>
        <a:lstStyle/>
        <a:p>
          <a:endParaRPr lang="en-IN"/>
        </a:p>
      </dgm:t>
    </dgm:pt>
    <dgm:pt modelId="{7501F8F4-2624-4FFA-9D1C-7C155263CC65}">
      <dgm:prSet phldrT="[Text]"/>
      <dgm:spPr/>
      <dgm:t>
        <a:bodyPr/>
        <a:lstStyle/>
        <a:p>
          <a:r>
            <a:rPr lang="en-IN" dirty="0" smtClean="0"/>
            <a:t>Self supervised learning </a:t>
          </a:r>
          <a:endParaRPr lang="en-IN" dirty="0"/>
        </a:p>
      </dgm:t>
    </dgm:pt>
    <dgm:pt modelId="{9E3F8687-E004-482C-ACE7-9D5C306C8F04}" type="parTrans" cxnId="{424FFD6A-EDC6-4F76-B546-C1A4EBC0A653}">
      <dgm:prSet/>
      <dgm:spPr/>
      <dgm:t>
        <a:bodyPr/>
        <a:lstStyle/>
        <a:p>
          <a:endParaRPr lang="en-IN"/>
        </a:p>
      </dgm:t>
    </dgm:pt>
    <dgm:pt modelId="{1A53BF41-E206-41D1-8CBE-D0D101C076E7}" type="sibTrans" cxnId="{424FFD6A-EDC6-4F76-B546-C1A4EBC0A653}">
      <dgm:prSet/>
      <dgm:spPr/>
      <dgm:t>
        <a:bodyPr/>
        <a:lstStyle/>
        <a:p>
          <a:endParaRPr lang="en-IN"/>
        </a:p>
      </dgm:t>
    </dgm:pt>
    <dgm:pt modelId="{0495DF01-9A1A-4151-A998-6A07386ED89F}">
      <dgm:prSet phldrT="[Text]"/>
      <dgm:spPr/>
      <dgm:t>
        <a:bodyPr/>
        <a:lstStyle/>
        <a:p>
          <a:r>
            <a:rPr lang="en-IN" dirty="0" smtClean="0"/>
            <a:t>2</a:t>
          </a:r>
          <a:endParaRPr lang="en-IN" dirty="0"/>
        </a:p>
      </dgm:t>
    </dgm:pt>
    <dgm:pt modelId="{ECB06008-E4ED-4862-BC19-8098BEDD3006}" type="parTrans" cxnId="{532A2771-9F02-4D7F-A3B3-C41FE2B447EE}">
      <dgm:prSet/>
      <dgm:spPr/>
      <dgm:t>
        <a:bodyPr/>
        <a:lstStyle/>
        <a:p>
          <a:endParaRPr lang="en-IN"/>
        </a:p>
      </dgm:t>
    </dgm:pt>
    <dgm:pt modelId="{7203652A-6EAE-40F2-8444-299B14328B35}" type="sibTrans" cxnId="{532A2771-9F02-4D7F-A3B3-C41FE2B447EE}">
      <dgm:prSet/>
      <dgm:spPr/>
      <dgm:t>
        <a:bodyPr/>
        <a:lstStyle/>
        <a:p>
          <a:endParaRPr lang="en-IN"/>
        </a:p>
      </dgm:t>
    </dgm:pt>
    <dgm:pt modelId="{BB9551CB-F49D-4E04-A3E9-7853377039CA}">
      <dgm:prSet phldrT="[Text]"/>
      <dgm:spPr/>
      <dgm:t>
        <a:bodyPr/>
        <a:lstStyle/>
        <a:p>
          <a:r>
            <a:rPr lang="en-IN" dirty="0" smtClean="0"/>
            <a:t>Instruction Fine Tuning</a:t>
          </a:r>
          <a:endParaRPr lang="en-IN" dirty="0"/>
        </a:p>
      </dgm:t>
    </dgm:pt>
    <dgm:pt modelId="{18034691-F7CC-4447-AEC0-478186ED4161}" type="parTrans" cxnId="{9252052A-5570-48F9-834D-1D994FEB4CCE}">
      <dgm:prSet/>
      <dgm:spPr/>
      <dgm:t>
        <a:bodyPr/>
        <a:lstStyle/>
        <a:p>
          <a:endParaRPr lang="en-IN"/>
        </a:p>
      </dgm:t>
    </dgm:pt>
    <dgm:pt modelId="{9DDC694B-699D-4324-9307-4E99C5CFDFA1}" type="sibTrans" cxnId="{9252052A-5570-48F9-834D-1D994FEB4CCE}">
      <dgm:prSet/>
      <dgm:spPr/>
      <dgm:t>
        <a:bodyPr/>
        <a:lstStyle/>
        <a:p>
          <a:endParaRPr lang="en-IN"/>
        </a:p>
      </dgm:t>
    </dgm:pt>
    <dgm:pt modelId="{78C57792-6D56-4E02-A36C-D611B3D96A5C}">
      <dgm:prSet phldrT="[Text]"/>
      <dgm:spPr/>
      <dgm:t>
        <a:bodyPr/>
        <a:lstStyle/>
        <a:p>
          <a:r>
            <a:rPr lang="en-IN" dirty="0" smtClean="0"/>
            <a:t>Supervised learning</a:t>
          </a:r>
          <a:endParaRPr lang="en-IN" dirty="0"/>
        </a:p>
      </dgm:t>
    </dgm:pt>
    <dgm:pt modelId="{F5009FA5-0FC1-4ACC-BD6C-8D51572FE975}" type="parTrans" cxnId="{73E14C3E-CDC5-4E8B-8755-21593B511667}">
      <dgm:prSet/>
      <dgm:spPr/>
      <dgm:t>
        <a:bodyPr/>
        <a:lstStyle/>
        <a:p>
          <a:endParaRPr lang="en-IN"/>
        </a:p>
      </dgm:t>
    </dgm:pt>
    <dgm:pt modelId="{D93D8328-66C0-47CC-8168-33A45EE579A3}" type="sibTrans" cxnId="{73E14C3E-CDC5-4E8B-8755-21593B511667}">
      <dgm:prSet/>
      <dgm:spPr/>
      <dgm:t>
        <a:bodyPr/>
        <a:lstStyle/>
        <a:p>
          <a:endParaRPr lang="en-IN"/>
        </a:p>
      </dgm:t>
    </dgm:pt>
    <dgm:pt modelId="{CCEADB08-73F0-4494-9979-DBD3E67C348E}">
      <dgm:prSet phldrT="[Text]"/>
      <dgm:spPr/>
      <dgm:t>
        <a:bodyPr/>
        <a:lstStyle/>
        <a:p>
          <a:r>
            <a:rPr lang="en-IN" dirty="0" smtClean="0"/>
            <a:t>3</a:t>
          </a:r>
          <a:endParaRPr lang="en-IN" dirty="0"/>
        </a:p>
      </dgm:t>
    </dgm:pt>
    <dgm:pt modelId="{8F8D8815-AF29-471B-B8A5-018C4EA77F96}" type="parTrans" cxnId="{9816061F-17D6-4083-9F07-8E0A96AEB9A6}">
      <dgm:prSet/>
      <dgm:spPr/>
      <dgm:t>
        <a:bodyPr/>
        <a:lstStyle/>
        <a:p>
          <a:endParaRPr lang="en-IN"/>
        </a:p>
      </dgm:t>
    </dgm:pt>
    <dgm:pt modelId="{ED4611E8-FD5E-43FC-9EB2-BC2AF85890A5}" type="sibTrans" cxnId="{9816061F-17D6-4083-9F07-8E0A96AEB9A6}">
      <dgm:prSet/>
      <dgm:spPr/>
      <dgm:t>
        <a:bodyPr/>
        <a:lstStyle/>
        <a:p>
          <a:endParaRPr lang="en-IN"/>
        </a:p>
      </dgm:t>
    </dgm:pt>
    <dgm:pt modelId="{D8286C09-2E94-4D5F-85CD-C8B8CB7C3D3A}">
      <dgm:prSet phldrT="[Text]"/>
      <dgm:spPr/>
      <dgm:t>
        <a:bodyPr/>
        <a:lstStyle/>
        <a:p>
          <a:r>
            <a:rPr lang="en-IN" dirty="0" smtClean="0"/>
            <a:t>Reinforcement Learning with Human Feedback</a:t>
          </a:r>
          <a:endParaRPr lang="en-IN" dirty="0"/>
        </a:p>
      </dgm:t>
    </dgm:pt>
    <dgm:pt modelId="{6BD1F785-FA48-490A-88C2-593E95DE9AB1}" type="parTrans" cxnId="{DB034A90-B85B-409E-A146-1F6CAB6BA0B2}">
      <dgm:prSet/>
      <dgm:spPr/>
      <dgm:t>
        <a:bodyPr/>
        <a:lstStyle/>
        <a:p>
          <a:endParaRPr lang="en-IN"/>
        </a:p>
      </dgm:t>
    </dgm:pt>
    <dgm:pt modelId="{F166A703-F843-4391-B2C9-6D981BA0F829}" type="sibTrans" cxnId="{DB034A90-B85B-409E-A146-1F6CAB6BA0B2}">
      <dgm:prSet/>
      <dgm:spPr/>
      <dgm:t>
        <a:bodyPr/>
        <a:lstStyle/>
        <a:p>
          <a:endParaRPr lang="en-IN"/>
        </a:p>
      </dgm:t>
    </dgm:pt>
    <dgm:pt modelId="{0AF4367E-387A-4DA2-93AD-D860003C907B}">
      <dgm:prSet phldrT="[Text]"/>
      <dgm:spPr/>
      <dgm:t>
        <a:bodyPr/>
        <a:lstStyle/>
        <a:p>
          <a:r>
            <a:rPr lang="en-IN" dirty="0" smtClean="0"/>
            <a:t>Reinforcement learning</a:t>
          </a:r>
          <a:endParaRPr lang="en-IN" dirty="0"/>
        </a:p>
      </dgm:t>
    </dgm:pt>
    <dgm:pt modelId="{FF544B96-8EB2-48D4-B646-F923A8B6A089}" type="parTrans" cxnId="{BAA582FE-C5C9-4F5C-8D8F-251E5FE67FBB}">
      <dgm:prSet/>
      <dgm:spPr/>
      <dgm:t>
        <a:bodyPr/>
        <a:lstStyle/>
        <a:p>
          <a:endParaRPr lang="en-IN"/>
        </a:p>
      </dgm:t>
    </dgm:pt>
    <dgm:pt modelId="{4FFF5A0B-EC5F-43D7-81ED-9DB05E3D3C53}" type="sibTrans" cxnId="{BAA582FE-C5C9-4F5C-8D8F-251E5FE67FBB}">
      <dgm:prSet/>
      <dgm:spPr/>
      <dgm:t>
        <a:bodyPr/>
        <a:lstStyle/>
        <a:p>
          <a:endParaRPr lang="en-IN"/>
        </a:p>
      </dgm:t>
    </dgm:pt>
    <dgm:pt modelId="{1CA1E347-7633-4E3B-B800-9BF416E40D76}" type="pres">
      <dgm:prSet presAssocID="{627349F5-D703-47C8-843A-3156223E0B2F}" presName="linearFlow" presStyleCnt="0">
        <dgm:presLayoutVars>
          <dgm:dir/>
          <dgm:animLvl val="lvl"/>
          <dgm:resizeHandles val="exact"/>
        </dgm:presLayoutVars>
      </dgm:prSet>
      <dgm:spPr/>
      <dgm:t>
        <a:bodyPr/>
        <a:lstStyle/>
        <a:p>
          <a:endParaRPr lang="en-IN"/>
        </a:p>
      </dgm:t>
    </dgm:pt>
    <dgm:pt modelId="{B1941872-EFAD-4A19-92D0-C1245508831C}" type="pres">
      <dgm:prSet presAssocID="{EBF3192F-8ED8-4E5E-BEA8-6E705BFB420B}" presName="composite" presStyleCnt="0"/>
      <dgm:spPr/>
    </dgm:pt>
    <dgm:pt modelId="{D0AA458C-53CA-4C0F-83BE-E48A05CD75EF}" type="pres">
      <dgm:prSet presAssocID="{EBF3192F-8ED8-4E5E-BEA8-6E705BFB420B}" presName="parentText" presStyleLbl="alignNode1" presStyleIdx="0" presStyleCnt="3">
        <dgm:presLayoutVars>
          <dgm:chMax val="1"/>
          <dgm:bulletEnabled val="1"/>
        </dgm:presLayoutVars>
      </dgm:prSet>
      <dgm:spPr/>
      <dgm:t>
        <a:bodyPr/>
        <a:lstStyle/>
        <a:p>
          <a:endParaRPr lang="en-IN"/>
        </a:p>
      </dgm:t>
    </dgm:pt>
    <dgm:pt modelId="{4566E252-8A4D-41EB-B536-866D309961BE}" type="pres">
      <dgm:prSet presAssocID="{EBF3192F-8ED8-4E5E-BEA8-6E705BFB420B}" presName="descendantText" presStyleLbl="alignAcc1" presStyleIdx="0" presStyleCnt="3">
        <dgm:presLayoutVars>
          <dgm:bulletEnabled val="1"/>
        </dgm:presLayoutVars>
      </dgm:prSet>
      <dgm:spPr/>
      <dgm:t>
        <a:bodyPr/>
        <a:lstStyle/>
        <a:p>
          <a:endParaRPr lang="en-IN"/>
        </a:p>
      </dgm:t>
    </dgm:pt>
    <dgm:pt modelId="{DC2B995A-69A0-4FFE-9FBD-807BDA486750}" type="pres">
      <dgm:prSet presAssocID="{D731DDDF-B745-41DA-B01D-8C6552354DA2}" presName="sp" presStyleCnt="0"/>
      <dgm:spPr/>
    </dgm:pt>
    <dgm:pt modelId="{B2D2C7AD-CE28-4D9C-A3B2-74C3324465A2}" type="pres">
      <dgm:prSet presAssocID="{0495DF01-9A1A-4151-A998-6A07386ED89F}" presName="composite" presStyleCnt="0"/>
      <dgm:spPr/>
    </dgm:pt>
    <dgm:pt modelId="{85768CD9-D429-46F9-9620-54E15742907F}" type="pres">
      <dgm:prSet presAssocID="{0495DF01-9A1A-4151-A998-6A07386ED89F}" presName="parentText" presStyleLbl="alignNode1" presStyleIdx="1" presStyleCnt="3">
        <dgm:presLayoutVars>
          <dgm:chMax val="1"/>
          <dgm:bulletEnabled val="1"/>
        </dgm:presLayoutVars>
      </dgm:prSet>
      <dgm:spPr/>
      <dgm:t>
        <a:bodyPr/>
        <a:lstStyle/>
        <a:p>
          <a:endParaRPr lang="en-IN"/>
        </a:p>
      </dgm:t>
    </dgm:pt>
    <dgm:pt modelId="{6782897A-2BDF-46CF-B6DC-F77D4788DDE4}" type="pres">
      <dgm:prSet presAssocID="{0495DF01-9A1A-4151-A998-6A07386ED89F}" presName="descendantText" presStyleLbl="alignAcc1" presStyleIdx="1" presStyleCnt="3">
        <dgm:presLayoutVars>
          <dgm:bulletEnabled val="1"/>
        </dgm:presLayoutVars>
      </dgm:prSet>
      <dgm:spPr/>
      <dgm:t>
        <a:bodyPr/>
        <a:lstStyle/>
        <a:p>
          <a:endParaRPr lang="en-IN"/>
        </a:p>
      </dgm:t>
    </dgm:pt>
    <dgm:pt modelId="{DC554D55-8F7B-4E99-BBFC-A780F4852237}" type="pres">
      <dgm:prSet presAssocID="{7203652A-6EAE-40F2-8444-299B14328B35}" presName="sp" presStyleCnt="0"/>
      <dgm:spPr/>
    </dgm:pt>
    <dgm:pt modelId="{5C1A8E6A-F60B-46E1-A883-28E0AD31EDB3}" type="pres">
      <dgm:prSet presAssocID="{CCEADB08-73F0-4494-9979-DBD3E67C348E}" presName="composite" presStyleCnt="0"/>
      <dgm:spPr/>
    </dgm:pt>
    <dgm:pt modelId="{4EF412D6-A3EB-4C7A-9BEA-5723C15F26AC}" type="pres">
      <dgm:prSet presAssocID="{CCEADB08-73F0-4494-9979-DBD3E67C348E}" presName="parentText" presStyleLbl="alignNode1" presStyleIdx="2" presStyleCnt="3">
        <dgm:presLayoutVars>
          <dgm:chMax val="1"/>
          <dgm:bulletEnabled val="1"/>
        </dgm:presLayoutVars>
      </dgm:prSet>
      <dgm:spPr/>
      <dgm:t>
        <a:bodyPr/>
        <a:lstStyle/>
        <a:p>
          <a:endParaRPr lang="en-IN"/>
        </a:p>
      </dgm:t>
    </dgm:pt>
    <dgm:pt modelId="{CA3B0C4C-935F-432B-9682-0225EBEA80B5}" type="pres">
      <dgm:prSet presAssocID="{CCEADB08-73F0-4494-9979-DBD3E67C348E}" presName="descendantText" presStyleLbl="alignAcc1" presStyleIdx="2" presStyleCnt="3">
        <dgm:presLayoutVars>
          <dgm:bulletEnabled val="1"/>
        </dgm:presLayoutVars>
      </dgm:prSet>
      <dgm:spPr/>
      <dgm:t>
        <a:bodyPr/>
        <a:lstStyle/>
        <a:p>
          <a:endParaRPr lang="en-IN"/>
        </a:p>
      </dgm:t>
    </dgm:pt>
  </dgm:ptLst>
  <dgm:cxnLst>
    <dgm:cxn modelId="{2564E121-00F4-47ED-9D3B-3773B4DD2F78}" type="presOf" srcId="{8D77710A-5868-4B5A-A443-008BE6A49A5B}" destId="{4566E252-8A4D-41EB-B536-866D309961BE}" srcOrd="0" destOrd="0" presId="urn:microsoft.com/office/officeart/2005/8/layout/chevron2"/>
    <dgm:cxn modelId="{532A2771-9F02-4D7F-A3B3-C41FE2B447EE}" srcId="{627349F5-D703-47C8-843A-3156223E0B2F}" destId="{0495DF01-9A1A-4151-A998-6A07386ED89F}" srcOrd="1" destOrd="0" parTransId="{ECB06008-E4ED-4862-BC19-8098BEDD3006}" sibTransId="{7203652A-6EAE-40F2-8444-299B14328B35}"/>
    <dgm:cxn modelId="{9816061F-17D6-4083-9F07-8E0A96AEB9A6}" srcId="{627349F5-D703-47C8-843A-3156223E0B2F}" destId="{CCEADB08-73F0-4494-9979-DBD3E67C348E}" srcOrd="2" destOrd="0" parTransId="{8F8D8815-AF29-471B-B8A5-018C4EA77F96}" sibTransId="{ED4611E8-FD5E-43FC-9EB2-BC2AF85890A5}"/>
    <dgm:cxn modelId="{9252052A-5570-48F9-834D-1D994FEB4CCE}" srcId="{0495DF01-9A1A-4151-A998-6A07386ED89F}" destId="{BB9551CB-F49D-4E04-A3E9-7853377039CA}" srcOrd="0" destOrd="0" parTransId="{18034691-F7CC-4447-AEC0-478186ED4161}" sibTransId="{9DDC694B-699D-4324-9307-4E99C5CFDFA1}"/>
    <dgm:cxn modelId="{E29DCF97-8FE7-47D4-A9E3-849FB566749A}" type="presOf" srcId="{CCEADB08-73F0-4494-9979-DBD3E67C348E}" destId="{4EF412D6-A3EB-4C7A-9BEA-5723C15F26AC}" srcOrd="0" destOrd="0" presId="urn:microsoft.com/office/officeart/2005/8/layout/chevron2"/>
    <dgm:cxn modelId="{DB034A90-B85B-409E-A146-1F6CAB6BA0B2}" srcId="{CCEADB08-73F0-4494-9979-DBD3E67C348E}" destId="{D8286C09-2E94-4D5F-85CD-C8B8CB7C3D3A}" srcOrd="0" destOrd="0" parTransId="{6BD1F785-FA48-490A-88C2-593E95DE9AB1}" sibTransId="{F166A703-F843-4391-B2C9-6D981BA0F829}"/>
    <dgm:cxn modelId="{F237D125-2920-45C9-8611-5CD9BBADE61A}" type="presOf" srcId="{EBF3192F-8ED8-4E5E-BEA8-6E705BFB420B}" destId="{D0AA458C-53CA-4C0F-83BE-E48A05CD75EF}" srcOrd="0" destOrd="0" presId="urn:microsoft.com/office/officeart/2005/8/layout/chevron2"/>
    <dgm:cxn modelId="{B4125FAB-E3F7-428C-BC3B-EF1FD38AB846}" type="presOf" srcId="{BB9551CB-F49D-4E04-A3E9-7853377039CA}" destId="{6782897A-2BDF-46CF-B6DC-F77D4788DDE4}" srcOrd="0" destOrd="0" presId="urn:microsoft.com/office/officeart/2005/8/layout/chevron2"/>
    <dgm:cxn modelId="{ECEB5D69-AABE-4EA8-89E4-525AFE2D22E9}" srcId="{627349F5-D703-47C8-843A-3156223E0B2F}" destId="{EBF3192F-8ED8-4E5E-BEA8-6E705BFB420B}" srcOrd="0" destOrd="0" parTransId="{79714AEA-B5A2-4454-AAAA-58BA0AE14013}" sibTransId="{D731DDDF-B745-41DA-B01D-8C6552354DA2}"/>
    <dgm:cxn modelId="{6EEEA644-2878-49C0-9DD0-98232F1BDF3D}" type="presOf" srcId="{78C57792-6D56-4E02-A36C-D611B3D96A5C}" destId="{6782897A-2BDF-46CF-B6DC-F77D4788DDE4}" srcOrd="0" destOrd="1" presId="urn:microsoft.com/office/officeart/2005/8/layout/chevron2"/>
    <dgm:cxn modelId="{2038B6A9-6C25-44D2-90DD-E68C6D976D90}" type="presOf" srcId="{7501F8F4-2624-4FFA-9D1C-7C155263CC65}" destId="{4566E252-8A4D-41EB-B536-866D309961BE}" srcOrd="0" destOrd="1" presId="urn:microsoft.com/office/officeart/2005/8/layout/chevron2"/>
    <dgm:cxn modelId="{713A7BFB-9FFB-41BD-B28D-725994510509}" srcId="{EBF3192F-8ED8-4E5E-BEA8-6E705BFB420B}" destId="{8D77710A-5868-4B5A-A443-008BE6A49A5B}" srcOrd="0" destOrd="0" parTransId="{10223F53-6AAD-4E8F-A479-0CEE48B1821C}" sibTransId="{9C74D798-E0A4-4A41-8AEA-01B89A801A8B}"/>
    <dgm:cxn modelId="{57906DF4-A839-425F-8FDD-1B2B640BD1B6}" type="presOf" srcId="{0AF4367E-387A-4DA2-93AD-D860003C907B}" destId="{CA3B0C4C-935F-432B-9682-0225EBEA80B5}" srcOrd="0" destOrd="1" presId="urn:microsoft.com/office/officeart/2005/8/layout/chevron2"/>
    <dgm:cxn modelId="{73E14C3E-CDC5-4E8B-8755-21593B511667}" srcId="{0495DF01-9A1A-4151-A998-6A07386ED89F}" destId="{78C57792-6D56-4E02-A36C-D611B3D96A5C}" srcOrd="1" destOrd="0" parTransId="{F5009FA5-0FC1-4ACC-BD6C-8D51572FE975}" sibTransId="{D93D8328-66C0-47CC-8168-33A45EE579A3}"/>
    <dgm:cxn modelId="{424FFD6A-EDC6-4F76-B546-C1A4EBC0A653}" srcId="{EBF3192F-8ED8-4E5E-BEA8-6E705BFB420B}" destId="{7501F8F4-2624-4FFA-9D1C-7C155263CC65}" srcOrd="1" destOrd="0" parTransId="{9E3F8687-E004-482C-ACE7-9D5C306C8F04}" sibTransId="{1A53BF41-E206-41D1-8CBE-D0D101C076E7}"/>
    <dgm:cxn modelId="{25CED00C-DCBC-4671-AA4C-FBEC1694A192}" type="presOf" srcId="{627349F5-D703-47C8-843A-3156223E0B2F}" destId="{1CA1E347-7633-4E3B-B800-9BF416E40D76}" srcOrd="0" destOrd="0" presId="urn:microsoft.com/office/officeart/2005/8/layout/chevron2"/>
    <dgm:cxn modelId="{8F25FCB5-1382-418C-B4F7-B3EAC0705031}" type="presOf" srcId="{0495DF01-9A1A-4151-A998-6A07386ED89F}" destId="{85768CD9-D429-46F9-9620-54E15742907F}" srcOrd="0" destOrd="0" presId="urn:microsoft.com/office/officeart/2005/8/layout/chevron2"/>
    <dgm:cxn modelId="{BAA582FE-C5C9-4F5C-8D8F-251E5FE67FBB}" srcId="{CCEADB08-73F0-4494-9979-DBD3E67C348E}" destId="{0AF4367E-387A-4DA2-93AD-D860003C907B}" srcOrd="1" destOrd="0" parTransId="{FF544B96-8EB2-48D4-B646-F923A8B6A089}" sibTransId="{4FFF5A0B-EC5F-43D7-81ED-9DB05E3D3C53}"/>
    <dgm:cxn modelId="{CC10E58E-630A-4258-B33F-F127C3D5566B}" type="presOf" srcId="{D8286C09-2E94-4D5F-85CD-C8B8CB7C3D3A}" destId="{CA3B0C4C-935F-432B-9682-0225EBEA80B5}" srcOrd="0" destOrd="0" presId="urn:microsoft.com/office/officeart/2005/8/layout/chevron2"/>
    <dgm:cxn modelId="{A1E3D29D-6DDE-424E-99CF-1BE3E7753B07}" type="presParOf" srcId="{1CA1E347-7633-4E3B-B800-9BF416E40D76}" destId="{B1941872-EFAD-4A19-92D0-C1245508831C}" srcOrd="0" destOrd="0" presId="urn:microsoft.com/office/officeart/2005/8/layout/chevron2"/>
    <dgm:cxn modelId="{8F90A80B-9AC6-45A4-A94C-8FF5442BDC93}" type="presParOf" srcId="{B1941872-EFAD-4A19-92D0-C1245508831C}" destId="{D0AA458C-53CA-4C0F-83BE-E48A05CD75EF}" srcOrd="0" destOrd="0" presId="urn:microsoft.com/office/officeart/2005/8/layout/chevron2"/>
    <dgm:cxn modelId="{B2F9E3E3-0623-4CE8-A885-1D99683B0908}" type="presParOf" srcId="{B1941872-EFAD-4A19-92D0-C1245508831C}" destId="{4566E252-8A4D-41EB-B536-866D309961BE}" srcOrd="1" destOrd="0" presId="urn:microsoft.com/office/officeart/2005/8/layout/chevron2"/>
    <dgm:cxn modelId="{8B15DC83-1F81-4B30-BB4F-5E0925ACA13A}" type="presParOf" srcId="{1CA1E347-7633-4E3B-B800-9BF416E40D76}" destId="{DC2B995A-69A0-4FFE-9FBD-807BDA486750}" srcOrd="1" destOrd="0" presId="urn:microsoft.com/office/officeart/2005/8/layout/chevron2"/>
    <dgm:cxn modelId="{582E95C2-1F89-4143-AA85-FB084B4191FF}" type="presParOf" srcId="{1CA1E347-7633-4E3B-B800-9BF416E40D76}" destId="{B2D2C7AD-CE28-4D9C-A3B2-74C3324465A2}" srcOrd="2" destOrd="0" presId="urn:microsoft.com/office/officeart/2005/8/layout/chevron2"/>
    <dgm:cxn modelId="{52ECAF56-9C8C-4642-8EB0-C5E84E8DCA60}" type="presParOf" srcId="{B2D2C7AD-CE28-4D9C-A3B2-74C3324465A2}" destId="{85768CD9-D429-46F9-9620-54E15742907F}" srcOrd="0" destOrd="0" presId="urn:microsoft.com/office/officeart/2005/8/layout/chevron2"/>
    <dgm:cxn modelId="{45EDF8FC-05BE-42BB-81CD-141AFBD7AA10}" type="presParOf" srcId="{B2D2C7AD-CE28-4D9C-A3B2-74C3324465A2}" destId="{6782897A-2BDF-46CF-B6DC-F77D4788DDE4}" srcOrd="1" destOrd="0" presId="urn:microsoft.com/office/officeart/2005/8/layout/chevron2"/>
    <dgm:cxn modelId="{EDC0175A-2810-4132-905D-6D1BCC197714}" type="presParOf" srcId="{1CA1E347-7633-4E3B-B800-9BF416E40D76}" destId="{DC554D55-8F7B-4E99-BBFC-A780F4852237}" srcOrd="3" destOrd="0" presId="urn:microsoft.com/office/officeart/2005/8/layout/chevron2"/>
    <dgm:cxn modelId="{857EA464-89B8-467E-B719-CFBBA2001BED}" type="presParOf" srcId="{1CA1E347-7633-4E3B-B800-9BF416E40D76}" destId="{5C1A8E6A-F60B-46E1-A883-28E0AD31EDB3}" srcOrd="4" destOrd="0" presId="urn:microsoft.com/office/officeart/2005/8/layout/chevron2"/>
    <dgm:cxn modelId="{C368FF9F-583D-44D0-8348-377C1A90B01B}" type="presParOf" srcId="{5C1A8E6A-F60B-46E1-A883-28E0AD31EDB3}" destId="{4EF412D6-A3EB-4C7A-9BEA-5723C15F26AC}" srcOrd="0" destOrd="0" presId="urn:microsoft.com/office/officeart/2005/8/layout/chevron2"/>
    <dgm:cxn modelId="{E1639B1B-FFFE-4A8A-9533-6D49FF66BDDC}" type="presParOf" srcId="{5C1A8E6A-F60B-46E1-A883-28E0AD31EDB3}" destId="{CA3B0C4C-935F-432B-9682-0225EBEA80B5}"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pPr/>
              <a:t>9/26/2024</a:t>
            </a:fld>
            <a:endParaRPr lang="en-US" dirty="0"/>
          </a:p>
        </p:txBody>
      </p:sp>
      <p:sp>
        <p:nvSpPr>
          <p:cNvPr id="4" name="Footer Placeholder 3">
            <a:extLst>
              <a:ext uri="{FF2B5EF4-FFF2-40B4-BE49-F238E27FC236}">
                <a16:creationId xmlns:a16="http://schemas.microsoft.com/office/drawing/2014/main" xmlns=""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pPr/>
              <a:t>‹#›</a:t>
            </a:fld>
            <a:endParaRPr lang="en-US" dirty="0"/>
          </a:p>
        </p:txBody>
      </p:sp>
    </p:spTree>
    <p:extLst>
      <p:ext uri="{BB962C8B-B14F-4D97-AF65-F5344CB8AC3E}">
        <p14:creationId xmlns:p14="http://schemas.microsoft.com/office/powerpoint/2010/main" xmlns=""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0CE03-6C3A-EB4D-A9B1-7EFD38B58412}" type="datetimeFigureOut">
              <a:rPr lang="en-US" smtClean="0"/>
              <a:pPr/>
              <a:t>9/26/2024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57D50D-BAA9-464B-B391-243138E078D8}" type="slidenum">
              <a:rPr lang="en-US" smtClean="0"/>
              <a:pPr/>
              <a:t>‹#›</a:t>
            </a:fld>
            <a:endParaRPr lang="en-US" dirty="0"/>
          </a:p>
        </p:txBody>
      </p:sp>
    </p:spTree>
    <p:extLst>
      <p:ext uri="{BB962C8B-B14F-4D97-AF65-F5344CB8AC3E}">
        <p14:creationId xmlns:p14="http://schemas.microsoft.com/office/powerpoint/2010/main" xmlns="" val="49092468"/>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a:t>
            </a:fld>
            <a:endParaRPr lang="en-US" dirty="0"/>
          </a:p>
        </p:txBody>
      </p:sp>
    </p:spTree>
    <p:extLst>
      <p:ext uri="{BB962C8B-B14F-4D97-AF65-F5344CB8AC3E}">
        <p14:creationId xmlns:p14="http://schemas.microsoft.com/office/powerpoint/2010/main" xmlns="" val="2388229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14</a:t>
            </a:fld>
            <a:endParaRPr lang="en-US" dirty="0"/>
          </a:p>
        </p:txBody>
      </p:sp>
    </p:spTree>
    <p:extLst>
      <p:ext uri="{BB962C8B-B14F-4D97-AF65-F5344CB8AC3E}">
        <p14:creationId xmlns:p14="http://schemas.microsoft.com/office/powerpoint/2010/main" xmlns="" val="1721109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15</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16</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17</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18</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19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a:t>
            </a:fld>
            <a:endParaRPr lang="en-US" dirty="0"/>
          </a:p>
        </p:txBody>
      </p:sp>
    </p:spTree>
    <p:extLst>
      <p:ext uri="{BB962C8B-B14F-4D97-AF65-F5344CB8AC3E}">
        <p14:creationId xmlns:p14="http://schemas.microsoft.com/office/powerpoint/2010/main" xmlns="" val="1951919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21</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22</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24</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25</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26</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27</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28</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29</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30</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32</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33</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34</a:t>
            </a:fld>
            <a:endParaRPr lang="en-US" dirty="0"/>
          </a:p>
        </p:txBody>
      </p:sp>
    </p:spTree>
    <p:extLst>
      <p:ext uri="{BB962C8B-B14F-4D97-AF65-F5344CB8AC3E}">
        <p14:creationId xmlns:p14="http://schemas.microsoft.com/office/powerpoint/2010/main" xmlns="" val="231609167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35</a:t>
            </a:fld>
            <a:endParaRPr lang="en-US" dirty="0"/>
          </a:p>
        </p:txBody>
      </p:sp>
    </p:spTree>
    <p:extLst>
      <p:ext uri="{BB962C8B-B14F-4D97-AF65-F5344CB8AC3E}">
        <p14:creationId xmlns:p14="http://schemas.microsoft.com/office/powerpoint/2010/main" xmlns="" val="2028402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36</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37</a:t>
            </a:fld>
            <a:endParaRPr lang="en-US" dirty="0"/>
          </a:p>
        </p:txBody>
      </p:sp>
    </p:spTree>
    <p:extLst>
      <p:ext uri="{BB962C8B-B14F-4D97-AF65-F5344CB8AC3E}">
        <p14:creationId xmlns:p14="http://schemas.microsoft.com/office/powerpoint/2010/main" xmlns="" val="41512290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39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40</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41</a:t>
            </a:fld>
            <a:endParaRPr lang="en-US" dirty="0"/>
          </a:p>
        </p:txBody>
      </p:sp>
    </p:spTree>
    <p:extLst>
      <p:ext uri="{BB962C8B-B14F-4D97-AF65-F5344CB8AC3E}">
        <p14:creationId xmlns:p14="http://schemas.microsoft.com/office/powerpoint/2010/main" xmlns="" val="7376818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5</a:t>
            </a:fld>
            <a:endParaRPr lang="en-US" dirty="0"/>
          </a:p>
        </p:txBody>
      </p:sp>
    </p:spTree>
    <p:extLst>
      <p:ext uri="{BB962C8B-B14F-4D97-AF65-F5344CB8AC3E}">
        <p14:creationId xmlns:p14="http://schemas.microsoft.com/office/powerpoint/2010/main" xmlns="" val="25400281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6</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7</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8</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57D50D-BAA9-464B-B391-243138E078D8}" type="slidenum">
              <a:rPr lang="en-US" smtClean="0"/>
              <a:pPr/>
              <a:t>9</a:t>
            </a:fld>
            <a:endParaRPr lang="en-US" dirty="0"/>
          </a:p>
        </p:txBody>
      </p:sp>
    </p:spTree>
    <p:extLst>
      <p:ext uri="{BB962C8B-B14F-4D97-AF65-F5344CB8AC3E}">
        <p14:creationId xmlns:p14="http://schemas.microsoft.com/office/powerpoint/2010/main" xmlns="" val="922949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19429764-E305-A48D-5244-9BCD20902244}"/>
              </a:ext>
              <a:ext uri="{C183D7F6-B498-43B3-948B-1728B52AA6E4}">
                <adec:decorative xmlns:adec="http://schemas.microsoft.com/office/drawing/2017/decorative" xmlns="" val="1"/>
              </a:ext>
            </a:extLst>
          </p:cNvPr>
          <p:cNvGrpSpPr/>
          <p:nvPr userDrawn="1"/>
        </p:nvGrpSpPr>
        <p:grpSpPr>
          <a:xfrm>
            <a:off x="0" y="1"/>
            <a:ext cx="9144000" cy="6215144"/>
            <a:chOff x="0" y="1"/>
            <a:chExt cx="12192000" cy="8286859"/>
          </a:xfrm>
        </p:grpSpPr>
        <p:sp>
          <p:nvSpPr>
            <p:cNvPr id="7" name="Freeform 13">
              <a:extLst>
                <a:ext uri="{FF2B5EF4-FFF2-40B4-BE49-F238E27FC236}">
                  <a16:creationId xmlns:a16="http://schemas.microsoft.com/office/drawing/2014/main" xmlns=""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xmlns=""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Freeform: Shape 13">
              <a:extLst>
                <a:ext uri="{FF2B5EF4-FFF2-40B4-BE49-F238E27FC236}">
                  <a16:creationId xmlns:a16="http://schemas.microsoft.com/office/drawing/2014/main" xmlns=""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5">
              <a:extLst>
                <a:ext uri="{FF2B5EF4-FFF2-40B4-BE49-F238E27FC236}">
                  <a16:creationId xmlns:a16="http://schemas.microsoft.com/office/drawing/2014/main" xmlns=""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Freeform: Shape 19">
              <a:extLst>
                <a:ext uri="{FF2B5EF4-FFF2-40B4-BE49-F238E27FC236}">
                  <a16:creationId xmlns:a16="http://schemas.microsoft.com/office/drawing/2014/main" xmlns=""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Arc 12">
              <a:extLst>
                <a:ext uri="{FF2B5EF4-FFF2-40B4-BE49-F238E27FC236}">
                  <a16:creationId xmlns:a16="http://schemas.microsoft.com/office/drawing/2014/main" xmlns=""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 name="Title 1">
            <a:extLst>
              <a:ext uri="{FF2B5EF4-FFF2-40B4-BE49-F238E27FC236}">
                <a16:creationId xmlns:a16="http://schemas.microsoft.com/office/drawing/2014/main" xmlns="" id="{2E8C189B-2E00-67DA-E342-3440F5EBB4CE}"/>
              </a:ext>
            </a:extLst>
          </p:cNvPr>
          <p:cNvSpPr>
            <a:spLocks noGrp="1"/>
          </p:cNvSpPr>
          <p:nvPr>
            <p:ph type="ctrTitle" hasCustomPrompt="1"/>
          </p:nvPr>
        </p:nvSpPr>
        <p:spPr>
          <a:xfrm>
            <a:off x="3888356" y="2212304"/>
            <a:ext cx="4695968" cy="1797515"/>
          </a:xfrm>
        </p:spPr>
        <p:txBody>
          <a:bodyPr anchor="b" anchorCtr="0">
            <a:noAutofit/>
          </a:bodyPr>
          <a:lstStyle>
            <a:lvl1pPr algn="r">
              <a:defRPr sz="3300">
                <a:solidFill>
                  <a:schemeClr val="bg1"/>
                </a:solidFill>
              </a:defRPr>
            </a:lvl1pPr>
          </a:lstStyle>
          <a:p>
            <a:r>
              <a:rPr lang="en-US" dirty="0"/>
              <a:t>Click to add title</a:t>
            </a:r>
          </a:p>
        </p:txBody>
      </p:sp>
    </p:spTree>
    <p:extLst>
      <p:ext uri="{BB962C8B-B14F-4D97-AF65-F5344CB8AC3E}">
        <p14:creationId xmlns:p14="http://schemas.microsoft.com/office/powerpoint/2010/main" xmlns=""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9FE4C84-13A1-72EA-6541-7C8FDDEA71C0}"/>
              </a:ext>
              <a:ext uri="{C183D7F6-B498-43B3-948B-1728B52AA6E4}">
                <adec:decorative xmlns:adec="http://schemas.microsoft.com/office/drawing/2017/decorative" xmlns="" val="1"/>
              </a:ext>
            </a:extLst>
          </p:cNvPr>
          <p:cNvSpPr/>
          <p:nvPr userDrawn="1"/>
        </p:nvSpPr>
        <p:spPr>
          <a:xfrm>
            <a:off x="271172" y="4350644"/>
            <a:ext cx="519012" cy="519012"/>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xmlns="" id="{30468883-4E51-D3BD-E1C6-601ED9B6EF0E}"/>
              </a:ext>
              <a:ext uri="{C183D7F6-B498-43B3-948B-1728B52AA6E4}">
                <adec:decorative xmlns:adec="http://schemas.microsoft.com/office/drawing/2017/decorative" xmlns="" val="1"/>
              </a:ext>
            </a:extLst>
          </p:cNvPr>
          <p:cNvSpPr/>
          <p:nvPr userDrawn="1"/>
        </p:nvSpPr>
        <p:spPr>
          <a:xfrm rot="21438747" flipV="1">
            <a:off x="5975269" y="1898247"/>
            <a:ext cx="3015895" cy="3015895"/>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9">
            <a:extLst>
              <a:ext uri="{FF2B5EF4-FFF2-40B4-BE49-F238E27FC236}">
                <a16:creationId xmlns:a16="http://schemas.microsoft.com/office/drawing/2014/main" xmlns="" id="{111AEF3F-9A86-45CE-4817-E3E6863DC09A}"/>
              </a:ext>
              <a:ext uri="{C183D7F6-B498-43B3-948B-1728B52AA6E4}">
                <adec:decorative xmlns:adec="http://schemas.microsoft.com/office/drawing/2017/decorative" xmlns="" val="1"/>
              </a:ext>
            </a:extLst>
          </p:cNvPr>
          <p:cNvSpPr/>
          <p:nvPr userDrawn="1"/>
        </p:nvSpPr>
        <p:spPr>
          <a:xfrm flipH="1">
            <a:off x="8823592" y="292927"/>
            <a:ext cx="328291" cy="597809"/>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algn="ctr"/>
            <a:endParaRPr lang="en-US" dirty="0"/>
          </a:p>
        </p:txBody>
      </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9" name="Content Placeholder 2">
            <a:extLst>
              <a:ext uri="{FF2B5EF4-FFF2-40B4-BE49-F238E27FC236}">
                <a16:creationId xmlns:a16="http://schemas.microsoft.com/office/drawing/2014/main" xmlns="" id="{F5A792C8-BB21-CDAF-668C-C1EFF45540C6}"/>
              </a:ext>
            </a:extLst>
          </p:cNvPr>
          <p:cNvSpPr>
            <a:spLocks noGrp="1"/>
          </p:cNvSpPr>
          <p:nvPr>
            <p:ph sz="half" idx="13" hasCustomPrompt="1"/>
          </p:nvPr>
        </p:nvSpPr>
        <p:spPr>
          <a:xfrm>
            <a:off x="628650" y="1369219"/>
            <a:ext cx="5200650" cy="3223260"/>
          </a:xfrm>
          <a:noFill/>
        </p:spPr>
        <p:txBody>
          <a:bodyPr vert="horz" lIns="68580" tIns="34290" rIns="68580" bIns="34290" rtlCol="0" anchor="t">
            <a:normAutofit/>
          </a:bodyPr>
          <a:lstStyle>
            <a:lvl1pPr marL="0" indent="0">
              <a:spcBef>
                <a:spcPts val="750"/>
              </a:spcBef>
              <a:spcAft>
                <a:spcPts val="600"/>
              </a:spcAft>
              <a:buNone/>
              <a:defRPr sz="1400"/>
            </a:lvl1pPr>
            <a:lvl2pPr>
              <a:spcBef>
                <a:spcPts val="375"/>
              </a:spcBef>
              <a:spcAft>
                <a:spcPts val="600"/>
              </a:spcAft>
              <a:buClr>
                <a:schemeClr val="accent2"/>
              </a:buClr>
              <a:defRPr sz="1400"/>
            </a:lvl2pPr>
            <a:lvl3pPr>
              <a:spcBef>
                <a:spcPts val="750"/>
              </a:spcBef>
              <a:buClr>
                <a:schemeClr val="accent2"/>
              </a:buClr>
              <a:defRPr sz="1400"/>
            </a:lvl3pPr>
            <a:lvl4pPr>
              <a:spcBef>
                <a:spcPts val="750"/>
              </a:spcBef>
              <a:buClr>
                <a:schemeClr val="accent2"/>
              </a:buClr>
              <a:defRPr sz="1400"/>
            </a:lvl4pPr>
            <a:lvl5pPr>
              <a:spcBef>
                <a:spcPts val="750"/>
              </a:spcBef>
              <a:buClr>
                <a:schemeClr val="accent2"/>
              </a:buCl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endParaRPr lang="en-US" sz="1400" dirty="0">
              <a:latin typeface="Avenir Next LT Pro" panose="020B0504020202020204" pitchFamily="34" charset="77"/>
            </a:endParaRPr>
          </a:p>
        </p:txBody>
      </p:sp>
      <p:sp>
        <p:nvSpPr>
          <p:cNvPr id="4" name="Content Placeholder 3">
            <a:extLst>
              <a:ext uri="{FF2B5EF4-FFF2-40B4-BE49-F238E27FC236}">
                <a16:creationId xmlns:a16="http://schemas.microsoft.com/office/drawing/2014/main" xmlns="" id="{72DFB03A-367B-9ADA-8071-E22871EC115F}"/>
              </a:ext>
            </a:extLst>
          </p:cNvPr>
          <p:cNvSpPr>
            <a:spLocks noGrp="1"/>
          </p:cNvSpPr>
          <p:nvPr>
            <p:ph sz="half" idx="2" hasCustomPrompt="1"/>
          </p:nvPr>
        </p:nvSpPr>
        <p:spPr>
          <a:xfrm>
            <a:off x="5927272" y="1369219"/>
            <a:ext cx="2588078" cy="3223260"/>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9/26/2024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p:txBody>
          <a:bodyPr anchor="ctr" anchorCtr="0">
            <a:noAutofit/>
          </a:bodyPr>
          <a:lstStyle/>
          <a:p>
            <a:r>
              <a:rPr lang="en-US" dirty="0"/>
              <a:t>Click to add title</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9/26/2024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Table Placeholder 7">
            <a:extLst>
              <a:ext uri="{FF2B5EF4-FFF2-40B4-BE49-F238E27FC236}">
                <a16:creationId xmlns:a16="http://schemas.microsoft.com/office/drawing/2014/main" xmlns="" id="{0CEAFE70-86D3-8690-31CA-F9A1FBA494D0}"/>
              </a:ext>
            </a:extLst>
          </p:cNvPr>
          <p:cNvSpPr>
            <a:spLocks noGrp="1"/>
          </p:cNvSpPr>
          <p:nvPr>
            <p:ph type="tbl" sz="quarter" idx="13"/>
          </p:nvPr>
        </p:nvSpPr>
        <p:spPr>
          <a:xfrm>
            <a:off x="628649" y="1369219"/>
            <a:ext cx="7886700" cy="3223260"/>
          </a:xfrm>
        </p:spPr>
        <p:txBody>
          <a:bodyPr>
            <a:normAutofit/>
          </a:bodyPr>
          <a:lstStyle>
            <a:lvl1pPr>
              <a:defRPr sz="1800"/>
            </a:lvl1pPr>
          </a:lstStyle>
          <a:p>
            <a:r>
              <a:rPr lang="en-US" dirty="0"/>
              <a:t>Click icon to add table</a:t>
            </a:r>
          </a:p>
        </p:txBody>
      </p:sp>
    </p:spTree>
    <p:extLst>
      <p:ext uri="{BB962C8B-B14F-4D97-AF65-F5344CB8AC3E}">
        <p14:creationId xmlns:p14="http://schemas.microsoft.com/office/powerpoint/2010/main" xmlns=""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D7B7232D-F1A6-B6C3-3BBF-E834CC7CDC8E}"/>
              </a:ext>
              <a:ext uri="{C183D7F6-B498-43B3-948B-1728B52AA6E4}">
                <adec:decorative xmlns:adec="http://schemas.microsoft.com/office/drawing/2017/decorative" xmlns="" val="1"/>
              </a:ext>
            </a:extLst>
          </p:cNvPr>
          <p:cNvGrpSpPr/>
          <p:nvPr userDrawn="1"/>
        </p:nvGrpSpPr>
        <p:grpSpPr>
          <a:xfrm>
            <a:off x="0" y="0"/>
            <a:ext cx="4447604" cy="5143501"/>
            <a:chOff x="0" y="-1"/>
            <a:chExt cx="5930138" cy="6858001"/>
          </a:xfrm>
        </p:grpSpPr>
        <p:sp>
          <p:nvSpPr>
            <p:cNvPr id="8" name="Oval 7">
              <a:extLst>
                <a:ext uri="{FF2B5EF4-FFF2-40B4-BE49-F238E27FC236}">
                  <a16:creationId xmlns:a16="http://schemas.microsoft.com/office/drawing/2014/main" xmlns=""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1">
              <a:extLst>
                <a:ext uri="{FF2B5EF4-FFF2-40B4-BE49-F238E27FC236}">
                  <a16:creationId xmlns:a16="http://schemas.microsoft.com/office/drawing/2014/main" xmlns=""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5">
              <a:extLst>
                <a:ext uri="{FF2B5EF4-FFF2-40B4-BE49-F238E27FC236}">
                  <a16:creationId xmlns:a16="http://schemas.microsoft.com/office/drawing/2014/main" xmlns=""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7">
              <a:extLst>
                <a:ext uri="{FF2B5EF4-FFF2-40B4-BE49-F238E27FC236}">
                  <a16:creationId xmlns:a16="http://schemas.microsoft.com/office/drawing/2014/main" xmlns=""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21">
              <a:extLst>
                <a:ext uri="{FF2B5EF4-FFF2-40B4-BE49-F238E27FC236}">
                  <a16:creationId xmlns:a16="http://schemas.microsoft.com/office/drawing/2014/main" xmlns=""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p:nvPr>
        </p:nvSpPr>
        <p:spPr>
          <a:xfrm>
            <a:off x="287907" y="573377"/>
            <a:ext cx="3986276" cy="3996747"/>
          </a:xfrm>
        </p:spPr>
        <p:txBody>
          <a:bodyPr>
            <a:noAutofit/>
          </a:bodyPr>
          <a:lstStyle>
            <a:lvl1pPr algn="ctr">
              <a:defRPr sz="3300">
                <a:solidFill>
                  <a:schemeClr val="bg1"/>
                </a:solidFill>
              </a:defRPr>
            </a:lvl1pPr>
          </a:lstStyle>
          <a:p>
            <a:endParaRPr lang="en-US" dirty="0"/>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954092" y="566379"/>
            <a:ext cx="3464953" cy="3986276"/>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9/26/2024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xmlns="" id="{3E96D25F-53A2-6217-84B4-7EB874F0B372}"/>
              </a:ext>
              <a:ext uri="{C183D7F6-B498-43B3-948B-1728B52AA6E4}">
                <adec:decorative xmlns:adec="http://schemas.microsoft.com/office/drawing/2017/decorative" xmlns="" val="1"/>
              </a:ext>
            </a:extLst>
          </p:cNvPr>
          <p:cNvGrpSpPr/>
          <p:nvPr userDrawn="1"/>
        </p:nvGrpSpPr>
        <p:grpSpPr>
          <a:xfrm>
            <a:off x="366892" y="705861"/>
            <a:ext cx="8386823" cy="3598366"/>
            <a:chOff x="489189" y="941148"/>
            <a:chExt cx="11182430" cy="4797821"/>
          </a:xfrm>
        </p:grpSpPr>
        <p:sp>
          <p:nvSpPr>
            <p:cNvPr id="8" name="Oval 7">
              <a:extLst>
                <a:ext uri="{FF2B5EF4-FFF2-40B4-BE49-F238E27FC236}">
                  <a16:creationId xmlns:a16="http://schemas.microsoft.com/office/drawing/2014/main" xmlns=""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Arc 8">
              <a:extLst>
                <a:ext uri="{FF2B5EF4-FFF2-40B4-BE49-F238E27FC236}">
                  <a16:creationId xmlns:a16="http://schemas.microsoft.com/office/drawing/2014/main" xmlns=""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0" name="Oval 9">
              <a:extLst>
                <a:ext uri="{FF2B5EF4-FFF2-40B4-BE49-F238E27FC236}">
                  <a16:creationId xmlns:a16="http://schemas.microsoft.com/office/drawing/2014/main" xmlns=""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457468" y="839273"/>
            <a:ext cx="3288552" cy="3464954"/>
          </a:xfrm>
        </p:spPr>
        <p:txBody>
          <a:bodyPr>
            <a:noAutofit/>
          </a:bodyPr>
          <a:lstStyle>
            <a:lvl1pPr algn="ctr">
              <a:defRPr>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xmlns="" id="{A772710C-A212-1B12-06CD-FA2A14F89D68}"/>
              </a:ext>
            </a:extLst>
          </p:cNvPr>
          <p:cNvSpPr>
            <a:spLocks noGrp="1"/>
          </p:cNvSpPr>
          <p:nvPr>
            <p:ph idx="1" hasCustomPrompt="1"/>
          </p:nvPr>
        </p:nvSpPr>
        <p:spPr>
          <a:xfrm>
            <a:off x="4351282" y="416207"/>
            <a:ext cx="4164068" cy="4326165"/>
          </a:xfrm>
        </p:spPr>
        <p:txBody>
          <a:bodyPr anchor="ctr" anchorCtr="0">
            <a:normAutofit/>
          </a:bodyPr>
          <a:lstStyle>
            <a:lvl1pPr marL="0" indent="0">
              <a:spcBef>
                <a:spcPts val="750"/>
              </a:spcBef>
              <a:spcAft>
                <a:spcPts val="600"/>
              </a:spcAft>
              <a:buNone/>
              <a:defRPr sz="1800"/>
            </a:lvl1pPr>
            <a:lvl2pPr marL="600075" indent="-257175">
              <a:spcBef>
                <a:spcPts val="750"/>
              </a:spcBef>
              <a:spcAft>
                <a:spcPts val="600"/>
              </a:spcAft>
              <a:buClr>
                <a:schemeClr val="accent2"/>
              </a:buClr>
              <a:buFont typeface="Arial" panose="020B0604020202020204" pitchFamily="34" charset="0"/>
              <a:buChar char="•"/>
              <a:defRPr sz="1500"/>
            </a:lvl2pPr>
            <a:lvl3pPr marL="900113" indent="-214313">
              <a:spcBef>
                <a:spcPts val="750"/>
              </a:spcBef>
              <a:spcAft>
                <a:spcPts val="600"/>
              </a:spcAft>
              <a:buClr>
                <a:schemeClr val="accent2"/>
              </a:buClr>
              <a:buFont typeface="Arial" panose="020B0604020202020204" pitchFamily="34" charset="0"/>
              <a:buChar char="•"/>
              <a:defRPr sz="1400"/>
            </a:lvl3pPr>
            <a:lvl4pPr marL="1243013" indent="-214313">
              <a:spcBef>
                <a:spcPts val="750"/>
              </a:spcBef>
              <a:spcAft>
                <a:spcPts val="600"/>
              </a:spcAft>
              <a:buClr>
                <a:schemeClr val="accent2"/>
              </a:buClr>
              <a:buFont typeface="Arial" panose="020B0604020202020204" pitchFamily="34" charset="0"/>
              <a:buChar char="•"/>
              <a:defRPr sz="1200"/>
            </a:lvl4pPr>
            <a:lvl5pPr marL="1585913" indent="-214313">
              <a:spcBef>
                <a:spcPts val="750"/>
              </a:spcBef>
              <a:spcAft>
                <a:spcPts val="600"/>
              </a:spcAft>
              <a:buClr>
                <a:schemeClr val="accent2"/>
              </a:buClr>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xmlns=""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bg1"/>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xmlns="" id="{9EF93C3C-09E9-6CD0-EF4B-6DE09539EE7A}"/>
              </a:ext>
            </a:extLst>
          </p:cNvPr>
          <p:cNvSpPr>
            <a:spLocks noGrp="1"/>
          </p:cNvSpPr>
          <p:nvPr>
            <p:ph type="pic" sz="quarter" idx="10" hasCustomPrompt="1"/>
          </p:nvPr>
        </p:nvSpPr>
        <p:spPr>
          <a:xfrm>
            <a:off x="0" y="0"/>
            <a:ext cx="9144000" cy="51435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a:noAutofit/>
          </a:bodyPr>
          <a:lstStyle>
            <a:lvl1pPr marL="0" indent="0" algn="l">
              <a:buNone/>
              <a:defRPr sz="1500">
                <a:solidFill>
                  <a:schemeClr val="bg1"/>
                </a:solidFill>
              </a:defRPr>
            </a:lvl1pPr>
          </a:lstStyle>
          <a:p>
            <a:r>
              <a:rPr lang="en-US" dirty="0"/>
              <a:t>Click icon to insert picture</a:t>
            </a:r>
          </a:p>
        </p:txBody>
      </p:sp>
      <p:sp>
        <p:nvSpPr>
          <p:cNvPr id="3" name="Arc 2">
            <a:extLst>
              <a:ext uri="{FF2B5EF4-FFF2-40B4-BE49-F238E27FC236}">
                <a16:creationId xmlns:a16="http://schemas.microsoft.com/office/drawing/2014/main" xmlns="" id="{D5C3C4BD-DFDB-76B4-17CA-7DA4D1729FA1}"/>
              </a:ext>
              <a:ext uri="{C183D7F6-B498-43B3-948B-1728B52AA6E4}">
                <adec:decorative xmlns:adec="http://schemas.microsoft.com/office/drawing/2017/decorative" xmlns="" val="1"/>
              </a:ext>
            </a:extLst>
          </p:cNvPr>
          <p:cNvSpPr/>
          <p:nvPr userDrawn="1"/>
        </p:nvSpPr>
        <p:spPr>
          <a:xfrm rot="9366740" flipV="1">
            <a:off x="1918464" y="-67371"/>
            <a:ext cx="5379900" cy="53799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Title 11">
            <a:extLst>
              <a:ext uri="{FF2B5EF4-FFF2-40B4-BE49-F238E27FC236}">
                <a16:creationId xmlns:a16="http://schemas.microsoft.com/office/drawing/2014/main" xmlns="" id="{2B04B61C-6467-D51D-0AF4-5C7D05F36CB5}"/>
              </a:ext>
            </a:extLst>
          </p:cNvPr>
          <p:cNvSpPr>
            <a:spLocks noGrp="1"/>
          </p:cNvSpPr>
          <p:nvPr>
            <p:ph type="title" hasCustomPrompt="1"/>
          </p:nvPr>
        </p:nvSpPr>
        <p:spPr>
          <a:xfrm>
            <a:off x="2151126" y="692658"/>
            <a:ext cx="4841748" cy="3758184"/>
          </a:xfrm>
          <a:prstGeom prst="rect">
            <a:avLst/>
          </a:prstGeom>
          <a:noFill/>
        </p:spPr>
        <p:txBody>
          <a:bodyPr lIns="0" rIns="0">
            <a:normAutofit/>
          </a:bodyPr>
          <a:lstStyle>
            <a:lvl1pPr algn="ctr">
              <a:defRPr sz="4500"/>
            </a:lvl1pPr>
          </a:lstStyle>
          <a:p>
            <a:r>
              <a:rPr lang="en-US" dirty="0"/>
              <a:t>Click to add title</a:t>
            </a:r>
          </a:p>
        </p:txBody>
      </p:sp>
      <p:sp>
        <p:nvSpPr>
          <p:cNvPr id="4" name="Freeform: Shape 3">
            <a:extLst>
              <a:ext uri="{FF2B5EF4-FFF2-40B4-BE49-F238E27FC236}">
                <a16:creationId xmlns:a16="http://schemas.microsoft.com/office/drawing/2014/main" xmlns="" id="{47A19F4B-D154-3EB2-F86A-9A63283A3EA6}"/>
              </a:ext>
              <a:ext uri="{C183D7F6-B498-43B3-948B-1728B52AA6E4}">
                <adec:decorative xmlns:adec="http://schemas.microsoft.com/office/drawing/2017/decorative" xmlns="" val="1"/>
              </a:ext>
            </a:extLst>
          </p:cNvPr>
          <p:cNvSpPr>
            <a:spLocks/>
          </p:cNvSpPr>
          <p:nvPr userDrawn="1"/>
        </p:nvSpPr>
        <p:spPr>
          <a:xfrm>
            <a:off x="6423905" y="3613134"/>
            <a:ext cx="562438" cy="620303"/>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57BD59-35CC-9BB3-8621-6FA3356F81AA}"/>
              </a:ext>
            </a:extLst>
          </p:cNvPr>
          <p:cNvSpPr>
            <a:spLocks noGrp="1"/>
          </p:cNvSpPr>
          <p:nvPr>
            <p:ph type="title" hasCustomPrompt="1"/>
          </p:nvPr>
        </p:nvSpPr>
        <p:spPr>
          <a:xfrm>
            <a:off x="628650" y="228602"/>
            <a:ext cx="7886700" cy="1104731"/>
          </a:xfrm>
        </p:spPr>
        <p:txBody>
          <a:bodyPr anchor="ctr" anchorCtr="0">
            <a:noAutofit/>
          </a:bodyPr>
          <a:lstStyle/>
          <a:p>
            <a:r>
              <a:rPr lang="en-US" dirty="0"/>
              <a:t>Click to add title</a:t>
            </a:r>
          </a:p>
        </p:txBody>
      </p:sp>
      <p:sp>
        <p:nvSpPr>
          <p:cNvPr id="13" name="Content Placeholder 12">
            <a:extLst>
              <a:ext uri="{FF2B5EF4-FFF2-40B4-BE49-F238E27FC236}">
                <a16:creationId xmlns:a16="http://schemas.microsoft.com/office/drawing/2014/main" xmlns="" id="{E3FB7D8D-37C3-E089-EC02-FB49A13CBE1D}"/>
              </a:ext>
            </a:extLst>
          </p:cNvPr>
          <p:cNvSpPr>
            <a:spLocks noGrp="1"/>
          </p:cNvSpPr>
          <p:nvPr>
            <p:ph sz="quarter" idx="13" hasCustomPrompt="1"/>
          </p:nvPr>
        </p:nvSpPr>
        <p:spPr>
          <a:xfrm>
            <a:off x="628650" y="1378574"/>
            <a:ext cx="6009085" cy="3213667"/>
          </a:xfrm>
        </p:spPr>
        <p:txBody>
          <a:bodyPr>
            <a:normAutofit/>
          </a:bodyPr>
          <a:lstStyle>
            <a:lvl1pPr>
              <a:lnSpc>
                <a:spcPct val="90000"/>
              </a:lnSpc>
              <a:spcBef>
                <a:spcPts val="750"/>
              </a:spcBef>
              <a:spcAft>
                <a:spcPts val="600"/>
              </a:spcAft>
              <a:buClr>
                <a:schemeClr val="accent2"/>
              </a:buClr>
              <a:defRPr sz="1400"/>
            </a:lvl1pPr>
            <a:lvl2pPr>
              <a:lnSpc>
                <a:spcPct val="90000"/>
              </a:lnSpc>
              <a:spcBef>
                <a:spcPts val="750"/>
              </a:spcBef>
              <a:spcAft>
                <a:spcPts val="600"/>
              </a:spcAft>
              <a:buClr>
                <a:schemeClr val="accent2"/>
              </a:buClr>
              <a:defRPr sz="1200"/>
            </a:lvl2pPr>
            <a:lvl3pPr>
              <a:lnSpc>
                <a:spcPct val="90000"/>
              </a:lnSpc>
              <a:spcBef>
                <a:spcPts val="750"/>
              </a:spcBef>
              <a:spcAft>
                <a:spcPts val="600"/>
              </a:spcAft>
              <a:buClr>
                <a:schemeClr val="accent2"/>
              </a:buClr>
              <a:defRPr sz="1100"/>
            </a:lvl3pPr>
            <a:lvl4pPr>
              <a:lnSpc>
                <a:spcPct val="90000"/>
              </a:lnSpc>
              <a:spcBef>
                <a:spcPts val="750"/>
              </a:spcBef>
              <a:spcAft>
                <a:spcPts val="600"/>
              </a:spcAft>
              <a:buClr>
                <a:schemeClr val="accent2"/>
              </a:buClr>
              <a:defRPr sz="900"/>
            </a:lvl4pPr>
            <a:lvl5pPr>
              <a:lnSpc>
                <a:spcPct val="90000"/>
              </a:lnSpc>
              <a:spcBef>
                <a:spcPts val="750"/>
              </a:spcBef>
              <a:spcAft>
                <a:spcPts val="600"/>
              </a:spcAft>
              <a:buClr>
                <a:schemeClr val="accent2"/>
              </a:buCl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xmlns="" id="{8C56EB0F-63C8-5F75-A333-3413A9DC6F76}"/>
              </a:ext>
            </a:extLst>
          </p:cNvPr>
          <p:cNvSpPr>
            <a:spLocks noGrp="1"/>
          </p:cNvSpPr>
          <p:nvPr>
            <p:ph type="dt" sz="half" idx="10"/>
          </p:nvPr>
        </p:nvSpPr>
        <p:spPr/>
        <p:txBody>
          <a:bodyPr/>
          <a:lstStyle/>
          <a:p>
            <a:fld id="{D6D8061D-18C3-4F4F-85EF-561633F58754}" type="datetimeFigureOut">
              <a:rPr lang="en-US" smtClean="0"/>
              <a:pPr/>
              <a:t>9/26/2024</a:t>
            </a:fld>
            <a:endParaRPr lang="en-US" dirty="0"/>
          </a:p>
        </p:txBody>
      </p:sp>
      <p:sp>
        <p:nvSpPr>
          <p:cNvPr id="5" name="Footer Placeholder 4">
            <a:extLst>
              <a:ext uri="{FF2B5EF4-FFF2-40B4-BE49-F238E27FC236}">
                <a16:creationId xmlns:a16="http://schemas.microsoft.com/office/drawing/2014/main" xmlns=""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8F1AF200-E81F-A326-0EDB-4B93C71D9BF4}"/>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7" name="Freeform: Shape 14">
            <a:extLst>
              <a:ext uri="{FF2B5EF4-FFF2-40B4-BE49-F238E27FC236}">
                <a16:creationId xmlns:a16="http://schemas.microsoft.com/office/drawing/2014/main" xmlns="" id="{438B6FA2-AF11-618E-2B1A-38BF083DF340}"/>
              </a:ext>
              <a:ext uri="{C183D7F6-B498-43B3-948B-1728B52AA6E4}">
                <adec:decorative xmlns:adec="http://schemas.microsoft.com/office/drawing/2017/decorative" xmlns="" val="1"/>
              </a:ext>
            </a:extLst>
          </p:cNvPr>
          <p:cNvSpPr/>
          <p:nvPr userDrawn="1"/>
        </p:nvSpPr>
        <p:spPr>
          <a:xfrm rot="16200000">
            <a:off x="-285786" y="3858305"/>
            <a:ext cx="1303051" cy="719652"/>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Freeform: Shape 13">
            <a:extLst>
              <a:ext uri="{FF2B5EF4-FFF2-40B4-BE49-F238E27FC236}">
                <a16:creationId xmlns:a16="http://schemas.microsoft.com/office/drawing/2014/main" xmlns="" id="{A269A8D8-A4AE-CEFF-E928-7DB1CFB3E401}"/>
              </a:ext>
              <a:ext uri="{C183D7F6-B498-43B3-948B-1728B52AA6E4}">
                <adec:decorative xmlns:adec="http://schemas.microsoft.com/office/drawing/2017/decorative" xmlns="" val="1"/>
              </a:ext>
            </a:extLst>
          </p:cNvPr>
          <p:cNvSpPr/>
          <p:nvPr userDrawn="1"/>
        </p:nvSpPr>
        <p:spPr>
          <a:xfrm>
            <a:off x="7870825" y="2"/>
            <a:ext cx="636996" cy="268251"/>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Freeform: Shape 19">
            <a:extLst>
              <a:ext uri="{FF2B5EF4-FFF2-40B4-BE49-F238E27FC236}">
                <a16:creationId xmlns:a16="http://schemas.microsoft.com/office/drawing/2014/main" xmlns="" id="{15418837-E689-97BE-9FAD-FEDBD599EBAD}"/>
              </a:ext>
              <a:ext uri="{C183D7F6-B498-43B3-948B-1728B52AA6E4}">
                <adec:decorative xmlns:adec="http://schemas.microsoft.com/office/drawing/2017/decorative" xmlns="" val="1"/>
              </a:ext>
            </a:extLst>
          </p:cNvPr>
          <p:cNvSpPr/>
          <p:nvPr userDrawn="1"/>
        </p:nvSpPr>
        <p:spPr>
          <a:xfrm rot="10800000" flipH="1">
            <a:off x="8332075" y="2645282"/>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xmlns=""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xmlns="" id="{7DF76A42-387B-8D66-1214-D40462070066}"/>
              </a:ext>
              <a:ext uri="{C183D7F6-B498-43B3-948B-1728B52AA6E4}">
                <adec:decorative xmlns:adec="http://schemas.microsoft.com/office/drawing/2017/decorative" xmlns="" val="1"/>
              </a:ext>
            </a:extLst>
          </p:cNvPr>
          <p:cNvSpPr/>
          <p:nvPr userDrawn="1"/>
        </p:nvSpPr>
        <p:spPr>
          <a:xfrm>
            <a:off x="5955466" y="528145"/>
            <a:ext cx="1722341" cy="1722341"/>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grpSp>
        <p:nvGrpSpPr>
          <p:cNvPr id="8" name="Group 7">
            <a:extLst>
              <a:ext uri="{FF2B5EF4-FFF2-40B4-BE49-F238E27FC236}">
                <a16:creationId xmlns:a16="http://schemas.microsoft.com/office/drawing/2014/main" xmlns="" id="{D2ACE818-46EF-547E-9315-A849483036BF}"/>
              </a:ext>
              <a:ext uri="{C183D7F6-B498-43B3-948B-1728B52AA6E4}">
                <adec:decorative xmlns:adec="http://schemas.microsoft.com/office/drawing/2017/decorative" xmlns="" val="1"/>
              </a:ext>
            </a:extLst>
          </p:cNvPr>
          <p:cNvGrpSpPr/>
          <p:nvPr userDrawn="1"/>
        </p:nvGrpSpPr>
        <p:grpSpPr>
          <a:xfrm>
            <a:off x="433240" y="0"/>
            <a:ext cx="6598814" cy="5112197"/>
            <a:chOff x="577652" y="-28502"/>
            <a:chExt cx="8798419" cy="6816262"/>
          </a:xfrm>
        </p:grpSpPr>
        <p:sp>
          <p:nvSpPr>
            <p:cNvPr id="9" name="Oval 8">
              <a:extLst>
                <a:ext uri="{FF2B5EF4-FFF2-40B4-BE49-F238E27FC236}">
                  <a16:creationId xmlns:a16="http://schemas.microsoft.com/office/drawing/2014/main" xmlns=""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xmlns=""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val 10">
              <a:extLst>
                <a:ext uri="{FF2B5EF4-FFF2-40B4-BE49-F238E27FC236}">
                  <a16:creationId xmlns:a16="http://schemas.microsoft.com/office/drawing/2014/main" xmlns=""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9">
            <a:extLst>
              <a:ext uri="{FF2B5EF4-FFF2-40B4-BE49-F238E27FC236}">
                <a16:creationId xmlns:a16="http://schemas.microsoft.com/office/drawing/2014/main" xmlns="" id="{87D193F4-2337-0048-1BE7-C9A8154191F9}"/>
              </a:ext>
              <a:ext uri="{C183D7F6-B498-43B3-948B-1728B52AA6E4}">
                <adec:decorative xmlns:adec="http://schemas.microsoft.com/office/drawing/2017/decorative" xmlns="" val="1"/>
              </a:ext>
            </a:extLst>
          </p:cNvPr>
          <p:cNvSpPr/>
          <p:nvPr userDrawn="1"/>
        </p:nvSpPr>
        <p:spPr>
          <a:xfrm rot="16200000" flipH="1">
            <a:off x="702088" y="4131341"/>
            <a:ext cx="811925" cy="1212394"/>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Straight Connector 14">
            <a:extLst>
              <a:ext uri="{FF2B5EF4-FFF2-40B4-BE49-F238E27FC236}">
                <a16:creationId xmlns:a16="http://schemas.microsoft.com/office/drawing/2014/main" xmlns="" id="{45EE4510-BCBA-C39A-BEF1-A391A3304F88}"/>
              </a:ext>
              <a:ext uri="{C183D7F6-B498-43B3-948B-1728B52AA6E4}">
                <adec:decorative xmlns:adec="http://schemas.microsoft.com/office/drawing/2017/decorative" xmlns="" val="1"/>
              </a:ext>
            </a:extLst>
          </p:cNvPr>
          <p:cNvCxnSpPr>
            <a:cxnSpLocks/>
          </p:cNvCxnSpPr>
          <p:nvPr userDrawn="1"/>
        </p:nvCxnSpPr>
        <p:spPr>
          <a:xfrm>
            <a:off x="8620991" y="3952868"/>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xmlns="" id="{32772C41-A024-2F33-1F04-21E003FA7291}"/>
              </a:ext>
            </a:extLst>
          </p:cNvPr>
          <p:cNvSpPr>
            <a:spLocks noGrp="1"/>
          </p:cNvSpPr>
          <p:nvPr>
            <p:ph type="ctrTitle"/>
          </p:nvPr>
        </p:nvSpPr>
        <p:spPr>
          <a:xfrm>
            <a:off x="2111947" y="1012369"/>
            <a:ext cx="4920107" cy="2297362"/>
          </a:xfrm>
        </p:spPr>
        <p:txBody>
          <a:bodyPr anchor="ctr">
            <a:noAutofit/>
          </a:bodyPr>
          <a:lstStyle>
            <a:lvl1pPr algn="ctr">
              <a:defRPr sz="4500">
                <a:solidFill>
                  <a:schemeClr val="bg1"/>
                </a:solidFill>
              </a:defRPr>
            </a:lvl1pPr>
          </a:lstStyle>
          <a:p>
            <a:endParaRPr lang="en-US" dirty="0"/>
          </a:p>
        </p:txBody>
      </p:sp>
      <p:sp>
        <p:nvSpPr>
          <p:cNvPr id="3" name="Subtitle 2">
            <a:extLst>
              <a:ext uri="{FF2B5EF4-FFF2-40B4-BE49-F238E27FC236}">
                <a16:creationId xmlns:a16="http://schemas.microsoft.com/office/drawing/2014/main" xmlns="" id="{473BC2DF-9C2A-052C-AD2C-0A8ABAA50374}"/>
              </a:ext>
            </a:extLst>
          </p:cNvPr>
          <p:cNvSpPr>
            <a:spLocks noGrp="1"/>
          </p:cNvSpPr>
          <p:nvPr>
            <p:ph type="subTitle" idx="1" hasCustomPrompt="1"/>
          </p:nvPr>
        </p:nvSpPr>
        <p:spPr>
          <a:xfrm>
            <a:off x="2111947" y="3309730"/>
            <a:ext cx="4920107" cy="1451678"/>
          </a:xfrm>
        </p:spPr>
        <p:txBody>
          <a:bodyPr>
            <a:noAutofit/>
          </a:bodyPr>
          <a:lstStyle>
            <a:lvl1pPr marL="0" indent="0" algn="ctr">
              <a:buNone/>
              <a:defRPr sz="1800">
                <a:solidFill>
                  <a:schemeClr val="bg1"/>
                </a:solidFill>
              </a:defRPr>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add subtitle</a:t>
            </a:r>
          </a:p>
        </p:txBody>
      </p:sp>
      <p:sp>
        <p:nvSpPr>
          <p:cNvPr id="4" name="Date Placeholder 3">
            <a:extLst>
              <a:ext uri="{FF2B5EF4-FFF2-40B4-BE49-F238E27FC236}">
                <a16:creationId xmlns:a16="http://schemas.microsoft.com/office/drawing/2014/main" xmlns="" id="{C0070940-5919-2C95-2278-32E50BF14DD1}"/>
              </a:ext>
            </a:extLst>
          </p:cNvPr>
          <p:cNvSpPr>
            <a:spLocks noGrp="1"/>
          </p:cNvSpPr>
          <p:nvPr>
            <p:ph type="dt" sz="half" idx="10"/>
          </p:nvPr>
        </p:nvSpPr>
        <p:spPr/>
        <p:txBody>
          <a:bodyPr/>
          <a:lstStyle/>
          <a:p>
            <a:fld id="{D6D8061D-18C3-4F4F-85EF-561633F58754}" type="datetimeFigureOut">
              <a:rPr lang="en-US" smtClean="0"/>
              <a:pPr/>
              <a:t>9/26/2024</a:t>
            </a:fld>
            <a:endParaRPr lang="en-US" dirty="0"/>
          </a:p>
        </p:txBody>
      </p:sp>
      <p:sp>
        <p:nvSpPr>
          <p:cNvPr id="5" name="Footer Placeholder 4">
            <a:extLst>
              <a:ext uri="{FF2B5EF4-FFF2-40B4-BE49-F238E27FC236}">
                <a16:creationId xmlns:a16="http://schemas.microsoft.com/office/drawing/2014/main" xmlns="" id="{1957D599-49CF-19FE-6D86-C5EDB765F41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xmlns="" id="{28931DF1-1C8D-86B9-BFDD-098FFC00FDC2}"/>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1" y="1369219"/>
            <a:ext cx="3686372"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xmlns="" id="{5FB01ADF-164A-96FB-0129-C2A0F0ED0A85}"/>
              </a:ext>
            </a:extLst>
          </p:cNvPr>
          <p:cNvSpPr>
            <a:spLocks noGrp="1"/>
          </p:cNvSpPr>
          <p:nvPr>
            <p:ph sz="half" idx="15" hasCustomPrompt="1"/>
          </p:nvPr>
        </p:nvSpPr>
        <p:spPr>
          <a:xfrm>
            <a:off x="4610922" y="1362687"/>
            <a:ext cx="3909060" cy="3223260"/>
          </a:xfrm>
        </p:spPr>
        <p:txBody>
          <a:bodyPr>
            <a:normAutofit/>
          </a:bodyPr>
          <a:lstStyle>
            <a:lvl1pPr marL="0" indent="0">
              <a:spcBef>
                <a:spcPts val="750"/>
              </a:spcBef>
              <a:spcAft>
                <a:spcPts val="600"/>
              </a:spcAft>
              <a:buNone/>
              <a:defRPr sz="1500"/>
            </a:lvl1pPr>
            <a:lvl2pPr marL="171450" indent="-171450">
              <a:spcBef>
                <a:spcPts val="750"/>
              </a:spcBef>
              <a:spcAft>
                <a:spcPts val="600"/>
              </a:spcAft>
              <a:buClr>
                <a:schemeClr val="accent2"/>
              </a:buClr>
              <a:buFont typeface="Arial" panose="020B0604020202020204" pitchFamily="34" charset="0"/>
              <a:buChar char="•"/>
              <a:defRPr sz="1500"/>
            </a:lvl2pPr>
            <a:lvl3pPr marL="445770" indent="-171450">
              <a:spcBef>
                <a:spcPts val="750"/>
              </a:spcBef>
              <a:spcAft>
                <a:spcPts val="600"/>
              </a:spcAft>
              <a:buClr>
                <a:schemeClr val="accent2"/>
              </a:buClr>
              <a:buFont typeface="Arial" panose="020B0604020202020204" pitchFamily="34" charset="0"/>
              <a:buChar char="•"/>
              <a:defRPr sz="1500"/>
            </a:lvl3pPr>
            <a:lvl4pPr marL="651510" indent="-171450">
              <a:spcBef>
                <a:spcPts val="750"/>
              </a:spcBef>
              <a:spcAft>
                <a:spcPts val="600"/>
              </a:spcAft>
              <a:buClr>
                <a:schemeClr val="accent2"/>
              </a:buClr>
              <a:buFont typeface="Arial" panose="020B0604020202020204" pitchFamily="34" charset="0"/>
              <a:buChar char="•"/>
              <a:defRPr sz="1500"/>
            </a:lvl4pPr>
            <a:lvl5pPr marL="857250" indent="-171450">
              <a:spcBef>
                <a:spcPts val="750"/>
              </a:spcBef>
              <a:spcAft>
                <a:spcPts val="600"/>
              </a:spcAft>
              <a:buClr>
                <a:schemeClr val="accent2"/>
              </a:buClr>
              <a:buFont typeface="Arial" panose="020B0604020202020204" pitchFamily="34" charset="0"/>
              <a:buChar char="•"/>
              <a:defRPr sz="15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1" name="Group 10">
            <a:extLst>
              <a:ext uri="{FF2B5EF4-FFF2-40B4-BE49-F238E27FC236}">
                <a16:creationId xmlns:a16="http://schemas.microsoft.com/office/drawing/2014/main" xmlns="" id="{C263F0DD-A38B-64B8-7412-087B487E6D47}"/>
              </a:ext>
              <a:ext uri="{C183D7F6-B498-43B3-948B-1728B52AA6E4}">
                <adec:decorative xmlns:adec="http://schemas.microsoft.com/office/drawing/2017/decorative" xmlns="" val="1"/>
              </a:ext>
            </a:extLst>
          </p:cNvPr>
          <p:cNvGrpSpPr/>
          <p:nvPr userDrawn="1"/>
        </p:nvGrpSpPr>
        <p:grpSpPr>
          <a:xfrm>
            <a:off x="92652" y="1"/>
            <a:ext cx="9051348" cy="5143499"/>
            <a:chOff x="123536" y="2"/>
            <a:chExt cx="12068464" cy="6857998"/>
          </a:xfrm>
        </p:grpSpPr>
        <p:sp>
          <p:nvSpPr>
            <p:cNvPr id="12" name="Freeform: Shape 9">
              <a:extLst>
                <a:ext uri="{FF2B5EF4-FFF2-40B4-BE49-F238E27FC236}">
                  <a16:creationId xmlns:a16="http://schemas.microsoft.com/office/drawing/2014/main" xmlns=""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0">
              <a:extLst>
                <a:ext uri="{FF2B5EF4-FFF2-40B4-BE49-F238E27FC236}">
                  <a16:creationId xmlns:a16="http://schemas.microsoft.com/office/drawing/2014/main" xmlns=""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Freeform: Shape 11">
              <a:extLst>
                <a:ext uri="{FF2B5EF4-FFF2-40B4-BE49-F238E27FC236}">
                  <a16:creationId xmlns:a16="http://schemas.microsoft.com/office/drawing/2014/main" xmlns=""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9/26/2024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p>
            <a:r>
              <a:rPr lang="en-US" dirty="0"/>
              <a:t>Click to add title</a:t>
            </a:r>
          </a:p>
        </p:txBody>
      </p:sp>
      <p:sp>
        <p:nvSpPr>
          <p:cNvPr id="11" name="Content Placeholder 2">
            <a:extLst>
              <a:ext uri="{FF2B5EF4-FFF2-40B4-BE49-F238E27FC236}">
                <a16:creationId xmlns:a16="http://schemas.microsoft.com/office/drawing/2014/main" xmlns="" id="{60538251-2B75-FA20-0F29-FB58583E6125}"/>
              </a:ext>
            </a:extLst>
          </p:cNvPr>
          <p:cNvSpPr>
            <a:spLocks noGrp="1"/>
          </p:cNvSpPr>
          <p:nvPr>
            <p:ph sz="half" idx="1" hasCustomPrompt="1"/>
          </p:nvPr>
        </p:nvSpPr>
        <p:spPr>
          <a:xfrm>
            <a:off x="628651" y="1369219"/>
            <a:ext cx="2331719" cy="3223260"/>
          </a:xfrm>
        </p:spPr>
        <p:txBody>
          <a:bodyPr>
            <a:normAutofit/>
          </a:bodyPr>
          <a:lstStyle>
            <a:lvl1pPr marL="171450" indent="-171450">
              <a:spcBef>
                <a:spcPts val="750"/>
              </a:spcBef>
              <a:spcAft>
                <a:spcPts val="600"/>
              </a:spcAft>
              <a:buClr>
                <a:schemeClr val="accent2"/>
              </a:buClr>
              <a:buFont typeface="Arial" panose="020B0604020202020204" pitchFamily="34" charset="0"/>
              <a:buChar char="•"/>
              <a:defRPr sz="1400"/>
            </a:lvl1pPr>
            <a:lvl2pPr marL="214313" indent="-214313">
              <a:spcBef>
                <a:spcPts val="750"/>
              </a:spcBef>
              <a:spcAft>
                <a:spcPts val="600"/>
              </a:spcAft>
              <a:buClr>
                <a:schemeClr val="accent2"/>
              </a:buClr>
              <a:buFont typeface="Arial" panose="020B0604020202020204" pitchFamily="34" charset="0"/>
              <a:buChar char="•"/>
              <a:defRPr sz="1400"/>
            </a:lvl2pPr>
            <a:lvl3pPr marL="488633" indent="-214313">
              <a:spcBef>
                <a:spcPts val="750"/>
              </a:spcBef>
              <a:spcAft>
                <a:spcPts val="600"/>
              </a:spcAft>
              <a:buClr>
                <a:schemeClr val="accent2"/>
              </a:buClr>
              <a:buFont typeface="Arial" panose="020B0604020202020204" pitchFamily="34" charset="0"/>
              <a:buChar char="•"/>
              <a:defRPr sz="1400"/>
            </a:lvl3pPr>
            <a:lvl4pPr marL="694373" indent="-214313">
              <a:spcBef>
                <a:spcPts val="750"/>
              </a:spcBef>
              <a:spcAft>
                <a:spcPts val="600"/>
              </a:spcAft>
              <a:buClr>
                <a:schemeClr val="accent2"/>
              </a:buClr>
              <a:buFont typeface="Arial" panose="020B0604020202020204" pitchFamily="34" charset="0"/>
              <a:buChar char="•"/>
              <a:defRPr sz="1400"/>
            </a:lvl4pPr>
            <a:lvl5pPr marL="900113" indent="-214313">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a:extLst>
              <a:ext uri="{FF2B5EF4-FFF2-40B4-BE49-F238E27FC236}">
                <a16:creationId xmlns:a16="http://schemas.microsoft.com/office/drawing/2014/main" xmlns="" id="{A06C49DD-8C29-93EA-04F4-22F84080DF5C}"/>
              </a:ext>
            </a:extLst>
          </p:cNvPr>
          <p:cNvSpPr>
            <a:spLocks noGrp="1"/>
          </p:cNvSpPr>
          <p:nvPr>
            <p:ph sz="half" idx="15" hasCustomPrompt="1"/>
          </p:nvPr>
        </p:nvSpPr>
        <p:spPr>
          <a:xfrm>
            <a:off x="3496365" y="1362687"/>
            <a:ext cx="5023617" cy="3223260"/>
          </a:xfrm>
        </p:spPr>
        <p:txBody>
          <a:bodyPr>
            <a:normAutofit/>
          </a:bodyPr>
          <a:lstStyle>
            <a:lvl1pPr marL="0" indent="0">
              <a:spcBef>
                <a:spcPts val="750"/>
              </a:spcBef>
              <a:spcAft>
                <a:spcPts val="600"/>
              </a:spcAft>
              <a:buNone/>
              <a:defRPr sz="1400"/>
            </a:lvl1pPr>
            <a:lvl2pPr marL="171450" indent="-171450">
              <a:spcBef>
                <a:spcPts val="750"/>
              </a:spcBef>
              <a:spcAft>
                <a:spcPts val="600"/>
              </a:spcAft>
              <a:buClr>
                <a:schemeClr val="accent2"/>
              </a:buClr>
              <a:buFont typeface="Arial" panose="020B0604020202020204" pitchFamily="34" charset="0"/>
              <a:buChar char="•"/>
              <a:defRPr sz="1400"/>
            </a:lvl2pPr>
            <a:lvl3pPr marL="445770" indent="-171450">
              <a:spcBef>
                <a:spcPts val="750"/>
              </a:spcBef>
              <a:spcAft>
                <a:spcPts val="600"/>
              </a:spcAft>
              <a:buClr>
                <a:schemeClr val="accent2"/>
              </a:buClr>
              <a:buFont typeface="Arial" panose="020B0604020202020204" pitchFamily="34" charset="0"/>
              <a:buChar char="•"/>
              <a:defRPr sz="1400"/>
            </a:lvl3pPr>
            <a:lvl4pPr marL="651510" indent="-171450">
              <a:spcBef>
                <a:spcPts val="750"/>
              </a:spcBef>
              <a:spcAft>
                <a:spcPts val="600"/>
              </a:spcAft>
              <a:buClr>
                <a:schemeClr val="accent2"/>
              </a:buClr>
              <a:buFont typeface="Arial" panose="020B0604020202020204" pitchFamily="34" charset="0"/>
              <a:buChar char="•"/>
              <a:defRPr sz="1400"/>
            </a:lvl4pPr>
            <a:lvl5pPr marL="857250" indent="-171450">
              <a:spcBef>
                <a:spcPts val="750"/>
              </a:spcBef>
              <a:spcAft>
                <a:spcPts val="600"/>
              </a:spcAft>
              <a:buClr>
                <a:schemeClr val="accent2"/>
              </a:buClr>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9/26/2024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
        <p:nvSpPr>
          <p:cNvPr id="8" name="Freeform: Shape 11">
            <a:extLst>
              <a:ext uri="{FF2B5EF4-FFF2-40B4-BE49-F238E27FC236}">
                <a16:creationId xmlns:a16="http://schemas.microsoft.com/office/drawing/2014/main" xmlns="" id="{1E75594D-82D2-74F6-56EC-46FCD28CBE68}"/>
              </a:ext>
              <a:ext uri="{C183D7F6-B498-43B3-948B-1728B52AA6E4}">
                <adec:decorative xmlns:adec="http://schemas.microsoft.com/office/drawing/2017/decorative" xmlns="" val="1"/>
              </a:ext>
            </a:extLst>
          </p:cNvPr>
          <p:cNvSpPr/>
          <p:nvPr userDrawn="1"/>
        </p:nvSpPr>
        <p:spPr>
          <a:xfrm>
            <a:off x="7496225" y="0"/>
            <a:ext cx="910992" cy="383636"/>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Freeform: Shape 13">
            <a:extLst>
              <a:ext uri="{FF2B5EF4-FFF2-40B4-BE49-F238E27FC236}">
                <a16:creationId xmlns:a16="http://schemas.microsoft.com/office/drawing/2014/main" xmlns="" id="{FF4E0F5B-0892-2688-EFD3-284369DA50CD}"/>
              </a:ext>
              <a:ext uri="{C183D7F6-B498-43B3-948B-1728B52AA6E4}">
                <adec:decorative xmlns:adec="http://schemas.microsoft.com/office/drawing/2017/decorative" xmlns="" val="1"/>
              </a:ext>
            </a:extLst>
          </p:cNvPr>
          <p:cNvSpPr/>
          <p:nvPr userDrawn="1"/>
        </p:nvSpPr>
        <p:spPr>
          <a:xfrm rot="10800000">
            <a:off x="6073147" y="4192662"/>
            <a:ext cx="1709807" cy="950839"/>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lIns="68580" tIns="34290" rIns="68580" bIns="34290"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xmlns="" id="{71D8715A-3067-732D-C410-868C7CCCF750}"/>
              </a:ext>
              <a:ext uri="{C183D7F6-B498-43B3-948B-1728B52AA6E4}">
                <adec:decorative xmlns:adec="http://schemas.microsoft.com/office/drawing/2017/decorative" xmlns="" val="1"/>
              </a:ext>
            </a:extLst>
          </p:cNvPr>
          <p:cNvCxnSpPr>
            <a:cxnSpLocks/>
          </p:cNvCxnSpPr>
          <p:nvPr userDrawn="1"/>
        </p:nvCxnSpPr>
        <p:spPr>
          <a:xfrm rot="16200000">
            <a:off x="736784" y="4134092"/>
            <a:ext cx="0" cy="1198281"/>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and Pictur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xmlns="" id="{5807BCF9-2F5B-200E-2E6C-E177DB56ECB0}"/>
              </a:ext>
              <a:ext uri="{C183D7F6-B498-43B3-948B-1728B52AA6E4}">
                <adec:decorative xmlns:adec="http://schemas.microsoft.com/office/drawing/2017/decorative" xmlns="" val="1"/>
              </a:ext>
            </a:extLst>
          </p:cNvPr>
          <p:cNvGrpSpPr/>
          <p:nvPr userDrawn="1"/>
        </p:nvGrpSpPr>
        <p:grpSpPr>
          <a:xfrm>
            <a:off x="0" y="5593"/>
            <a:ext cx="5312800" cy="4636652"/>
            <a:chOff x="0" y="7460"/>
            <a:chExt cx="7083733" cy="6182202"/>
          </a:xfrm>
        </p:grpSpPr>
        <p:sp>
          <p:nvSpPr>
            <p:cNvPr id="9" name="Freeform: Shape 14">
              <a:extLst>
                <a:ext uri="{FF2B5EF4-FFF2-40B4-BE49-F238E27FC236}">
                  <a16:creationId xmlns:a16="http://schemas.microsoft.com/office/drawing/2014/main" xmlns=""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Freeform: Shape 13">
              <a:extLst>
                <a:ext uri="{FF2B5EF4-FFF2-40B4-BE49-F238E27FC236}">
                  <a16:creationId xmlns:a16="http://schemas.microsoft.com/office/drawing/2014/main" xmlns=""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p:nvPr>
        </p:nvSpPr>
        <p:spPr>
          <a:xfrm>
            <a:off x="628650" y="148828"/>
            <a:ext cx="3943350" cy="1743035"/>
          </a:xfrm>
        </p:spPr>
        <p:txBody>
          <a:bodyPr anchor="b" anchorCtr="0">
            <a:noAutofit/>
          </a:bodyPr>
          <a:lstStyle>
            <a:lvl1pPr>
              <a:defRPr/>
            </a:lvl1pPr>
          </a:lstStyle>
          <a:p>
            <a:endParaRPr lang="en-US" dirty="0"/>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992987"/>
            <a:ext cx="3943350" cy="2527394"/>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Picture Placeholder 7">
            <a:extLst>
              <a:ext uri="{FF2B5EF4-FFF2-40B4-BE49-F238E27FC236}">
                <a16:creationId xmlns:a16="http://schemas.microsoft.com/office/drawing/2014/main" xmlns="" id="{BC013AD6-0EF3-2B25-DDBD-2DF706123AEE}"/>
              </a:ext>
            </a:extLst>
          </p:cNvPr>
          <p:cNvSpPr>
            <a:spLocks noGrp="1"/>
          </p:cNvSpPr>
          <p:nvPr>
            <p:ph type="pic" sz="quarter" idx="13"/>
          </p:nvPr>
        </p:nvSpPr>
        <p:spPr>
          <a:xfrm>
            <a:off x="4809836" y="633801"/>
            <a:ext cx="3895344" cy="3895344"/>
          </a:xfrm>
          <a:prstGeom prst="ellipse">
            <a:avLst/>
          </a:prstGeom>
        </p:spPr>
        <p:txBody>
          <a:bodyPr/>
          <a:lstStyle>
            <a:lvl1pPr marL="0" indent="0" algn="ctr">
              <a:buNone/>
              <a:defRPr/>
            </a:lvl1pPr>
          </a:lstStyle>
          <a:p>
            <a:r>
              <a:rPr lang="en-US" dirty="0"/>
              <a:t>Click icon to add picture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9/26/2024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and Table">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521BD3DB-6F51-C1AE-FF0E-D0BDCB55F30B}"/>
              </a:ext>
              <a:ext uri="{C183D7F6-B498-43B3-948B-1728B52AA6E4}">
                <adec:decorative xmlns:adec="http://schemas.microsoft.com/office/drawing/2017/decorative" xmlns="" val="1"/>
              </a:ext>
            </a:extLst>
          </p:cNvPr>
          <p:cNvGrpSpPr/>
          <p:nvPr userDrawn="1"/>
        </p:nvGrpSpPr>
        <p:grpSpPr>
          <a:xfrm>
            <a:off x="92652" y="1"/>
            <a:ext cx="8415169" cy="5143499"/>
            <a:chOff x="123536" y="2"/>
            <a:chExt cx="11220225" cy="6857998"/>
          </a:xfrm>
        </p:grpSpPr>
        <p:sp>
          <p:nvSpPr>
            <p:cNvPr id="12" name="Freeform: Shape 7">
              <a:extLst>
                <a:ext uri="{FF2B5EF4-FFF2-40B4-BE49-F238E27FC236}">
                  <a16:creationId xmlns:a16="http://schemas.microsoft.com/office/drawing/2014/main" xmlns=""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Freeform: Shape 1">
              <a:extLst>
                <a:ext uri="{FF2B5EF4-FFF2-40B4-BE49-F238E27FC236}">
                  <a16:creationId xmlns:a16="http://schemas.microsoft.com/office/drawing/2014/main" xmlns=""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xmlns="" id="{0C40C44A-93E6-6C58-5E88-AFDC594EC27A}"/>
              </a:ext>
            </a:extLst>
          </p:cNvPr>
          <p:cNvSpPr>
            <a:spLocks noGrp="1"/>
          </p:cNvSpPr>
          <p:nvPr>
            <p:ph type="title" hasCustomPrompt="1"/>
          </p:nvPr>
        </p:nvSpPr>
        <p:spPr/>
        <p:txBody>
          <a:bodyPr anchor="ctr" anchorCtr="0">
            <a:noAutofit/>
          </a:bodyPr>
          <a:lstStyle>
            <a:lvl1pPr>
              <a:defRPr/>
            </a:lvl1pPr>
          </a:lstStyle>
          <a:p>
            <a:r>
              <a:rPr lang="en-US" dirty="0"/>
              <a:t>Click to add title</a:t>
            </a:r>
          </a:p>
        </p:txBody>
      </p:sp>
      <p:sp>
        <p:nvSpPr>
          <p:cNvPr id="3" name="Content Placeholder 2">
            <a:extLst>
              <a:ext uri="{FF2B5EF4-FFF2-40B4-BE49-F238E27FC236}">
                <a16:creationId xmlns:a16="http://schemas.microsoft.com/office/drawing/2014/main" xmlns="" id="{0C813049-5F46-053E-6279-8183259649A6}"/>
              </a:ext>
            </a:extLst>
          </p:cNvPr>
          <p:cNvSpPr>
            <a:spLocks noGrp="1"/>
          </p:cNvSpPr>
          <p:nvPr>
            <p:ph sz="half" idx="1" hasCustomPrompt="1"/>
          </p:nvPr>
        </p:nvSpPr>
        <p:spPr>
          <a:xfrm>
            <a:off x="628650" y="1369219"/>
            <a:ext cx="2161847" cy="3223259"/>
          </a:xfrm>
        </p:spPr>
        <p:txBody>
          <a:bodyPr>
            <a:normAutofit/>
          </a:bodyPr>
          <a:lstStyle>
            <a:lvl1pPr marL="0" indent="0">
              <a:spcBef>
                <a:spcPts val="750"/>
              </a:spcBef>
              <a:spcAft>
                <a:spcPts val="600"/>
              </a:spcAft>
              <a:buNone/>
              <a:defRPr sz="1400"/>
            </a:lvl1pPr>
            <a:lvl2pPr marL="557213" indent="-214313">
              <a:spcBef>
                <a:spcPts val="750"/>
              </a:spcBef>
              <a:spcAft>
                <a:spcPts val="600"/>
              </a:spcAft>
              <a:buClr>
                <a:schemeClr val="accent2"/>
              </a:buClr>
              <a:buFont typeface="Arial" panose="020B0604020202020204" pitchFamily="34" charset="0"/>
              <a:buChar char="•"/>
              <a:defRPr sz="1200"/>
            </a:lvl2pPr>
            <a:lvl3pPr marL="900113" indent="-214313">
              <a:spcBef>
                <a:spcPts val="750"/>
              </a:spcBef>
              <a:spcAft>
                <a:spcPts val="600"/>
              </a:spcAft>
              <a:buClr>
                <a:schemeClr val="accent2"/>
              </a:buClr>
              <a:buFont typeface="Arial" panose="020B0604020202020204" pitchFamily="34" charset="0"/>
              <a:buChar char="•"/>
              <a:defRPr sz="1100"/>
            </a:lvl3pPr>
            <a:lvl4pPr marL="1157288" indent="-128588">
              <a:spcBef>
                <a:spcPts val="750"/>
              </a:spcBef>
              <a:spcAft>
                <a:spcPts val="600"/>
              </a:spcAft>
              <a:buClr>
                <a:schemeClr val="accent2"/>
              </a:buClr>
              <a:buFont typeface="Arial" panose="020B0604020202020204" pitchFamily="34" charset="0"/>
              <a:buChar char="•"/>
              <a:defRPr sz="900"/>
            </a:lvl4pPr>
            <a:lvl5pPr marL="1500188" indent="-128588">
              <a:spcBef>
                <a:spcPts val="750"/>
              </a:spcBef>
              <a:spcAft>
                <a:spcPts val="600"/>
              </a:spcAft>
              <a:buClr>
                <a:schemeClr val="accent2"/>
              </a:buClr>
              <a:buFont typeface="Arial" panose="020B0604020202020204" pitchFamily="34" charset="0"/>
              <a:buChar char="•"/>
              <a:defRPr sz="9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xmlns="" id="{423FEB60-8FB5-7F10-EDD7-8AB4B3139EF6}"/>
              </a:ext>
            </a:extLst>
          </p:cNvPr>
          <p:cNvSpPr>
            <a:spLocks noGrp="1"/>
          </p:cNvSpPr>
          <p:nvPr>
            <p:ph type="tbl" sz="quarter" idx="13"/>
          </p:nvPr>
        </p:nvSpPr>
        <p:spPr>
          <a:xfrm>
            <a:off x="3028950" y="1369219"/>
            <a:ext cx="5486399" cy="3223260"/>
          </a:xfrm>
        </p:spPr>
        <p:txBody>
          <a:bodyPr>
            <a:normAutofit/>
          </a:bodyPr>
          <a:lstStyle>
            <a:lvl1pPr marL="0" indent="0">
              <a:buNone/>
              <a:defRPr sz="1800"/>
            </a:lvl1pPr>
          </a:lstStyle>
          <a:p>
            <a:r>
              <a:rPr lang="en-US" dirty="0"/>
              <a:t>Click icon to add table</a:t>
            </a:r>
          </a:p>
        </p:txBody>
      </p:sp>
      <p:sp>
        <p:nvSpPr>
          <p:cNvPr id="5" name="Date Placeholder 4">
            <a:extLst>
              <a:ext uri="{FF2B5EF4-FFF2-40B4-BE49-F238E27FC236}">
                <a16:creationId xmlns:a16="http://schemas.microsoft.com/office/drawing/2014/main" xmlns="" id="{C6CFCEB5-4092-FD13-478E-51CD74FDB82E}"/>
              </a:ext>
            </a:extLst>
          </p:cNvPr>
          <p:cNvSpPr>
            <a:spLocks noGrp="1"/>
          </p:cNvSpPr>
          <p:nvPr>
            <p:ph type="dt" sz="half" idx="10"/>
          </p:nvPr>
        </p:nvSpPr>
        <p:spPr/>
        <p:txBody>
          <a:bodyPr/>
          <a:lstStyle/>
          <a:p>
            <a:fld id="{D6D8061D-18C3-4F4F-85EF-561633F58754}" type="datetimeFigureOut">
              <a:rPr lang="en-US" smtClean="0"/>
              <a:pPr/>
              <a:t>9/26/2024</a:t>
            </a:fld>
            <a:endParaRPr lang="en-US" dirty="0"/>
          </a:p>
        </p:txBody>
      </p:sp>
      <p:sp>
        <p:nvSpPr>
          <p:cNvPr id="6" name="Footer Placeholder 5">
            <a:extLst>
              <a:ext uri="{FF2B5EF4-FFF2-40B4-BE49-F238E27FC236}">
                <a16:creationId xmlns:a16="http://schemas.microsoft.com/office/drawing/2014/main" xmlns="" id="{5D077A4D-E7C0-912D-293F-D93F0CB5CA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xmlns="" id="{CA6AA9E1-334B-5F8F-8A92-67DD095F7838}"/>
              </a:ext>
            </a:extLst>
          </p:cNvPr>
          <p:cNvSpPr>
            <a:spLocks noGrp="1"/>
          </p:cNvSpPr>
          <p:nvPr>
            <p:ph type="sldNum" sz="quarter" idx="12"/>
          </p:nvPr>
        </p:nvSpPr>
        <p:spPr/>
        <p:txBody>
          <a:body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FD97564-C310-6E8C-8689-CE18881B4A17}"/>
              </a:ext>
            </a:extLst>
          </p:cNvPr>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0FAD99FA-26D9-873B-BE7F-26FEC5C233A2}"/>
              </a:ext>
            </a:extLst>
          </p:cNvPr>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C319819E-0266-97DD-DFD1-BAAA06AE3236}"/>
              </a:ext>
            </a:extLst>
          </p:cNvPr>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82000"/>
                  </a:schemeClr>
                </a:solidFill>
              </a:defRPr>
            </a:lvl1pPr>
          </a:lstStyle>
          <a:p>
            <a:fld id="{D6D8061D-18C3-4F4F-85EF-561633F58754}" type="datetimeFigureOut">
              <a:rPr lang="en-US" smtClean="0"/>
              <a:pPr/>
              <a:t>9/26/2024</a:t>
            </a:fld>
            <a:endParaRPr lang="en-US" dirty="0"/>
          </a:p>
        </p:txBody>
      </p:sp>
      <p:sp>
        <p:nvSpPr>
          <p:cNvPr id="5" name="Footer Placeholder 4">
            <a:extLst>
              <a:ext uri="{FF2B5EF4-FFF2-40B4-BE49-F238E27FC236}">
                <a16:creationId xmlns:a16="http://schemas.microsoft.com/office/drawing/2014/main" xmlns="" id="{2BFD19C9-01CE-9E2A-CDA5-C15940F055F7}"/>
              </a:ext>
            </a:extLst>
          </p:cNvPr>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xmlns="" id="{A1801085-7B28-048D-E3D3-9C3614268DA7}"/>
              </a:ext>
            </a:extLst>
          </p:cNvPr>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82000"/>
                  </a:schemeClr>
                </a:solidFill>
              </a:defRPr>
            </a:lvl1pPr>
          </a:lstStyle>
          <a:p>
            <a:fld id="{CBD12358-51D2-46B3-9BDE-DF29528B9454}" type="slidenum">
              <a:rPr lang="en-US" smtClean="0"/>
              <a:pPr/>
              <a:t>‹#›</a:t>
            </a:fld>
            <a:endParaRPr lang="en-US" dirty="0"/>
          </a:p>
        </p:txBody>
      </p:sp>
    </p:spTree>
    <p:extLst>
      <p:ext uri="{BB962C8B-B14F-4D97-AF65-F5344CB8AC3E}">
        <p14:creationId xmlns:p14="http://schemas.microsoft.com/office/powerpoint/2010/main" xmlns=""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notesSlide" Target="../notesSlides/notesSlide24.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10047101-8D42-6100-9CEA-AEC0FAEAB606}"/>
              </a:ext>
            </a:extLst>
          </p:cNvPr>
          <p:cNvSpPr>
            <a:spLocks noGrp="1"/>
          </p:cNvSpPr>
          <p:nvPr>
            <p:ph type="ctrTitle"/>
          </p:nvPr>
        </p:nvSpPr>
        <p:spPr>
          <a:xfrm>
            <a:off x="3657601" y="2212304"/>
            <a:ext cx="5393531" cy="1797515"/>
          </a:xfrm>
          <a:noFill/>
        </p:spPr>
        <p:txBody>
          <a:bodyPr anchor="b">
            <a:noAutofit/>
          </a:bodyPr>
          <a:lstStyle/>
          <a:p>
            <a:r>
              <a:rPr lang="en-IN" dirty="0" smtClean="0"/>
              <a:t>Introduction to </a:t>
            </a:r>
            <a:br>
              <a:rPr lang="en-IN" dirty="0" smtClean="0"/>
            </a:br>
            <a:r>
              <a:rPr lang="en-IN" dirty="0" smtClean="0"/>
              <a:t>Large Language Models</a:t>
            </a:r>
            <a:br>
              <a:rPr lang="en-IN" dirty="0" smtClean="0"/>
            </a:br>
            <a:r>
              <a:rPr lang="en-IN" sz="2100" dirty="0" smtClean="0"/>
              <a:t>From Foundation to Real World Applications</a:t>
            </a:r>
            <a:br>
              <a:rPr lang="en-IN" sz="2100" dirty="0" smtClean="0"/>
            </a:br>
            <a:r>
              <a:rPr lang="en-IN" sz="2100" dirty="0" smtClean="0"/>
              <a:t/>
            </a:r>
            <a:br>
              <a:rPr lang="en-IN" sz="2100" dirty="0" smtClean="0"/>
            </a:br>
            <a:r>
              <a:rPr lang="en-IN" sz="1800" dirty="0" smtClean="0"/>
              <a:t> Pritam Prakash Shete</a:t>
            </a:r>
            <a:br>
              <a:rPr lang="en-IN" sz="1800" dirty="0" smtClean="0"/>
            </a:br>
            <a:r>
              <a:rPr lang="en-IN" sz="1800" dirty="0" smtClean="0"/>
              <a:t>Scientific Officer G</a:t>
            </a:r>
            <a:br>
              <a:rPr lang="en-IN" sz="1800" dirty="0" smtClean="0"/>
            </a:br>
            <a:r>
              <a:rPr lang="en-IN" sz="1800" dirty="0" smtClean="0"/>
              <a:t>Computer Division, BARC</a:t>
            </a:r>
            <a:endParaRPr lang="en-US" sz="1800" dirty="0"/>
          </a:p>
        </p:txBody>
      </p:sp>
      <p:sp>
        <p:nvSpPr>
          <p:cNvPr id="3" name="TextBox 2"/>
          <p:cNvSpPr txBox="1"/>
          <p:nvPr/>
        </p:nvSpPr>
        <p:spPr>
          <a:xfrm>
            <a:off x="4657725" y="4736306"/>
            <a:ext cx="4486275" cy="284693"/>
          </a:xfrm>
          <a:prstGeom prst="rect">
            <a:avLst/>
          </a:prstGeom>
          <a:noFill/>
        </p:spPr>
        <p:txBody>
          <a:bodyPr wrap="square" lIns="68580" tIns="34290" rIns="68580" bIns="34290" rtlCol="0">
            <a:spAutoFit/>
          </a:bodyPr>
          <a:lstStyle/>
          <a:p>
            <a:r>
              <a:rPr lang="en-IN" dirty="0" smtClean="0">
                <a:solidFill>
                  <a:schemeClr val="bg1"/>
                </a:solidFill>
              </a:rPr>
              <a:t> Current Trends in Theoretical Chemistry (CTTC-2024)</a:t>
            </a:r>
            <a:endParaRPr lang="en-IN" dirty="0">
              <a:solidFill>
                <a:schemeClr val="bg1"/>
              </a:solidFill>
            </a:endParaRPr>
          </a:p>
        </p:txBody>
      </p:sp>
    </p:spTree>
    <p:extLst>
      <p:ext uri="{BB962C8B-B14F-4D97-AF65-F5344CB8AC3E}">
        <p14:creationId xmlns:p14="http://schemas.microsoft.com/office/powerpoint/2010/main" xmlns="" val="5174260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Education and Training</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smtClean="0">
                <a:solidFill>
                  <a:schemeClr val="accent5">
                    <a:lumMod val="50000"/>
                  </a:schemeClr>
                </a:solidFill>
              </a:rPr>
              <a:t>In six sentences, explain the role of catalyst to first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10000"/>
          </a:bodyPr>
          <a:lstStyle/>
          <a:p>
            <a:pPr algn="just"/>
            <a:r>
              <a:rPr lang="en-IN" sz="1600" dirty="0" smtClean="0">
                <a:solidFill>
                  <a:schemeClr val="accent4">
                    <a:lumMod val="50000"/>
                  </a:schemeClr>
                </a:solidFill>
              </a:rPr>
              <a:t>Here's an explanation of the role of a catalyst that a first standard student can understand:</a:t>
            </a:r>
          </a:p>
          <a:p>
            <a:pPr algn="just"/>
            <a:r>
              <a:rPr lang="en-IN" sz="1600" dirty="0" smtClean="0">
                <a:solidFill>
                  <a:schemeClr val="accent4">
                    <a:lumMod val="50000"/>
                  </a:schemeClr>
                </a:solidFill>
              </a:rPr>
              <a:t>A catalyst is a special helper that makes a chemical reaction happen faster. It's like a friend who helps you build a tower with blocks, but they don't build it by themselves. The catalyst doesn't change the blocks or the tower, it just helps you build it faster. Imagine you're trying to mix two colours of paint together, but it's hard to get them to mix. A catalyst is like a special tool that helps the paint mix together quickly and easily. It's a helper that makes things happen faster and easier!</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Education and Training</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smtClean="0">
                <a:solidFill>
                  <a:schemeClr val="accent5">
                    <a:lumMod val="50000"/>
                  </a:schemeClr>
                </a:solidFill>
              </a:rPr>
              <a:t>In six sentences, explain the role of catalyst to fifth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10000"/>
          </a:bodyPr>
          <a:lstStyle/>
          <a:p>
            <a:pPr algn="just"/>
            <a:r>
              <a:rPr lang="en-IN" sz="1600" dirty="0" smtClean="0">
                <a:solidFill>
                  <a:schemeClr val="accent4">
                    <a:lumMod val="50000"/>
                  </a:schemeClr>
                </a:solidFill>
              </a:rPr>
              <a:t>Here's an explanation of the role of a catalyst that a fifth standard student can understand:</a:t>
            </a:r>
          </a:p>
          <a:p>
            <a:pPr algn="just"/>
            <a:r>
              <a:rPr lang="en-IN" sz="1600" dirty="0" smtClean="0">
                <a:solidFill>
                  <a:schemeClr val="accent4">
                    <a:lumMod val="50000"/>
                  </a:schemeClr>
                </a:solidFill>
              </a:rPr>
              <a:t>A catalyst is a special helper that makes a chemical reaction happen faster. It's like a tool that helps mix two things together, but it doesn't change the things themselves. The catalyst helps the reaction happen by making it easier for the things to mix together. For example, in a car engine, a catalyst helps convert bad air into good air, making the engine run better. The catalyst doesn't get used up in the process, it just helps the reaction happen faster. It's like a special assistant that makes things happen more quickly and easily!</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Education and Training</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dirty="0" smtClean="0">
                <a:solidFill>
                  <a:schemeClr val="accent5">
                    <a:lumMod val="50000"/>
                  </a:schemeClr>
                </a:solidFill>
              </a:rPr>
              <a:t>In six sentences, explain the role of catalyst to tenth standard student.</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85000" lnSpcReduction="20000"/>
          </a:bodyPr>
          <a:lstStyle/>
          <a:p>
            <a:pPr algn="just"/>
            <a:r>
              <a:rPr lang="en-IN" sz="1600" dirty="0" smtClean="0">
                <a:solidFill>
                  <a:schemeClr val="accent4">
                    <a:lumMod val="50000"/>
                  </a:schemeClr>
                </a:solidFill>
              </a:rPr>
              <a:t>Here's an explanation of the role of a catalyst that a tenth standard student can understand:</a:t>
            </a:r>
          </a:p>
          <a:p>
            <a:pPr algn="just"/>
            <a:r>
              <a:rPr lang="en-IN" sz="1600" dirty="0" smtClean="0">
                <a:solidFill>
                  <a:schemeClr val="accent4">
                    <a:lumMod val="50000"/>
                  </a:schemeClr>
                </a:solidFill>
              </a:rPr>
              <a:t>A catalyst is a substance that speeds up a chemical reaction without being consumed or altered in the process. It's like a key that unlocks the reaction, allowing it to happen faster and more efficiently. The catalyst works by lowering the activation energy required for the reaction to occur, making it easier for the reactants to convert into products. This means that the catalyst doesn't change the reaction itself, but rather helps it happen faster. For example, in a car engine, a catalyst is used to convert pollutants into harmless gases, making the engine run more efficiently. The catalyst plays a crucial role in many industrial and biological processes, and its use can have a significant impact on the environment and our daily lives.</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Virtual Assistants</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4257674" cy="3223260"/>
          </a:xfrm>
          <a:noFill/>
        </p:spPr>
        <p:txBody>
          <a:bodyPr>
            <a:normAutofit/>
          </a:bodyPr>
          <a:lstStyle/>
          <a:p>
            <a:pPr lvl="1"/>
            <a:r>
              <a:rPr lang="en-US" sz="2000" dirty="0" smtClean="0"/>
              <a:t>Simulate human like conversations</a:t>
            </a:r>
            <a:endParaRPr lang="en-US" sz="2000" dirty="0"/>
          </a:p>
          <a:p>
            <a:pPr lvl="1"/>
            <a:r>
              <a:rPr lang="en-US" sz="2000" dirty="0" smtClean="0"/>
              <a:t>Answer questions</a:t>
            </a:r>
          </a:p>
          <a:p>
            <a:pPr lvl="1"/>
            <a:r>
              <a:rPr lang="en-US" sz="2000" dirty="0" smtClean="0"/>
              <a:t>Provide information</a:t>
            </a:r>
          </a:p>
          <a:p>
            <a:pPr lvl="1"/>
            <a:r>
              <a:rPr lang="en-US" sz="2000" dirty="0" smtClean="0"/>
              <a:t>Complete simple tasks</a:t>
            </a:r>
            <a:endParaRPr lang="en-US" sz="2000" dirty="0"/>
          </a:p>
        </p:txBody>
      </p:sp>
      <p:pic>
        <p:nvPicPr>
          <p:cNvPr id="6" name="Picture 5" descr="AppleSiri.png"/>
          <p:cNvPicPr>
            <a:picLocks noChangeAspect="1"/>
          </p:cNvPicPr>
          <p:nvPr/>
        </p:nvPicPr>
        <p:blipFill>
          <a:blip r:embed="rId3"/>
          <a:stretch>
            <a:fillRect/>
          </a:stretch>
        </p:blipFill>
        <p:spPr>
          <a:xfrm>
            <a:off x="5160890" y="1019175"/>
            <a:ext cx="1358972" cy="1347787"/>
          </a:xfrm>
          <a:prstGeom prst="rect">
            <a:avLst/>
          </a:prstGeom>
          <a:ln>
            <a:noFill/>
          </a:ln>
        </p:spPr>
      </p:pic>
      <p:pic>
        <p:nvPicPr>
          <p:cNvPr id="7" name="Picture 6" descr="GoogleAssistant.png"/>
          <p:cNvPicPr>
            <a:picLocks noChangeAspect="1"/>
          </p:cNvPicPr>
          <p:nvPr/>
        </p:nvPicPr>
        <p:blipFill>
          <a:blip r:embed="rId4" cstate="print"/>
          <a:stretch>
            <a:fillRect/>
          </a:stretch>
        </p:blipFill>
        <p:spPr>
          <a:xfrm>
            <a:off x="7010399" y="1028699"/>
            <a:ext cx="1343025" cy="1343025"/>
          </a:xfrm>
          <a:prstGeom prst="rect">
            <a:avLst/>
          </a:prstGeom>
          <a:ln>
            <a:noFill/>
          </a:ln>
        </p:spPr>
      </p:pic>
      <p:pic>
        <p:nvPicPr>
          <p:cNvPr id="8" name="Picture 7" descr="AmazonAlexa.png"/>
          <p:cNvPicPr>
            <a:picLocks noChangeAspect="1"/>
          </p:cNvPicPr>
          <p:nvPr/>
        </p:nvPicPr>
        <p:blipFill>
          <a:blip r:embed="rId5" cstate="print"/>
          <a:stretch>
            <a:fillRect/>
          </a:stretch>
        </p:blipFill>
        <p:spPr>
          <a:xfrm>
            <a:off x="5191124" y="2838449"/>
            <a:ext cx="1343025" cy="1343025"/>
          </a:xfrm>
          <a:prstGeom prst="rect">
            <a:avLst/>
          </a:prstGeom>
          <a:ln>
            <a:noFill/>
          </a:ln>
        </p:spPr>
      </p:pic>
      <p:pic>
        <p:nvPicPr>
          <p:cNvPr id="9" name="Picture 8" descr="MicrosoftCortana.png"/>
          <p:cNvPicPr>
            <a:picLocks noChangeAspect="1"/>
          </p:cNvPicPr>
          <p:nvPr/>
        </p:nvPicPr>
        <p:blipFill>
          <a:blip r:embed="rId6"/>
          <a:stretch>
            <a:fillRect/>
          </a:stretch>
        </p:blipFill>
        <p:spPr>
          <a:xfrm>
            <a:off x="6943725" y="2819400"/>
            <a:ext cx="1352550" cy="1352550"/>
          </a:xfrm>
          <a:prstGeom prst="rect">
            <a:avLst/>
          </a:prstGeom>
          <a:ln>
            <a:noFill/>
          </a:ln>
        </p:spPr>
      </p:pic>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4C27C8-165C-5513-DB4B-9D840097C545}"/>
              </a:ext>
            </a:extLst>
          </p:cNvPr>
          <p:cNvSpPr>
            <a:spLocks noGrp="1"/>
          </p:cNvSpPr>
          <p:nvPr>
            <p:ph type="title"/>
          </p:nvPr>
        </p:nvSpPr>
        <p:spPr>
          <a:xfrm>
            <a:off x="628650" y="273844"/>
            <a:ext cx="7886700" cy="994172"/>
          </a:xfrm>
          <a:noFill/>
        </p:spPr>
        <p:txBody>
          <a:bodyPr anchor="ctr"/>
          <a:lstStyle/>
          <a:p>
            <a:r>
              <a:rPr lang="en-US" dirty="0" smtClean="0"/>
              <a:t>Prompt Engineering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Prompt</a:t>
            </a:r>
          </a:p>
          <a:p>
            <a:pPr marL="171450" lvl="1">
              <a:spcBef>
                <a:spcPts val="750"/>
              </a:spcBef>
              <a:spcAft>
                <a:spcPts val="600"/>
              </a:spcAft>
              <a:buClr>
                <a:schemeClr val="accent2"/>
              </a:buClr>
            </a:pPr>
            <a:r>
              <a:rPr lang="en-US" sz="2000" dirty="0" smtClean="0"/>
              <a:t>Inference</a:t>
            </a:r>
          </a:p>
          <a:p>
            <a:pPr marL="171450" lvl="1">
              <a:spcBef>
                <a:spcPts val="750"/>
              </a:spcBef>
              <a:spcAft>
                <a:spcPts val="600"/>
              </a:spcAft>
              <a:buClr>
                <a:schemeClr val="accent2"/>
              </a:buClr>
            </a:pPr>
            <a:r>
              <a:rPr lang="en-US" sz="2000" dirty="0" smtClean="0"/>
              <a:t>Completion</a:t>
            </a:r>
          </a:p>
        </p:txBody>
      </p:sp>
    </p:spTree>
    <p:extLst>
      <p:ext uri="{BB962C8B-B14F-4D97-AF65-F5344CB8AC3E}">
        <p14:creationId xmlns:p14="http://schemas.microsoft.com/office/powerpoint/2010/main" xmlns="" val="7296091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Prompt</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1800" b="1" dirty="0" smtClean="0">
                <a:solidFill>
                  <a:schemeClr val="accent5">
                    <a:lumMod val="50000"/>
                  </a:schemeClr>
                </a:solidFill>
              </a:rPr>
              <a:t>Instructions to LLM</a:t>
            </a:r>
            <a:endParaRPr lang="en-US" sz="1800" b="1" dirty="0">
              <a:solidFill>
                <a:schemeClr val="accent5">
                  <a:lumMod val="50000"/>
                </a:schemeClr>
              </a:solidFill>
            </a:endParaRPr>
          </a:p>
          <a:p>
            <a:pPr lvl="1"/>
            <a:r>
              <a:rPr lang="en-US" sz="1800" dirty="0" smtClean="0">
                <a:solidFill>
                  <a:schemeClr val="accent6">
                    <a:lumMod val="75000"/>
                  </a:schemeClr>
                </a:solidFill>
              </a:rPr>
              <a:t>Context for Question</a:t>
            </a:r>
          </a:p>
          <a:p>
            <a:pPr lvl="1"/>
            <a:r>
              <a:rPr lang="en-US" sz="1800" dirty="0" smtClean="0">
                <a:solidFill>
                  <a:schemeClr val="accent5">
                    <a:lumMod val="50000"/>
                  </a:schemeClr>
                </a:solidFill>
              </a:rPr>
              <a:t>Question</a:t>
            </a:r>
            <a:endParaRPr lang="en-US" sz="1800" dirty="0">
              <a:solidFill>
                <a:schemeClr val="accent5">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lnSpcReduction="10000"/>
          </a:bodyPr>
          <a:lstStyle/>
          <a:p>
            <a:pPr algn="just"/>
            <a:r>
              <a:rPr lang="en-IN" sz="1800" b="1" dirty="0" smtClean="0">
                <a:solidFill>
                  <a:schemeClr val="accent5">
                    <a:lumMod val="50000"/>
                  </a:schemeClr>
                </a:solidFill>
              </a:rPr>
              <a:t>Answer following question using given context.</a:t>
            </a:r>
          </a:p>
          <a:p>
            <a:pPr algn="just"/>
            <a:r>
              <a:rPr lang="en-IN" sz="1800" dirty="0" smtClean="0">
                <a:solidFill>
                  <a:schemeClr val="accent6">
                    <a:lumMod val="75000"/>
                  </a:schemeClr>
                </a:solidFill>
              </a:rPr>
              <a:t>Context: A chemical reaction transforms one set of substances into another by rearranging atoms and changing energy levels. When chemical reactions occur, the atoms are rearranged and the reaction is accompanied by an energy change as new products are generated.</a:t>
            </a:r>
            <a:r>
              <a:rPr lang="en-IN" sz="1800" dirty="0" smtClean="0">
                <a:solidFill>
                  <a:schemeClr val="accent5">
                    <a:lumMod val="50000"/>
                  </a:schemeClr>
                </a:solidFill>
              </a:rPr>
              <a:t> </a:t>
            </a:r>
          </a:p>
          <a:p>
            <a:pPr algn="just"/>
            <a:r>
              <a:rPr lang="en-US" sz="1800" dirty="0" smtClean="0">
                <a:solidFill>
                  <a:schemeClr val="accent5">
                    <a:lumMod val="50000"/>
                  </a:schemeClr>
                </a:solidFill>
              </a:rPr>
              <a:t>Question: What is a chemical reaction?</a:t>
            </a:r>
            <a:endParaRPr lang="en-US" sz="1800" dirty="0">
              <a:solidFill>
                <a:schemeClr val="accent5">
                  <a:lumMod val="50000"/>
                </a:schemeClr>
              </a:solidFill>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Inference</a:t>
            </a:r>
            <a:endParaRPr lang="en-US" dirty="0"/>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smtClean="0"/>
              <a:t>Large Language Model</a:t>
            </a:r>
          </a:p>
          <a:p>
            <a:pPr marL="171450" lvl="1" indent="-171450"/>
            <a:r>
              <a:rPr lang="en-US" sz="2000" dirty="0" smtClean="0"/>
              <a:t>Model prediction</a:t>
            </a:r>
            <a:endParaRPr lang="en-US" sz="2000" dirty="0"/>
          </a:p>
        </p:txBody>
      </p:sp>
      <p:sp>
        <p:nvSpPr>
          <p:cNvPr id="27"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en-US" sz="1800" b="1" dirty="0" smtClean="0">
                <a:solidFill>
                  <a:schemeClr val="accent5">
                    <a:lumMod val="50000"/>
                  </a:schemeClr>
                </a:solidFill>
              </a:rPr>
              <a:t>Translate following English sentences in Hindi sentences. </a:t>
            </a:r>
          </a:p>
          <a:p>
            <a:pPr lvl="0" algn="just">
              <a:lnSpc>
                <a:spcPct val="90000"/>
              </a:lnSpc>
              <a:spcBef>
                <a:spcPts val="750"/>
              </a:spcBef>
              <a:spcAft>
                <a:spcPts val="600"/>
              </a:spcAft>
            </a:pPr>
            <a:r>
              <a:rPr lang="en-US" sz="1800" dirty="0" smtClean="0">
                <a:solidFill>
                  <a:schemeClr val="accent5">
                    <a:lumMod val="50000"/>
                  </a:schemeClr>
                </a:solidFill>
              </a:rPr>
              <a:t>A chemical reaction transforms one set of substances into another by rearranging atoms and changing energy levels.</a:t>
            </a:r>
          </a:p>
          <a:p>
            <a:pPr lvl="0" algn="just">
              <a:lnSpc>
                <a:spcPct val="90000"/>
              </a:lnSpc>
              <a:spcBef>
                <a:spcPts val="750"/>
              </a:spcBef>
              <a:spcAft>
                <a:spcPts val="600"/>
              </a:spcAft>
            </a:pPr>
            <a:r>
              <a:rPr lang="hi-IN" sz="1800" dirty="0" smtClean="0">
                <a:solidFill>
                  <a:schemeClr val="accent4">
                    <a:lumMod val="50000"/>
                  </a:schemeClr>
                </a:solidFill>
              </a:rPr>
              <a:t>एक रासायनिक प्रतिक्रिया एक सेट पदार्थों को दूसरे में बदल देती है, जिसमें परमाणुओं का पुनर्व्यवस्थापन और ऊर्जा स्तरों में बदलाव शामिल होता है।</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Prompt Completion</a:t>
            </a:r>
            <a:endParaRPr lang="en-US" dirty="0"/>
          </a:p>
        </p:txBody>
      </p:sp>
      <p:sp>
        <p:nvSpPr>
          <p:cNvPr id="1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smtClean="0">
                <a:solidFill>
                  <a:schemeClr val="accent4">
                    <a:lumMod val="50000"/>
                  </a:schemeClr>
                </a:solidFill>
              </a:rPr>
              <a:t>Inference without context</a:t>
            </a:r>
            <a:endParaRPr lang="en-US" sz="2000" dirty="0">
              <a:solidFill>
                <a:schemeClr val="accent4">
                  <a:lumMod val="50000"/>
                </a:schemeClr>
              </a:solidFill>
            </a:endParaRPr>
          </a:p>
        </p:txBody>
      </p:sp>
      <p:sp>
        <p:nvSpPr>
          <p:cNvPr id="14" name="Content Placeholder 3">
            <a:extLst>
              <a:ext uri="{FF2B5EF4-FFF2-40B4-BE49-F238E27FC236}">
                <a16:creationId xmlns:a16="http://schemas.microsoft.com/office/drawing/2014/main" xmlns="" id="{ACFBB810-3430-2C29-1AA0-9744AA0A1AA3}"/>
              </a:ext>
            </a:extLst>
          </p:cNvPr>
          <p:cNvSpPr txBox="1">
            <a:spLocks/>
          </p:cNvSpPr>
          <p:nvPr/>
        </p:nvSpPr>
        <p:spPr>
          <a:xfrm>
            <a:off x="4610922" y="1362687"/>
            <a:ext cx="3909060" cy="3223260"/>
          </a:xfrm>
          <a:prstGeom prst="rect">
            <a:avLst/>
          </a:prstGeom>
          <a:noFill/>
        </p:spPr>
        <p:txBody>
          <a:bodyPr>
            <a:normAutofit/>
          </a:bodyPr>
          <a:lstStyle/>
          <a:p>
            <a:pPr lvl="0" algn="just">
              <a:lnSpc>
                <a:spcPct val="90000"/>
              </a:lnSpc>
              <a:spcBef>
                <a:spcPts val="750"/>
              </a:spcBef>
              <a:spcAft>
                <a:spcPts val="600"/>
              </a:spcAft>
            </a:pPr>
            <a:r>
              <a:rPr lang="hi-IN" sz="1800" dirty="0" smtClean="0">
                <a:solidFill>
                  <a:schemeClr val="accent4">
                    <a:lumMod val="50000"/>
                  </a:schemeClr>
                </a:solidFill>
              </a:rPr>
              <a:t>एक रासायनिक प्रतिक्रिया एक सेट पदार्थों को दूसरे में बदल देती है, जिसमें परमाणुओं का पुनर्व्यवस्थापन और ऊर्जा स्तरों में बदलाव शामिल होता है।</a:t>
            </a:r>
          </a:p>
          <a:p>
            <a:pPr marL="171450" marR="0" lvl="0" indent="-171450" algn="l" defTabSz="685800" rtl="0" eaLnBrk="1" fontAlgn="auto" latinLnBrk="0" hangingPunct="1">
              <a:lnSpc>
                <a:spcPct val="90000"/>
              </a:lnSpc>
              <a:spcBef>
                <a:spcPts val="750"/>
              </a:spcBef>
              <a:spcAft>
                <a:spcPts val="0"/>
              </a:spcAft>
              <a:buClrTx/>
              <a:buSzTx/>
              <a:tabLst/>
              <a:defRPr/>
            </a:pP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In Context Learning</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Context window</a:t>
            </a:r>
          </a:p>
          <a:p>
            <a:pPr marL="171450" lvl="1">
              <a:spcBef>
                <a:spcPts val="750"/>
              </a:spcBef>
              <a:spcAft>
                <a:spcPts val="600"/>
              </a:spcAft>
              <a:buClr>
                <a:schemeClr val="accent2"/>
              </a:buClr>
            </a:pPr>
            <a:r>
              <a:rPr lang="en-IN" sz="2000" dirty="0" smtClean="0"/>
              <a:t>Task example/s</a:t>
            </a:r>
          </a:p>
          <a:p>
            <a:pPr marL="171450" lvl="1">
              <a:spcBef>
                <a:spcPts val="750"/>
              </a:spcBef>
              <a:spcAft>
                <a:spcPts val="600"/>
              </a:spcAft>
              <a:buClr>
                <a:schemeClr val="accent2"/>
              </a:buClr>
            </a:pPr>
            <a:r>
              <a:rPr lang="en-IN" sz="2000" dirty="0" smtClean="0"/>
              <a:t>Zero shot inference</a:t>
            </a:r>
          </a:p>
          <a:p>
            <a:pPr marL="171450" lvl="1">
              <a:spcBef>
                <a:spcPts val="750"/>
              </a:spcBef>
              <a:spcAft>
                <a:spcPts val="600"/>
              </a:spcAft>
              <a:buClr>
                <a:schemeClr val="accent2"/>
              </a:buClr>
            </a:pPr>
            <a:r>
              <a:rPr lang="en-IN" sz="2000" dirty="0" smtClean="0"/>
              <a:t>One shot inference</a:t>
            </a:r>
          </a:p>
          <a:p>
            <a:pPr marL="171450" lvl="1">
              <a:spcBef>
                <a:spcPts val="750"/>
              </a:spcBef>
              <a:spcAft>
                <a:spcPts val="600"/>
              </a:spcAft>
              <a:buClr>
                <a:schemeClr val="accent2"/>
              </a:buClr>
            </a:pPr>
            <a:r>
              <a:rPr lang="en-IN" sz="2000" dirty="0" smtClean="0"/>
              <a:t>Few shot inference</a:t>
            </a:r>
            <a:endParaRPr lang="en-US" sz="20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Context Window</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t>Window size</a:t>
            </a:r>
          </a:p>
          <a:p>
            <a:pPr lvl="2"/>
            <a:r>
              <a:rPr lang="en-US" sz="2000" dirty="0" err="1" smtClean="0"/>
              <a:t>ChatGPT</a:t>
            </a:r>
            <a:r>
              <a:rPr lang="en-US" sz="2000" dirty="0" smtClean="0"/>
              <a:t> 4 Turbo – 128K</a:t>
            </a:r>
          </a:p>
          <a:p>
            <a:pPr lvl="2"/>
            <a:r>
              <a:rPr lang="en-US" sz="2000" dirty="0" smtClean="0"/>
              <a:t>Llama 3.1 405B – 128K</a:t>
            </a: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lnSpcReduction="10000"/>
          </a:bodyPr>
          <a:lstStyle/>
          <a:p>
            <a:pPr algn="just"/>
            <a:r>
              <a:rPr lang="en-IN" sz="1800" b="1" dirty="0" smtClean="0">
                <a:solidFill>
                  <a:schemeClr val="accent5">
                    <a:lumMod val="50000"/>
                  </a:schemeClr>
                </a:solidFill>
              </a:rPr>
              <a:t>Answer following question using given context.</a:t>
            </a:r>
          </a:p>
          <a:p>
            <a:pPr algn="just"/>
            <a:r>
              <a:rPr lang="en-IN" sz="1800" dirty="0" smtClean="0">
                <a:solidFill>
                  <a:schemeClr val="accent6">
                    <a:lumMod val="75000"/>
                  </a:schemeClr>
                </a:solidFill>
              </a:rPr>
              <a:t>Context: A chemical reaction transforms one set of substances into another by rearranging atoms and changing energy levels. When chemical reactions occur, the atoms are rearranged and the reaction is accompanied by an energy change as new products are generated.</a:t>
            </a:r>
            <a:r>
              <a:rPr lang="en-IN" sz="1800" dirty="0" smtClean="0">
                <a:solidFill>
                  <a:schemeClr val="accent5">
                    <a:lumMod val="50000"/>
                  </a:schemeClr>
                </a:solidFill>
              </a:rPr>
              <a:t> </a:t>
            </a:r>
          </a:p>
          <a:p>
            <a:pPr algn="just"/>
            <a:r>
              <a:rPr lang="en-US" sz="1800" dirty="0" smtClean="0">
                <a:solidFill>
                  <a:schemeClr val="accent5">
                    <a:lumMod val="50000"/>
                  </a:schemeClr>
                </a:solidFill>
              </a:rPr>
              <a:t>Question: What is a chemical reaction?</a:t>
            </a:r>
            <a:endParaRPr lang="en-US" sz="1800" dirty="0">
              <a:solidFill>
                <a:schemeClr val="accent5">
                  <a:lumMod val="50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C2181D-911C-1343-7267-E35AC86CCA0E}"/>
              </a:ext>
            </a:extLst>
          </p:cNvPr>
          <p:cNvSpPr>
            <a:spLocks noGrp="1"/>
          </p:cNvSpPr>
          <p:nvPr>
            <p:ph type="title"/>
          </p:nvPr>
        </p:nvSpPr>
        <p:spPr>
          <a:xfrm>
            <a:off x="457468" y="839273"/>
            <a:ext cx="3288552" cy="3464954"/>
          </a:xfrm>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xmlns="" id="{9BEA8735-F1DC-1DE6-0A38-429B2F660F8A}"/>
              </a:ext>
            </a:extLst>
          </p:cNvPr>
          <p:cNvSpPr>
            <a:spLocks noGrp="1"/>
          </p:cNvSpPr>
          <p:nvPr>
            <p:ph idx="1"/>
          </p:nvPr>
        </p:nvSpPr>
        <p:spPr>
          <a:xfrm>
            <a:off x="4351282" y="416207"/>
            <a:ext cx="4164068" cy="4326165"/>
          </a:xfrm>
          <a:noFill/>
        </p:spPr>
        <p:txBody>
          <a:bodyPr>
            <a:normAutofit/>
          </a:bodyPr>
          <a:lstStyle/>
          <a:p>
            <a:r>
              <a:rPr lang="en-IN" dirty="0" smtClean="0"/>
              <a:t>Introduction</a:t>
            </a:r>
          </a:p>
          <a:p>
            <a:r>
              <a:rPr lang="en-IN" dirty="0" smtClean="0"/>
              <a:t>Large Language Models</a:t>
            </a:r>
          </a:p>
          <a:p>
            <a:r>
              <a:rPr lang="en-IN" dirty="0" smtClean="0"/>
              <a:t>Prompt Engineering</a:t>
            </a:r>
          </a:p>
          <a:p>
            <a:r>
              <a:rPr lang="en-IN" dirty="0" smtClean="0"/>
              <a:t>In Context Learning</a:t>
            </a:r>
          </a:p>
          <a:p>
            <a:r>
              <a:rPr lang="en-IN" dirty="0" smtClean="0"/>
              <a:t>Model Training</a:t>
            </a:r>
          </a:p>
          <a:p>
            <a:r>
              <a:rPr lang="en-IN" dirty="0" smtClean="0"/>
              <a:t>Applications</a:t>
            </a:r>
          </a:p>
          <a:p>
            <a:r>
              <a:rPr lang="en-IN" dirty="0" smtClean="0"/>
              <a:t>Conclusions</a:t>
            </a:r>
            <a:endParaRPr lang="en-US" dirty="0"/>
          </a:p>
        </p:txBody>
      </p:sp>
    </p:spTree>
    <p:extLst>
      <p:ext uri="{BB962C8B-B14F-4D97-AF65-F5344CB8AC3E}">
        <p14:creationId xmlns:p14="http://schemas.microsoft.com/office/powerpoint/2010/main" xmlns="" val="39207244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Task Examples</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t>One or more examples</a:t>
            </a:r>
          </a:p>
          <a:p>
            <a:pPr lvl="1"/>
            <a:r>
              <a:rPr lang="en-US" sz="2000" dirty="0" smtClean="0"/>
              <a:t>In context learning</a:t>
            </a:r>
          </a:p>
          <a:p>
            <a:pPr lvl="1"/>
            <a:r>
              <a:rPr lang="en-US" sz="2000" dirty="0" smtClean="0"/>
              <a:t>Align LLM with task</a:t>
            </a:r>
          </a:p>
          <a:p>
            <a:pPr lvl="1"/>
            <a:endParaRPr lang="en-US" sz="2000" dirty="0" smtClean="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6">
                    <a:lumMod val="75000"/>
                  </a:schemeClr>
                </a:solidFill>
              </a:rPr>
              <a:t>Sentence: I like book very much. </a:t>
            </a:r>
          </a:p>
          <a:p>
            <a:pPr algn="just"/>
            <a:r>
              <a:rPr lang="en-IN" sz="1800" dirty="0" smtClean="0">
                <a:solidFill>
                  <a:schemeClr val="accent6">
                    <a:lumMod val="75000"/>
                  </a:schemeClr>
                </a:solidFill>
              </a:rPr>
              <a:t>Sentiment: Positive</a:t>
            </a:r>
          </a:p>
          <a:p>
            <a:pPr algn="just"/>
            <a:r>
              <a:rPr lang="en-IN" sz="1800" dirty="0" smtClean="0">
                <a:solidFill>
                  <a:schemeClr val="accent6">
                    <a:lumMod val="75000"/>
                  </a:schemeClr>
                </a:solidFill>
              </a:rPr>
              <a:t>Sentence: I do not like book. </a:t>
            </a:r>
          </a:p>
          <a:p>
            <a:pPr algn="just"/>
            <a:r>
              <a:rPr lang="en-IN" sz="1800" dirty="0" smtClean="0">
                <a:solidFill>
                  <a:schemeClr val="accent6">
                    <a:lumMod val="75000"/>
                  </a:schemeClr>
                </a:solidFill>
              </a:rPr>
              <a:t>Sentiment: Negative</a:t>
            </a:r>
          </a:p>
          <a:p>
            <a:pPr algn="just"/>
            <a:r>
              <a:rPr lang="en-IN" sz="1800" dirty="0" smtClean="0">
                <a:solidFill>
                  <a:schemeClr val="accent5">
                    <a:lumMod val="50000"/>
                  </a:schemeClr>
                </a:solidFill>
              </a:rPr>
              <a:t>Sentence: Harry Potter and the Goblet of Fire book is good for readers. </a:t>
            </a:r>
          </a:p>
          <a:p>
            <a:pPr algn="just"/>
            <a:endParaRPr lang="en-US" sz="1800" dirty="0" smtClean="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Zero Shot Inference</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solidFill>
                  <a:schemeClr val="accent5">
                    <a:lumMod val="50000"/>
                  </a:schemeClr>
                </a:solidFill>
              </a:rPr>
              <a:t>No examples</a:t>
            </a:r>
          </a:p>
          <a:p>
            <a:pPr lvl="1"/>
            <a:endParaRPr lang="en-US" sz="2000" dirty="0" smtClean="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5">
                    <a:lumMod val="50000"/>
                  </a:schemeClr>
                </a:solidFill>
              </a:rPr>
              <a:t>Sentence: Harry Potter and the Goblet of Fire book is good for readers. </a:t>
            </a:r>
          </a:p>
          <a:p>
            <a:pPr algn="just"/>
            <a:endParaRPr lang="en-US" sz="1800" dirty="0" smtClean="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One Shot Inference</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solidFill>
                  <a:schemeClr val="accent6">
                    <a:lumMod val="75000"/>
                  </a:schemeClr>
                </a:solidFill>
              </a:rPr>
              <a:t>One example</a:t>
            </a:r>
          </a:p>
          <a:p>
            <a:pPr lvl="1"/>
            <a:endParaRPr lang="en-US" sz="2000" dirty="0" smtClean="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6">
                    <a:lumMod val="75000"/>
                  </a:schemeClr>
                </a:solidFill>
              </a:rPr>
              <a:t>Sentence: I like book very much. </a:t>
            </a:r>
          </a:p>
          <a:p>
            <a:pPr algn="just"/>
            <a:r>
              <a:rPr lang="en-IN" sz="1800" dirty="0" smtClean="0">
                <a:solidFill>
                  <a:schemeClr val="accent6">
                    <a:lumMod val="75000"/>
                  </a:schemeClr>
                </a:solidFill>
              </a:rPr>
              <a:t>Sentiment: Positive</a:t>
            </a:r>
          </a:p>
          <a:p>
            <a:pPr algn="just"/>
            <a:r>
              <a:rPr lang="en-IN" sz="1800" dirty="0" smtClean="0">
                <a:solidFill>
                  <a:schemeClr val="accent5">
                    <a:lumMod val="50000"/>
                  </a:schemeClr>
                </a:solidFill>
              </a:rPr>
              <a:t>Sentence: Harry Potter and the Goblet of Fire book is good for readers. </a:t>
            </a:r>
          </a:p>
          <a:p>
            <a:pPr algn="just"/>
            <a:endParaRPr lang="en-US" sz="1800" dirty="0" smtClean="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Few Shot Inference</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838574" cy="3223260"/>
          </a:xfrm>
          <a:noFill/>
        </p:spPr>
        <p:txBody>
          <a:bodyPr>
            <a:normAutofit/>
          </a:bodyPr>
          <a:lstStyle/>
          <a:p>
            <a:pPr lvl="1"/>
            <a:r>
              <a:rPr lang="en-US" sz="2000" dirty="0" smtClean="0">
                <a:solidFill>
                  <a:schemeClr val="accent6">
                    <a:lumMod val="75000"/>
                  </a:schemeClr>
                </a:solidFill>
              </a:rPr>
              <a:t>Two or more examples</a:t>
            </a:r>
          </a:p>
          <a:p>
            <a:pPr lvl="1"/>
            <a:endParaRPr lang="en-US" sz="2000" dirty="0" smtClean="0"/>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92500" lnSpcReduction="20000"/>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6">
                    <a:lumMod val="75000"/>
                  </a:schemeClr>
                </a:solidFill>
              </a:rPr>
              <a:t>Sentence: I like book very much. </a:t>
            </a:r>
          </a:p>
          <a:p>
            <a:pPr algn="just"/>
            <a:r>
              <a:rPr lang="en-IN" sz="1800" dirty="0" smtClean="0">
                <a:solidFill>
                  <a:schemeClr val="accent6">
                    <a:lumMod val="75000"/>
                  </a:schemeClr>
                </a:solidFill>
              </a:rPr>
              <a:t>Sentiment: Positive</a:t>
            </a:r>
          </a:p>
          <a:p>
            <a:pPr algn="just"/>
            <a:r>
              <a:rPr lang="en-IN" sz="1800" dirty="0" smtClean="0">
                <a:solidFill>
                  <a:schemeClr val="accent6">
                    <a:lumMod val="75000"/>
                  </a:schemeClr>
                </a:solidFill>
              </a:rPr>
              <a:t>Sentence: I do not like book. </a:t>
            </a:r>
          </a:p>
          <a:p>
            <a:pPr algn="just"/>
            <a:r>
              <a:rPr lang="en-IN" sz="1800" dirty="0" smtClean="0">
                <a:solidFill>
                  <a:schemeClr val="accent6">
                    <a:lumMod val="75000"/>
                  </a:schemeClr>
                </a:solidFill>
              </a:rPr>
              <a:t>Sentiment: Negative</a:t>
            </a:r>
          </a:p>
          <a:p>
            <a:pPr algn="just"/>
            <a:r>
              <a:rPr lang="en-IN" sz="1800" dirty="0" smtClean="0">
                <a:solidFill>
                  <a:schemeClr val="accent6">
                    <a:lumMod val="75000"/>
                  </a:schemeClr>
                </a:solidFill>
              </a:rPr>
              <a:t>...</a:t>
            </a:r>
          </a:p>
          <a:p>
            <a:pPr algn="just"/>
            <a:r>
              <a:rPr lang="en-IN" sz="1800" dirty="0" smtClean="0">
                <a:solidFill>
                  <a:schemeClr val="accent5">
                    <a:lumMod val="50000"/>
                  </a:schemeClr>
                </a:solidFill>
              </a:rPr>
              <a:t>Sentence: Harry Potter and the Goblet of Fire book is good for readers. </a:t>
            </a:r>
          </a:p>
          <a:p>
            <a:pPr algn="just"/>
            <a:endParaRPr lang="en-US" sz="1800" dirty="0" smtClean="0">
              <a:solidFill>
                <a:schemeClr val="accent6">
                  <a:lumMod val="75000"/>
                </a:schemeClr>
              </a:solidFill>
            </a:endParaRPr>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Training Large Language Models</a:t>
            </a:r>
            <a:endParaRPr lang="en-US" dirty="0"/>
          </a:p>
        </p:txBody>
      </p:sp>
      <p:graphicFrame>
        <p:nvGraphicFramePr>
          <p:cNvPr id="6" name="Content Placeholder 5"/>
          <p:cNvGraphicFramePr>
            <a:graphicFrameLocks noGrp="1"/>
          </p:cNvGraphicFramePr>
          <p:nvPr>
            <p:ph sz="half" idx="1"/>
          </p:nvPr>
        </p:nvGraphicFramePr>
        <p:xfrm>
          <a:off x="695325" y="1322388"/>
          <a:ext cx="7458075" cy="32226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solidFill>
                  <a:srgbClr val="7030A0"/>
                </a:solidFill>
              </a:rPr>
              <a:t>Retrieval</a:t>
            </a:r>
            <a:r>
              <a:rPr lang="en-US" dirty="0" smtClean="0"/>
              <a:t> </a:t>
            </a:r>
            <a:r>
              <a:rPr lang="en-US" dirty="0" smtClean="0">
                <a:solidFill>
                  <a:schemeClr val="accent6">
                    <a:lumMod val="50000"/>
                  </a:schemeClr>
                </a:solidFill>
              </a:rPr>
              <a:t>Augmented</a:t>
            </a:r>
            <a:r>
              <a:rPr lang="en-US" dirty="0" smtClean="0"/>
              <a:t> </a:t>
            </a:r>
            <a:r>
              <a:rPr lang="en-US" dirty="0" smtClean="0">
                <a:solidFill>
                  <a:schemeClr val="accent2">
                    <a:lumMod val="50000"/>
                  </a:schemeClr>
                </a:solidFill>
              </a:rPr>
              <a:t>Generation</a:t>
            </a:r>
            <a:endParaRPr lang="en-US" dirty="0">
              <a:solidFill>
                <a:schemeClr val="accent2">
                  <a:lumMod val="50000"/>
                </a:schemeClr>
              </a:solidFill>
            </a:endParaRPr>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b="1" dirty="0" smtClean="0">
                <a:solidFill>
                  <a:srgbClr val="7030A0"/>
                </a:solidFill>
              </a:rPr>
              <a:t>Retrieval</a:t>
            </a:r>
          </a:p>
          <a:p>
            <a:pPr marL="514350" lvl="2">
              <a:spcBef>
                <a:spcPts val="750"/>
              </a:spcBef>
              <a:spcAft>
                <a:spcPts val="600"/>
              </a:spcAft>
              <a:buClr>
                <a:schemeClr val="accent2"/>
              </a:buClr>
            </a:pPr>
            <a:r>
              <a:rPr lang="en-IN" sz="1700" dirty="0" smtClean="0"/>
              <a:t>Retrieve relevant information from database</a:t>
            </a:r>
          </a:p>
          <a:p>
            <a:pPr marL="171450" lvl="1">
              <a:spcBef>
                <a:spcPts val="750"/>
              </a:spcBef>
              <a:spcAft>
                <a:spcPts val="600"/>
              </a:spcAft>
              <a:buClr>
                <a:schemeClr val="accent2"/>
              </a:buClr>
            </a:pPr>
            <a:r>
              <a:rPr lang="en-IN" sz="2000" b="1" dirty="0" smtClean="0">
                <a:solidFill>
                  <a:schemeClr val="accent6">
                    <a:lumMod val="50000"/>
                  </a:schemeClr>
                </a:solidFill>
              </a:rPr>
              <a:t>Augmented</a:t>
            </a:r>
          </a:p>
          <a:p>
            <a:pPr marL="514350" lvl="2">
              <a:spcBef>
                <a:spcPts val="750"/>
              </a:spcBef>
              <a:spcAft>
                <a:spcPts val="600"/>
              </a:spcAft>
              <a:buClr>
                <a:schemeClr val="accent2"/>
              </a:buClr>
            </a:pPr>
            <a:r>
              <a:rPr lang="en-IN" sz="1700" dirty="0" smtClean="0"/>
              <a:t>Retrieved information + LLM based Generation</a:t>
            </a:r>
          </a:p>
          <a:p>
            <a:pPr marL="171450" lvl="1">
              <a:spcBef>
                <a:spcPts val="750"/>
              </a:spcBef>
              <a:spcAft>
                <a:spcPts val="600"/>
              </a:spcAft>
              <a:buClr>
                <a:schemeClr val="accent2"/>
              </a:buClr>
            </a:pPr>
            <a:r>
              <a:rPr lang="en-IN" sz="2000" b="1" dirty="0" smtClean="0">
                <a:solidFill>
                  <a:schemeClr val="accent2">
                    <a:lumMod val="50000"/>
                  </a:schemeClr>
                </a:solidFill>
              </a:rPr>
              <a:t>Generation</a:t>
            </a:r>
          </a:p>
          <a:p>
            <a:pPr marL="514350" lvl="2">
              <a:spcBef>
                <a:spcPts val="750"/>
              </a:spcBef>
              <a:spcAft>
                <a:spcPts val="600"/>
              </a:spcAft>
              <a:buClr>
                <a:schemeClr val="accent2"/>
              </a:buClr>
            </a:pPr>
            <a:r>
              <a:rPr lang="en-IN" sz="1700" dirty="0" smtClean="0"/>
              <a:t>Generate answer using LLM</a:t>
            </a:r>
          </a:p>
        </p:txBody>
      </p:sp>
      <p:sp>
        <p:nvSpPr>
          <p:cNvPr id="4" name="TextBox 3"/>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Retrieval Augmented Generation</a:t>
            </a:r>
            <a:endParaRPr lang="en-US" dirty="0">
              <a:solidFill>
                <a:schemeClr val="accent2">
                  <a:lumMod val="50000"/>
                </a:schemeClr>
              </a:solidFill>
            </a:endParaRPr>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smtClean="0"/>
              <a:t>Improve accuracy</a:t>
            </a:r>
          </a:p>
          <a:p>
            <a:pPr marL="514350" lvl="2">
              <a:spcBef>
                <a:spcPts val="750"/>
              </a:spcBef>
              <a:spcAft>
                <a:spcPts val="600"/>
              </a:spcAft>
              <a:buClr>
                <a:schemeClr val="accent2"/>
              </a:buClr>
            </a:pPr>
            <a:r>
              <a:rPr lang="en-IN" sz="1700" dirty="0" smtClean="0"/>
              <a:t>Closed book test v/s Open book text with Index page</a:t>
            </a:r>
          </a:p>
          <a:p>
            <a:pPr marL="171450" lvl="1">
              <a:spcBef>
                <a:spcPts val="750"/>
              </a:spcBef>
              <a:spcAft>
                <a:spcPts val="600"/>
              </a:spcAft>
              <a:buClr>
                <a:schemeClr val="accent2"/>
              </a:buClr>
            </a:pPr>
            <a:r>
              <a:rPr lang="en-IN" sz="2000" dirty="0" smtClean="0"/>
              <a:t>Increase transparency</a:t>
            </a:r>
          </a:p>
          <a:p>
            <a:pPr marL="514350" lvl="2">
              <a:spcBef>
                <a:spcPts val="750"/>
              </a:spcBef>
              <a:spcAft>
                <a:spcPts val="600"/>
              </a:spcAft>
              <a:buClr>
                <a:schemeClr val="accent2"/>
              </a:buClr>
            </a:pPr>
            <a:r>
              <a:rPr lang="en-US" sz="1700" dirty="0" smtClean="0"/>
              <a:t>Text references – Retrieved documents</a:t>
            </a:r>
            <a:endParaRPr lang="en-IN" sz="2000" dirty="0" smtClean="0"/>
          </a:p>
          <a:p>
            <a:pPr marL="171450" lvl="1">
              <a:spcBef>
                <a:spcPts val="750"/>
              </a:spcBef>
              <a:spcAft>
                <a:spcPts val="600"/>
              </a:spcAft>
              <a:buClr>
                <a:schemeClr val="accent2"/>
              </a:buClr>
            </a:pPr>
            <a:r>
              <a:rPr lang="en-IN" sz="2000" dirty="0" smtClean="0"/>
              <a:t>Reduce hallucination</a:t>
            </a:r>
          </a:p>
          <a:p>
            <a:pPr marL="514350" lvl="2">
              <a:spcBef>
                <a:spcPts val="750"/>
              </a:spcBef>
              <a:spcAft>
                <a:spcPts val="600"/>
              </a:spcAft>
              <a:buClr>
                <a:schemeClr val="accent2"/>
              </a:buClr>
            </a:pPr>
            <a:r>
              <a:rPr lang="en-IN" sz="1700" dirty="0" smtClean="0"/>
              <a:t>Augmentation – Retrieval + Generation</a:t>
            </a:r>
          </a:p>
          <a:p>
            <a:pPr marL="171450" lvl="1">
              <a:spcBef>
                <a:spcPts val="750"/>
              </a:spcBef>
              <a:spcAft>
                <a:spcPts val="600"/>
              </a:spcAft>
              <a:buClr>
                <a:schemeClr val="accent2"/>
              </a:buClr>
            </a:pPr>
            <a:r>
              <a:rPr lang="en-US" sz="1700" dirty="0" smtClean="0"/>
              <a:t>Up to date information</a:t>
            </a:r>
          </a:p>
          <a:p>
            <a:pPr marL="514350" lvl="2">
              <a:spcBef>
                <a:spcPts val="750"/>
              </a:spcBef>
              <a:spcAft>
                <a:spcPts val="600"/>
              </a:spcAft>
              <a:buClr>
                <a:schemeClr val="accent2"/>
              </a:buClr>
            </a:pPr>
            <a:r>
              <a:rPr lang="en-US" sz="1700" dirty="0" smtClean="0"/>
              <a:t>Ingest documents – No expensive model training</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smtClean="0"/>
              <a:t>Sahaayak – Retrieval Augmented Generation</a:t>
            </a:r>
            <a:endParaRPr lang="en-US" dirty="0"/>
          </a:p>
        </p:txBody>
      </p:sp>
      <p:grpSp>
        <p:nvGrpSpPr>
          <p:cNvPr id="16" name="Group 15"/>
          <p:cNvGrpSpPr/>
          <p:nvPr/>
        </p:nvGrpSpPr>
        <p:grpSpPr>
          <a:xfrm>
            <a:off x="2028825" y="1285875"/>
            <a:ext cx="1171575" cy="3090863"/>
            <a:chOff x="1771650" y="1285875"/>
            <a:chExt cx="1171575" cy="3090863"/>
          </a:xfrm>
        </p:grpSpPr>
        <p:sp>
          <p:nvSpPr>
            <p:cNvPr id="4" name="TextBox 3"/>
            <p:cNvSpPr txBox="1"/>
            <p:nvPr/>
          </p:nvSpPr>
          <p:spPr>
            <a:xfrm>
              <a:off x="1771650" y="1285875"/>
              <a:ext cx="1152525" cy="584775"/>
            </a:xfrm>
            <a:prstGeom prst="rect">
              <a:avLst/>
            </a:prstGeom>
            <a:noFill/>
          </p:spPr>
          <p:txBody>
            <a:bodyPr wrap="square" rtlCol="0">
              <a:spAutoFit/>
            </a:bodyPr>
            <a:lstStyle/>
            <a:p>
              <a:pPr algn="ctr"/>
              <a:r>
                <a:rPr lang="en-IN" sz="1600" b="1" dirty="0" smtClean="0">
                  <a:solidFill>
                    <a:schemeClr val="accent6">
                      <a:lumMod val="50000"/>
                    </a:schemeClr>
                  </a:solidFill>
                </a:rPr>
                <a:t>Load Sources </a:t>
              </a:r>
              <a:endParaRPr lang="en-IN" sz="1600" b="1" dirty="0">
                <a:solidFill>
                  <a:schemeClr val="accent6">
                    <a:lumMod val="50000"/>
                  </a:schemeClr>
                </a:solidFill>
              </a:endParaRPr>
            </a:p>
          </p:txBody>
        </p:sp>
        <p:sp>
          <p:nvSpPr>
            <p:cNvPr id="5" name="TextBox 4"/>
            <p:cNvSpPr txBox="1"/>
            <p:nvPr/>
          </p:nvSpPr>
          <p:spPr>
            <a:xfrm>
              <a:off x="1781175" y="1914525"/>
              <a:ext cx="1162050" cy="2462213"/>
            </a:xfrm>
            <a:prstGeom prst="rect">
              <a:avLst/>
            </a:prstGeom>
            <a:solidFill>
              <a:schemeClr val="tx2">
                <a:lumMod val="9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a:p>
              <a:endParaRPr lang="en-IN" dirty="0" smtClean="0"/>
            </a:p>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a:p>
              <a:endParaRPr lang="en-IN" dirty="0" smtClean="0"/>
            </a:p>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a:p>
              <a:endParaRPr lang="en-IN" dirty="0" smtClean="0"/>
            </a:p>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a:p>
          </p:txBody>
        </p:sp>
      </p:grpSp>
      <p:grpSp>
        <p:nvGrpSpPr>
          <p:cNvPr id="17" name="Group 16"/>
          <p:cNvGrpSpPr/>
          <p:nvPr/>
        </p:nvGrpSpPr>
        <p:grpSpPr>
          <a:xfrm>
            <a:off x="3743325" y="1285875"/>
            <a:ext cx="1209675" cy="3104495"/>
            <a:chOff x="3619500" y="1285875"/>
            <a:chExt cx="1209675" cy="3104495"/>
          </a:xfrm>
        </p:grpSpPr>
        <p:sp>
          <p:nvSpPr>
            <p:cNvPr id="6" name="TextBox 5"/>
            <p:cNvSpPr txBox="1"/>
            <p:nvPr/>
          </p:nvSpPr>
          <p:spPr>
            <a:xfrm>
              <a:off x="3619500" y="1285875"/>
              <a:ext cx="1209675" cy="584775"/>
            </a:xfrm>
            <a:prstGeom prst="rect">
              <a:avLst/>
            </a:prstGeom>
            <a:noFill/>
          </p:spPr>
          <p:txBody>
            <a:bodyPr wrap="square" rtlCol="0">
              <a:spAutoFit/>
            </a:bodyPr>
            <a:lstStyle/>
            <a:p>
              <a:pPr algn="ctr"/>
              <a:r>
                <a:rPr lang="en-IN" sz="1600" b="1" dirty="0" smtClean="0">
                  <a:solidFill>
                    <a:schemeClr val="accent2">
                      <a:lumMod val="50000"/>
                    </a:schemeClr>
                  </a:solidFill>
                </a:rPr>
                <a:t>Transform</a:t>
              </a:r>
            </a:p>
            <a:p>
              <a:pPr algn="ctr"/>
              <a:r>
                <a:rPr lang="en-IN" sz="1600" b="1" dirty="0" smtClean="0">
                  <a:solidFill>
                    <a:schemeClr val="accent2">
                      <a:lumMod val="50000"/>
                    </a:schemeClr>
                  </a:solidFill>
                </a:rPr>
                <a:t>Sources</a:t>
              </a:r>
              <a:endParaRPr lang="en-IN" sz="1600" b="1" dirty="0">
                <a:solidFill>
                  <a:schemeClr val="accent2">
                    <a:lumMod val="50000"/>
                  </a:schemeClr>
                </a:solidFill>
              </a:endParaRPr>
            </a:p>
          </p:txBody>
        </p:sp>
        <p:sp>
          <p:nvSpPr>
            <p:cNvPr id="7" name="TextBox 6"/>
            <p:cNvSpPr txBox="1"/>
            <p:nvPr/>
          </p:nvSpPr>
          <p:spPr>
            <a:xfrm>
              <a:off x="3648075" y="1924050"/>
              <a:ext cx="1171575" cy="523220"/>
            </a:xfrm>
            <a:prstGeom prst="rect">
              <a:avLst/>
            </a:prstGeom>
            <a:solidFill>
              <a:schemeClr val="accent2">
                <a:lumMod val="20000"/>
                <a:lumOff val="8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p:txBody>
        </p:sp>
        <p:sp>
          <p:nvSpPr>
            <p:cNvPr id="8" name="TextBox 7"/>
            <p:cNvSpPr txBox="1"/>
            <p:nvPr/>
          </p:nvSpPr>
          <p:spPr>
            <a:xfrm>
              <a:off x="3648075" y="2581275"/>
              <a:ext cx="1171575" cy="523220"/>
            </a:xfrm>
            <a:prstGeom prst="rect">
              <a:avLst/>
            </a:prstGeom>
            <a:solidFill>
              <a:schemeClr val="accent2">
                <a:lumMod val="20000"/>
                <a:lumOff val="8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p:txBody>
        </p:sp>
        <p:sp>
          <p:nvSpPr>
            <p:cNvPr id="9" name="TextBox 8"/>
            <p:cNvSpPr txBox="1"/>
            <p:nvPr/>
          </p:nvSpPr>
          <p:spPr>
            <a:xfrm>
              <a:off x="3638550" y="3228975"/>
              <a:ext cx="1171575" cy="523220"/>
            </a:xfrm>
            <a:prstGeom prst="rect">
              <a:avLst/>
            </a:prstGeom>
            <a:solidFill>
              <a:schemeClr val="accent2">
                <a:lumMod val="20000"/>
                <a:lumOff val="8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p:txBody>
        </p:sp>
        <p:sp>
          <p:nvSpPr>
            <p:cNvPr id="10" name="TextBox 9"/>
            <p:cNvSpPr txBox="1"/>
            <p:nvPr/>
          </p:nvSpPr>
          <p:spPr>
            <a:xfrm>
              <a:off x="3638550" y="3867150"/>
              <a:ext cx="1171575" cy="523220"/>
            </a:xfrm>
            <a:prstGeom prst="rect">
              <a:avLst/>
            </a:prstGeom>
            <a:solidFill>
              <a:schemeClr val="accent2">
                <a:lumMod val="20000"/>
                <a:lumOff val="80000"/>
              </a:schemeClr>
            </a:solidFill>
            <a:ln>
              <a:noFill/>
            </a:ln>
          </p:spPr>
          <p:txBody>
            <a:bodyPr wrap="square" rtlCol="0">
              <a:spAutoFit/>
            </a:bodyPr>
            <a:lstStyle/>
            <a:p>
              <a:r>
                <a:rPr lang="en-IN" dirty="0" err="1" smtClean="0"/>
                <a:t>xxxxx</a:t>
              </a:r>
              <a:r>
                <a:rPr lang="en-IN" dirty="0" smtClean="0"/>
                <a:t> </a:t>
              </a:r>
              <a:r>
                <a:rPr lang="en-IN" dirty="0" err="1" smtClean="0"/>
                <a:t>xxxxx</a:t>
              </a:r>
              <a:endParaRPr lang="en-IN" dirty="0" smtClean="0"/>
            </a:p>
            <a:p>
              <a:r>
                <a:rPr lang="en-IN" dirty="0" err="1" smtClean="0"/>
                <a:t>xxxxx</a:t>
              </a:r>
              <a:r>
                <a:rPr lang="en-IN" dirty="0" smtClean="0"/>
                <a:t> </a:t>
              </a:r>
              <a:r>
                <a:rPr lang="en-IN" dirty="0" err="1" smtClean="0"/>
                <a:t>xxxxx</a:t>
              </a:r>
              <a:endParaRPr lang="en-IN" dirty="0" smtClean="0"/>
            </a:p>
          </p:txBody>
        </p:sp>
      </p:grpSp>
      <p:grpSp>
        <p:nvGrpSpPr>
          <p:cNvPr id="18" name="Group 17"/>
          <p:cNvGrpSpPr/>
          <p:nvPr/>
        </p:nvGrpSpPr>
        <p:grpSpPr>
          <a:xfrm>
            <a:off x="5324475" y="1285875"/>
            <a:ext cx="1504950" cy="3104495"/>
            <a:chOff x="5324475" y="1285875"/>
            <a:chExt cx="1504950" cy="3104495"/>
          </a:xfrm>
        </p:grpSpPr>
        <p:sp>
          <p:nvSpPr>
            <p:cNvPr id="11" name="TextBox 10"/>
            <p:cNvSpPr txBox="1"/>
            <p:nvPr/>
          </p:nvSpPr>
          <p:spPr>
            <a:xfrm>
              <a:off x="5324475" y="1285875"/>
              <a:ext cx="1504950" cy="584775"/>
            </a:xfrm>
            <a:prstGeom prst="rect">
              <a:avLst/>
            </a:prstGeom>
            <a:noFill/>
          </p:spPr>
          <p:txBody>
            <a:bodyPr wrap="square" rtlCol="0">
              <a:spAutoFit/>
            </a:bodyPr>
            <a:lstStyle/>
            <a:p>
              <a:pPr algn="ctr"/>
              <a:r>
                <a:rPr lang="en-IN" sz="1600" b="1" dirty="0" smtClean="0">
                  <a:solidFill>
                    <a:schemeClr val="accent5">
                      <a:lumMod val="50000"/>
                    </a:schemeClr>
                  </a:solidFill>
                </a:rPr>
                <a:t>Compute</a:t>
              </a:r>
            </a:p>
            <a:p>
              <a:pPr algn="ctr"/>
              <a:r>
                <a:rPr lang="en-IN" sz="1600" b="1" dirty="0" smtClean="0">
                  <a:solidFill>
                    <a:schemeClr val="accent5">
                      <a:lumMod val="50000"/>
                    </a:schemeClr>
                  </a:solidFill>
                </a:rPr>
                <a:t>Embeddings</a:t>
              </a:r>
              <a:endParaRPr lang="en-IN" sz="1600" b="1" dirty="0">
                <a:solidFill>
                  <a:schemeClr val="accent5">
                    <a:lumMod val="50000"/>
                  </a:schemeClr>
                </a:solidFill>
              </a:endParaRPr>
            </a:p>
          </p:txBody>
        </p:sp>
        <p:sp>
          <p:nvSpPr>
            <p:cNvPr id="12" name="TextBox 11"/>
            <p:cNvSpPr txBox="1"/>
            <p:nvPr/>
          </p:nvSpPr>
          <p:spPr>
            <a:xfrm>
              <a:off x="5476875" y="1924050"/>
              <a:ext cx="1171575" cy="523220"/>
            </a:xfrm>
            <a:prstGeom prst="rect">
              <a:avLst/>
            </a:prstGeom>
            <a:solidFill>
              <a:schemeClr val="accent5">
                <a:lumMod val="20000"/>
                <a:lumOff val="80000"/>
              </a:schemeClr>
            </a:solidFill>
            <a:ln>
              <a:noFill/>
            </a:ln>
          </p:spPr>
          <p:txBody>
            <a:bodyPr wrap="square" rtlCol="0">
              <a:spAutoFit/>
            </a:bodyPr>
            <a:lstStyle/>
            <a:p>
              <a:r>
                <a:rPr lang="en-IN" dirty="0" smtClean="0"/>
                <a:t>{0.25, 0.12, 0.56, 0.78}</a:t>
              </a:r>
            </a:p>
          </p:txBody>
        </p:sp>
        <p:sp>
          <p:nvSpPr>
            <p:cNvPr id="13" name="TextBox 12"/>
            <p:cNvSpPr txBox="1"/>
            <p:nvPr/>
          </p:nvSpPr>
          <p:spPr>
            <a:xfrm>
              <a:off x="5476875" y="2581275"/>
              <a:ext cx="1171575" cy="523220"/>
            </a:xfrm>
            <a:prstGeom prst="rect">
              <a:avLst/>
            </a:prstGeom>
            <a:solidFill>
              <a:schemeClr val="accent5">
                <a:lumMod val="20000"/>
                <a:lumOff val="80000"/>
              </a:schemeClr>
            </a:solidFill>
            <a:ln>
              <a:noFill/>
            </a:ln>
          </p:spPr>
          <p:txBody>
            <a:bodyPr wrap="square" rtlCol="0">
              <a:spAutoFit/>
            </a:bodyPr>
            <a:lstStyle/>
            <a:p>
              <a:r>
                <a:rPr lang="en-IN" dirty="0" smtClean="0"/>
                <a:t>{0.46, 0.23, 0.79, 0.68}</a:t>
              </a:r>
            </a:p>
          </p:txBody>
        </p:sp>
        <p:sp>
          <p:nvSpPr>
            <p:cNvPr id="14" name="TextBox 13"/>
            <p:cNvSpPr txBox="1"/>
            <p:nvPr/>
          </p:nvSpPr>
          <p:spPr>
            <a:xfrm>
              <a:off x="5467350" y="3228975"/>
              <a:ext cx="1171575" cy="523220"/>
            </a:xfrm>
            <a:prstGeom prst="rect">
              <a:avLst/>
            </a:prstGeom>
            <a:solidFill>
              <a:schemeClr val="accent5">
                <a:lumMod val="20000"/>
                <a:lumOff val="80000"/>
              </a:schemeClr>
            </a:solidFill>
            <a:ln>
              <a:noFill/>
            </a:ln>
          </p:spPr>
          <p:txBody>
            <a:bodyPr wrap="square" rtlCol="0">
              <a:spAutoFit/>
            </a:bodyPr>
            <a:lstStyle/>
            <a:p>
              <a:r>
                <a:rPr lang="en-IN" dirty="0" smtClean="0"/>
                <a:t>{0.78, 0.43, 0.34, 0.84}</a:t>
              </a:r>
            </a:p>
          </p:txBody>
        </p:sp>
        <p:sp>
          <p:nvSpPr>
            <p:cNvPr id="15" name="TextBox 14"/>
            <p:cNvSpPr txBox="1"/>
            <p:nvPr/>
          </p:nvSpPr>
          <p:spPr>
            <a:xfrm>
              <a:off x="5467350" y="3867150"/>
              <a:ext cx="1171575" cy="523220"/>
            </a:xfrm>
            <a:prstGeom prst="rect">
              <a:avLst/>
            </a:prstGeom>
            <a:solidFill>
              <a:schemeClr val="accent5">
                <a:lumMod val="20000"/>
                <a:lumOff val="80000"/>
              </a:schemeClr>
            </a:solidFill>
            <a:ln>
              <a:noFill/>
            </a:ln>
          </p:spPr>
          <p:txBody>
            <a:bodyPr wrap="square" rtlCol="0">
              <a:spAutoFit/>
            </a:bodyPr>
            <a:lstStyle/>
            <a:p>
              <a:r>
                <a:rPr lang="en-IN" dirty="0" smtClean="0"/>
                <a:t>{0.68, 0.24, 0.98, 0.01}</a:t>
              </a:r>
            </a:p>
          </p:txBody>
        </p:sp>
      </p:grpSp>
      <p:sp>
        <p:nvSpPr>
          <p:cNvPr id="20" name="TextBox 19"/>
          <p:cNvSpPr txBox="1"/>
          <p:nvPr/>
        </p:nvSpPr>
        <p:spPr>
          <a:xfrm>
            <a:off x="7058025" y="1285875"/>
            <a:ext cx="1123949" cy="584775"/>
          </a:xfrm>
          <a:prstGeom prst="rect">
            <a:avLst/>
          </a:prstGeom>
          <a:noFill/>
        </p:spPr>
        <p:txBody>
          <a:bodyPr wrap="square" rtlCol="0">
            <a:spAutoFit/>
          </a:bodyPr>
          <a:lstStyle/>
          <a:p>
            <a:pPr algn="ctr"/>
            <a:r>
              <a:rPr lang="en-IN" sz="1600" b="1" dirty="0" smtClean="0">
                <a:solidFill>
                  <a:schemeClr val="accent4">
                    <a:lumMod val="50000"/>
                  </a:schemeClr>
                </a:solidFill>
              </a:rPr>
              <a:t>Store</a:t>
            </a:r>
          </a:p>
          <a:p>
            <a:pPr algn="ctr"/>
            <a:endParaRPr lang="en-IN" sz="1600" b="1" dirty="0"/>
          </a:p>
        </p:txBody>
      </p:sp>
      <p:grpSp>
        <p:nvGrpSpPr>
          <p:cNvPr id="41" name="Group 40"/>
          <p:cNvGrpSpPr/>
          <p:nvPr/>
        </p:nvGrpSpPr>
        <p:grpSpPr>
          <a:xfrm>
            <a:off x="381000" y="1285875"/>
            <a:ext cx="1247775" cy="3008096"/>
            <a:chOff x="381000" y="1285875"/>
            <a:chExt cx="1247775" cy="3008096"/>
          </a:xfrm>
        </p:grpSpPr>
        <p:sp>
          <p:nvSpPr>
            <p:cNvPr id="21" name="TextBox 20"/>
            <p:cNvSpPr txBox="1"/>
            <p:nvPr/>
          </p:nvSpPr>
          <p:spPr>
            <a:xfrm>
              <a:off x="381000" y="1285875"/>
              <a:ext cx="1247775" cy="584775"/>
            </a:xfrm>
            <a:prstGeom prst="rect">
              <a:avLst/>
            </a:prstGeom>
            <a:noFill/>
            <a:ln>
              <a:noFill/>
            </a:ln>
          </p:spPr>
          <p:txBody>
            <a:bodyPr wrap="square" rtlCol="0">
              <a:spAutoFit/>
            </a:bodyPr>
            <a:lstStyle/>
            <a:p>
              <a:pPr algn="ctr"/>
              <a:r>
                <a:rPr lang="en-IN" sz="1600" b="1" dirty="0" smtClean="0">
                  <a:solidFill>
                    <a:srgbClr val="00B050"/>
                  </a:solidFill>
                </a:rPr>
                <a:t>Document Sources</a:t>
              </a:r>
              <a:r>
                <a:rPr lang="en-IN" sz="1600" b="1" dirty="0" smtClean="0"/>
                <a:t> </a:t>
              </a:r>
              <a:endParaRPr lang="en-IN" sz="1600" b="1" dirty="0"/>
            </a:p>
          </p:txBody>
        </p:sp>
        <p:sp>
          <p:nvSpPr>
            <p:cNvPr id="22" name="Google Shape;9537;p62"/>
            <p:cNvSpPr/>
            <p:nvPr/>
          </p:nvSpPr>
          <p:spPr>
            <a:xfrm>
              <a:off x="478448" y="2164148"/>
              <a:ext cx="300792" cy="338725"/>
            </a:xfrm>
            <a:custGeom>
              <a:avLst/>
              <a:gdLst/>
              <a:ahLst/>
              <a:cxnLst/>
              <a:rect l="l" t="t" r="r" b="b"/>
              <a:pathLst>
                <a:path w="17088" h="19243" extrusionOk="0">
                  <a:moveTo>
                    <a:pt x="15955" y="1281"/>
                  </a:moveTo>
                  <a:lnTo>
                    <a:pt x="15955" y="3452"/>
                  </a:lnTo>
                  <a:lnTo>
                    <a:pt x="5586" y="5877"/>
                  </a:lnTo>
                  <a:lnTo>
                    <a:pt x="5586" y="3703"/>
                  </a:lnTo>
                  <a:lnTo>
                    <a:pt x="15955" y="1281"/>
                  </a:lnTo>
                  <a:close/>
                  <a:moveTo>
                    <a:pt x="14425" y="12363"/>
                  </a:moveTo>
                  <a:cubicBezTo>
                    <a:pt x="14622" y="12363"/>
                    <a:pt x="14821" y="12401"/>
                    <a:pt x="15010" y="12480"/>
                  </a:cubicBezTo>
                  <a:cubicBezTo>
                    <a:pt x="15584" y="12716"/>
                    <a:pt x="15955" y="13274"/>
                    <a:pt x="15955" y="13893"/>
                  </a:cubicBezTo>
                  <a:cubicBezTo>
                    <a:pt x="15955" y="14739"/>
                    <a:pt x="15270" y="15421"/>
                    <a:pt x="14424" y="15421"/>
                  </a:cubicBezTo>
                  <a:cubicBezTo>
                    <a:pt x="13805" y="15421"/>
                    <a:pt x="13250" y="15050"/>
                    <a:pt x="13011" y="14479"/>
                  </a:cubicBezTo>
                  <a:cubicBezTo>
                    <a:pt x="12776" y="13905"/>
                    <a:pt x="12905" y="13247"/>
                    <a:pt x="13343" y="12809"/>
                  </a:cubicBezTo>
                  <a:cubicBezTo>
                    <a:pt x="13636" y="12519"/>
                    <a:pt x="14027" y="12363"/>
                    <a:pt x="14425" y="12363"/>
                  </a:cubicBezTo>
                  <a:close/>
                  <a:moveTo>
                    <a:pt x="2925" y="15050"/>
                  </a:moveTo>
                  <a:cubicBezTo>
                    <a:pt x="3122" y="15050"/>
                    <a:pt x="3322" y="15088"/>
                    <a:pt x="3512" y="15168"/>
                  </a:cubicBezTo>
                  <a:cubicBezTo>
                    <a:pt x="4083" y="15403"/>
                    <a:pt x="4454" y="15962"/>
                    <a:pt x="4454" y="16581"/>
                  </a:cubicBezTo>
                  <a:cubicBezTo>
                    <a:pt x="4454" y="17423"/>
                    <a:pt x="3769" y="18108"/>
                    <a:pt x="2926" y="18108"/>
                  </a:cubicBezTo>
                  <a:cubicBezTo>
                    <a:pt x="2307" y="18108"/>
                    <a:pt x="1749" y="17737"/>
                    <a:pt x="1513" y="17166"/>
                  </a:cubicBezTo>
                  <a:cubicBezTo>
                    <a:pt x="1275" y="16593"/>
                    <a:pt x="1407" y="15934"/>
                    <a:pt x="1845" y="15497"/>
                  </a:cubicBezTo>
                  <a:cubicBezTo>
                    <a:pt x="2136" y="15206"/>
                    <a:pt x="2527" y="15050"/>
                    <a:pt x="2925" y="15050"/>
                  </a:cubicBezTo>
                  <a:close/>
                  <a:moveTo>
                    <a:pt x="16525" y="0"/>
                  </a:moveTo>
                  <a:cubicBezTo>
                    <a:pt x="16481" y="0"/>
                    <a:pt x="16437" y="5"/>
                    <a:pt x="16393" y="16"/>
                  </a:cubicBezTo>
                  <a:lnTo>
                    <a:pt x="4892" y="2703"/>
                  </a:lnTo>
                  <a:cubicBezTo>
                    <a:pt x="4635" y="2761"/>
                    <a:pt x="4454" y="2990"/>
                    <a:pt x="4454" y="3253"/>
                  </a:cubicBezTo>
                  <a:lnTo>
                    <a:pt x="4454" y="14404"/>
                  </a:lnTo>
                  <a:cubicBezTo>
                    <a:pt x="3994" y="14081"/>
                    <a:pt x="3459" y="13921"/>
                    <a:pt x="2926" y="13921"/>
                  </a:cubicBezTo>
                  <a:cubicBezTo>
                    <a:pt x="2299" y="13921"/>
                    <a:pt x="1673" y="14143"/>
                    <a:pt x="1175" y="14579"/>
                  </a:cubicBezTo>
                  <a:cubicBezTo>
                    <a:pt x="251" y="15388"/>
                    <a:pt x="0" y="16720"/>
                    <a:pt x="568" y="17810"/>
                  </a:cubicBezTo>
                  <a:cubicBezTo>
                    <a:pt x="1032" y="18704"/>
                    <a:pt x="1950" y="19242"/>
                    <a:pt x="2925" y="19242"/>
                  </a:cubicBezTo>
                  <a:cubicBezTo>
                    <a:pt x="3136" y="19242"/>
                    <a:pt x="3349" y="19217"/>
                    <a:pt x="3560" y="19165"/>
                  </a:cubicBezTo>
                  <a:cubicBezTo>
                    <a:pt x="4750" y="18872"/>
                    <a:pt x="5589" y="17807"/>
                    <a:pt x="5586" y="16581"/>
                  </a:cubicBezTo>
                  <a:lnTo>
                    <a:pt x="5586" y="7039"/>
                  </a:lnTo>
                  <a:lnTo>
                    <a:pt x="15955" y="4618"/>
                  </a:lnTo>
                  <a:lnTo>
                    <a:pt x="15955" y="11716"/>
                  </a:lnTo>
                  <a:cubicBezTo>
                    <a:pt x="15508" y="11399"/>
                    <a:pt x="14974" y="11230"/>
                    <a:pt x="14424" y="11230"/>
                  </a:cubicBezTo>
                  <a:cubicBezTo>
                    <a:pt x="13349" y="11230"/>
                    <a:pt x="12377" y="11879"/>
                    <a:pt x="11966" y="12873"/>
                  </a:cubicBezTo>
                  <a:cubicBezTo>
                    <a:pt x="11553" y="13869"/>
                    <a:pt x="11782" y="15014"/>
                    <a:pt x="12543" y="15774"/>
                  </a:cubicBezTo>
                  <a:cubicBezTo>
                    <a:pt x="13052" y="16283"/>
                    <a:pt x="13733" y="16555"/>
                    <a:pt x="14426" y="16555"/>
                  </a:cubicBezTo>
                  <a:cubicBezTo>
                    <a:pt x="14769" y="16555"/>
                    <a:pt x="15115" y="16488"/>
                    <a:pt x="15445" y="16351"/>
                  </a:cubicBezTo>
                  <a:cubicBezTo>
                    <a:pt x="16438" y="15941"/>
                    <a:pt x="17087" y="14968"/>
                    <a:pt x="17087" y="13893"/>
                  </a:cubicBezTo>
                  <a:lnTo>
                    <a:pt x="17087" y="565"/>
                  </a:lnTo>
                  <a:cubicBezTo>
                    <a:pt x="17087" y="246"/>
                    <a:pt x="16826" y="0"/>
                    <a:pt x="16525" y="0"/>
                  </a:cubicBezTo>
                  <a:close/>
                </a:path>
              </a:pathLst>
            </a:custGeom>
            <a:solidFill>
              <a:schemeClr val="accent6">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nvGrpSpPr>
            <p:cNvPr id="23" name="Google Shape;9553;p62"/>
            <p:cNvGrpSpPr/>
            <p:nvPr/>
          </p:nvGrpSpPr>
          <p:grpSpPr>
            <a:xfrm>
              <a:off x="506199" y="2707041"/>
              <a:ext cx="323587" cy="320242"/>
              <a:chOff x="3282325" y="2035675"/>
              <a:chExt cx="459575" cy="454825"/>
            </a:xfrm>
            <a:solidFill>
              <a:schemeClr val="accent5">
                <a:lumMod val="50000"/>
              </a:schemeClr>
            </a:solidFill>
          </p:grpSpPr>
          <p:sp>
            <p:nvSpPr>
              <p:cNvPr id="24" name="Google Shape;9554;p62"/>
              <p:cNvSpPr/>
              <p:nvPr/>
            </p:nvSpPr>
            <p:spPr>
              <a:xfrm>
                <a:off x="3337050" y="2234125"/>
                <a:ext cx="85925" cy="206325"/>
              </a:xfrm>
              <a:custGeom>
                <a:avLst/>
                <a:gdLst/>
                <a:ahLst/>
                <a:cxnLst/>
                <a:rect l="l" t="t" r="r" b="b"/>
                <a:pathLst>
                  <a:path w="3437" h="8253" extrusionOk="0">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5" name="Google Shape;9555;p62"/>
              <p:cNvSpPr/>
              <p:nvPr/>
            </p:nvSpPr>
            <p:spPr>
              <a:xfrm>
                <a:off x="3451275" y="2175475"/>
                <a:ext cx="84925" cy="264975"/>
              </a:xfrm>
              <a:custGeom>
                <a:avLst/>
                <a:gdLst/>
                <a:ahLst/>
                <a:cxnLst/>
                <a:rect l="l" t="t" r="r" b="b"/>
                <a:pathLst>
                  <a:path w="3397" h="10599" extrusionOk="0">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6" name="Google Shape;9556;p62"/>
              <p:cNvSpPr/>
              <p:nvPr/>
            </p:nvSpPr>
            <p:spPr>
              <a:xfrm>
                <a:off x="3564500" y="2116825"/>
                <a:ext cx="84950" cy="323625"/>
              </a:xfrm>
              <a:custGeom>
                <a:avLst/>
                <a:gdLst/>
                <a:ahLst/>
                <a:cxnLst/>
                <a:rect l="l" t="t" r="r" b="b"/>
                <a:pathLst>
                  <a:path w="3398" h="12945" extrusionOk="0">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557;p62"/>
              <p:cNvSpPr/>
              <p:nvPr/>
            </p:nvSpPr>
            <p:spPr>
              <a:xfrm>
                <a:off x="3282325" y="2035675"/>
                <a:ext cx="459575" cy="454825"/>
              </a:xfrm>
              <a:custGeom>
                <a:avLst/>
                <a:gdLst/>
                <a:ahLst/>
                <a:cxnLst/>
                <a:rect l="l" t="t" r="r" b="b"/>
                <a:pathLst>
                  <a:path w="18383" h="18193" extrusionOk="0">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8" name="Google Shape;11371;p68"/>
            <p:cNvSpPr/>
            <p:nvPr/>
          </p:nvSpPr>
          <p:spPr>
            <a:xfrm>
              <a:off x="490382" y="3342241"/>
              <a:ext cx="420796" cy="295690"/>
            </a:xfrm>
            <a:custGeom>
              <a:avLst/>
              <a:gdLst/>
              <a:ahLst/>
              <a:cxnLst/>
              <a:rect l="l" t="t" r="r" b="b"/>
              <a:pathLst>
                <a:path w="11658" h="8192" extrusionOk="0">
                  <a:moveTo>
                    <a:pt x="10429" y="662"/>
                  </a:moveTo>
                  <a:cubicBezTo>
                    <a:pt x="10114" y="1008"/>
                    <a:pt x="6207" y="4915"/>
                    <a:pt x="6081" y="5072"/>
                  </a:cubicBezTo>
                  <a:cubicBezTo>
                    <a:pt x="6018" y="5135"/>
                    <a:pt x="5916" y="5167"/>
                    <a:pt x="5813" y="5167"/>
                  </a:cubicBezTo>
                  <a:cubicBezTo>
                    <a:pt x="5711" y="5167"/>
                    <a:pt x="5608" y="5135"/>
                    <a:pt x="5545" y="5072"/>
                  </a:cubicBezTo>
                  <a:lnTo>
                    <a:pt x="1135" y="662"/>
                  </a:lnTo>
                  <a:close/>
                  <a:moveTo>
                    <a:pt x="662" y="1134"/>
                  </a:moveTo>
                  <a:lnTo>
                    <a:pt x="3624" y="4096"/>
                  </a:lnTo>
                  <a:lnTo>
                    <a:pt x="662" y="7057"/>
                  </a:lnTo>
                  <a:lnTo>
                    <a:pt x="662" y="1134"/>
                  </a:lnTo>
                  <a:close/>
                  <a:moveTo>
                    <a:pt x="10996" y="1134"/>
                  </a:moveTo>
                  <a:lnTo>
                    <a:pt x="10996" y="7057"/>
                  </a:lnTo>
                  <a:lnTo>
                    <a:pt x="8034" y="4096"/>
                  </a:lnTo>
                  <a:lnTo>
                    <a:pt x="10996" y="1134"/>
                  </a:lnTo>
                  <a:close/>
                  <a:moveTo>
                    <a:pt x="7562" y="4568"/>
                  </a:moveTo>
                  <a:lnTo>
                    <a:pt x="10492" y="7530"/>
                  </a:lnTo>
                  <a:lnTo>
                    <a:pt x="1198" y="7530"/>
                  </a:lnTo>
                  <a:lnTo>
                    <a:pt x="4096" y="4568"/>
                  </a:lnTo>
                  <a:lnTo>
                    <a:pt x="5073" y="5545"/>
                  </a:lnTo>
                  <a:cubicBezTo>
                    <a:pt x="5278" y="5750"/>
                    <a:pt x="5553" y="5852"/>
                    <a:pt x="5829" y="5852"/>
                  </a:cubicBezTo>
                  <a:cubicBezTo>
                    <a:pt x="6105" y="5852"/>
                    <a:pt x="6380" y="5750"/>
                    <a:pt x="6585" y="5545"/>
                  </a:cubicBezTo>
                  <a:lnTo>
                    <a:pt x="7562" y="4568"/>
                  </a:lnTo>
                  <a:close/>
                  <a:moveTo>
                    <a:pt x="1009" y="0"/>
                  </a:moveTo>
                  <a:cubicBezTo>
                    <a:pt x="473" y="0"/>
                    <a:pt x="1" y="473"/>
                    <a:pt x="1" y="1008"/>
                  </a:cubicBezTo>
                  <a:lnTo>
                    <a:pt x="1" y="7152"/>
                  </a:lnTo>
                  <a:cubicBezTo>
                    <a:pt x="1" y="7719"/>
                    <a:pt x="473" y="8191"/>
                    <a:pt x="1009" y="8191"/>
                  </a:cubicBezTo>
                  <a:lnTo>
                    <a:pt x="10618" y="8191"/>
                  </a:lnTo>
                  <a:cubicBezTo>
                    <a:pt x="11185" y="8191"/>
                    <a:pt x="11657" y="7719"/>
                    <a:pt x="11657" y="7152"/>
                  </a:cubicBezTo>
                  <a:lnTo>
                    <a:pt x="11657" y="1008"/>
                  </a:lnTo>
                  <a:cubicBezTo>
                    <a:pt x="11657" y="441"/>
                    <a:pt x="11185" y="0"/>
                    <a:pt x="10618" y="0"/>
                  </a:cubicBezTo>
                  <a:close/>
                </a:path>
              </a:pathLst>
            </a:custGeom>
            <a:solidFill>
              <a:schemeClr val="accent4">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1574;p68"/>
            <p:cNvSpPr/>
            <p:nvPr/>
          </p:nvSpPr>
          <p:spPr>
            <a:xfrm>
              <a:off x="1072349" y="2704103"/>
              <a:ext cx="409401" cy="333886"/>
            </a:xfrm>
            <a:custGeom>
              <a:avLst/>
              <a:gdLst/>
              <a:ahLst/>
              <a:cxnLst/>
              <a:rect l="l" t="t" r="r" b="b"/>
              <a:pathLst>
                <a:path w="20081" h="16377" extrusionOk="0">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 name="Google Shape;11575;p68"/>
            <p:cNvGrpSpPr/>
            <p:nvPr/>
          </p:nvGrpSpPr>
          <p:grpSpPr>
            <a:xfrm>
              <a:off x="1082870" y="2105368"/>
              <a:ext cx="408023" cy="407411"/>
              <a:chOff x="2344476" y="2571761"/>
              <a:chExt cx="417671" cy="417045"/>
            </a:xfrm>
            <a:solidFill>
              <a:schemeClr val="accent1">
                <a:lumMod val="50000"/>
              </a:schemeClr>
            </a:solidFill>
          </p:grpSpPr>
          <p:sp>
            <p:nvSpPr>
              <p:cNvPr id="31" name="Google Shape;11576;p68"/>
              <p:cNvSpPr/>
              <p:nvPr/>
            </p:nvSpPr>
            <p:spPr>
              <a:xfrm>
                <a:off x="2344476" y="2571761"/>
                <a:ext cx="417671" cy="417045"/>
              </a:xfrm>
              <a:custGeom>
                <a:avLst/>
                <a:gdLst/>
                <a:ahLst/>
                <a:cxnLst/>
                <a:rect l="l" t="t" r="r" b="b"/>
                <a:pathLst>
                  <a:path w="20013" h="19983" extrusionOk="0">
                    <a:moveTo>
                      <a:pt x="10022" y="1170"/>
                    </a:moveTo>
                    <a:cubicBezTo>
                      <a:pt x="14886" y="1170"/>
                      <a:pt x="18842" y="5127"/>
                      <a:pt x="18842" y="9990"/>
                    </a:cubicBezTo>
                    <a:cubicBezTo>
                      <a:pt x="18842" y="14855"/>
                      <a:pt x="14886" y="18811"/>
                      <a:pt x="10023" y="18811"/>
                    </a:cubicBezTo>
                    <a:cubicBezTo>
                      <a:pt x="8516" y="18811"/>
                      <a:pt x="7030" y="18423"/>
                      <a:pt x="5726" y="17691"/>
                    </a:cubicBezTo>
                    <a:cubicBezTo>
                      <a:pt x="5638" y="17641"/>
                      <a:pt x="5539" y="17615"/>
                      <a:pt x="5440" y="17615"/>
                    </a:cubicBezTo>
                    <a:cubicBezTo>
                      <a:pt x="5393" y="17615"/>
                      <a:pt x="5345" y="17621"/>
                      <a:pt x="5298" y="17632"/>
                    </a:cubicBezTo>
                    <a:lnTo>
                      <a:pt x="1419" y="18595"/>
                    </a:lnTo>
                    <a:lnTo>
                      <a:pt x="2381" y="14715"/>
                    </a:lnTo>
                    <a:cubicBezTo>
                      <a:pt x="2417" y="14570"/>
                      <a:pt x="2395" y="14416"/>
                      <a:pt x="2323" y="14287"/>
                    </a:cubicBezTo>
                    <a:cubicBezTo>
                      <a:pt x="1590" y="12982"/>
                      <a:pt x="1203" y="11498"/>
                      <a:pt x="1203" y="9990"/>
                    </a:cubicBezTo>
                    <a:cubicBezTo>
                      <a:pt x="1203" y="5127"/>
                      <a:pt x="5159" y="1170"/>
                      <a:pt x="10022" y="1170"/>
                    </a:cubicBezTo>
                    <a:close/>
                    <a:moveTo>
                      <a:pt x="10023" y="1"/>
                    </a:moveTo>
                    <a:cubicBezTo>
                      <a:pt x="4522" y="1"/>
                      <a:pt x="32" y="4491"/>
                      <a:pt x="32" y="9990"/>
                    </a:cubicBezTo>
                    <a:cubicBezTo>
                      <a:pt x="32" y="11620"/>
                      <a:pt x="432" y="13226"/>
                      <a:pt x="1191" y="14655"/>
                    </a:cubicBezTo>
                    <a:lnTo>
                      <a:pt x="50" y="19256"/>
                    </a:lnTo>
                    <a:cubicBezTo>
                      <a:pt x="0" y="19455"/>
                      <a:pt x="58" y="19665"/>
                      <a:pt x="204" y="19810"/>
                    </a:cubicBezTo>
                    <a:cubicBezTo>
                      <a:pt x="313" y="19921"/>
                      <a:pt x="461" y="19982"/>
                      <a:pt x="614" y="19982"/>
                    </a:cubicBezTo>
                    <a:cubicBezTo>
                      <a:pt x="662" y="19982"/>
                      <a:pt x="710" y="19976"/>
                      <a:pt x="757" y="19964"/>
                    </a:cubicBezTo>
                    <a:lnTo>
                      <a:pt x="5358" y="18823"/>
                    </a:lnTo>
                    <a:cubicBezTo>
                      <a:pt x="6788" y="19582"/>
                      <a:pt x="8394" y="19982"/>
                      <a:pt x="10022" y="19982"/>
                    </a:cubicBezTo>
                    <a:cubicBezTo>
                      <a:pt x="12680" y="19982"/>
                      <a:pt x="15187" y="18940"/>
                      <a:pt x="17078" y="17047"/>
                    </a:cubicBezTo>
                    <a:cubicBezTo>
                      <a:pt x="18971" y="15156"/>
                      <a:pt x="20013" y="12649"/>
                      <a:pt x="20013" y="9990"/>
                    </a:cubicBezTo>
                    <a:cubicBezTo>
                      <a:pt x="20013" y="7333"/>
                      <a:pt x="18971" y="4827"/>
                      <a:pt x="17080" y="2934"/>
                    </a:cubicBezTo>
                    <a:cubicBezTo>
                      <a:pt x="15187" y="1043"/>
                      <a:pt x="12680" y="1"/>
                      <a:pt x="1002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1577;p68"/>
              <p:cNvSpPr/>
              <p:nvPr/>
            </p:nvSpPr>
            <p:spPr>
              <a:xfrm>
                <a:off x="2421672" y="2657388"/>
                <a:ext cx="260625" cy="243636"/>
              </a:xfrm>
              <a:custGeom>
                <a:avLst/>
                <a:gdLst/>
                <a:ahLst/>
                <a:cxnLst/>
                <a:rect l="l" t="t" r="r" b="b"/>
                <a:pathLst>
                  <a:path w="12488" h="11674" extrusionOk="0">
                    <a:moveTo>
                      <a:pt x="3164" y="1171"/>
                    </a:moveTo>
                    <a:cubicBezTo>
                      <a:pt x="3352" y="1171"/>
                      <a:pt x="3536" y="1247"/>
                      <a:pt x="3710" y="1424"/>
                    </a:cubicBezTo>
                    <a:lnTo>
                      <a:pt x="3719" y="1433"/>
                    </a:lnTo>
                    <a:cubicBezTo>
                      <a:pt x="4757" y="2473"/>
                      <a:pt x="4683" y="2832"/>
                      <a:pt x="4449" y="3068"/>
                    </a:cubicBezTo>
                    <a:cubicBezTo>
                      <a:pt x="4240" y="3275"/>
                      <a:pt x="3625" y="3692"/>
                      <a:pt x="3427" y="3892"/>
                    </a:cubicBezTo>
                    <a:cubicBezTo>
                      <a:pt x="2960" y="4359"/>
                      <a:pt x="3046" y="5081"/>
                      <a:pt x="3685" y="6039"/>
                    </a:cubicBezTo>
                    <a:cubicBezTo>
                      <a:pt x="4065" y="6611"/>
                      <a:pt x="4568" y="7166"/>
                      <a:pt x="4805" y="7405"/>
                    </a:cubicBezTo>
                    <a:lnTo>
                      <a:pt x="4806" y="7405"/>
                    </a:lnTo>
                    <a:cubicBezTo>
                      <a:pt x="5045" y="7642"/>
                      <a:pt x="5599" y="8146"/>
                      <a:pt x="6172" y="8527"/>
                    </a:cubicBezTo>
                    <a:cubicBezTo>
                      <a:pt x="6727" y="8895"/>
                      <a:pt x="7202" y="9079"/>
                      <a:pt x="7594" y="9079"/>
                    </a:cubicBezTo>
                    <a:cubicBezTo>
                      <a:pt x="7880" y="9079"/>
                      <a:pt x="8123" y="8981"/>
                      <a:pt x="8320" y="8785"/>
                    </a:cubicBezTo>
                    <a:cubicBezTo>
                      <a:pt x="8518" y="8585"/>
                      <a:pt x="8935" y="7971"/>
                      <a:pt x="9144" y="7762"/>
                    </a:cubicBezTo>
                    <a:cubicBezTo>
                      <a:pt x="9238" y="7668"/>
                      <a:pt x="9331" y="7609"/>
                      <a:pt x="9460" y="7609"/>
                    </a:cubicBezTo>
                    <a:cubicBezTo>
                      <a:pt x="9549" y="7609"/>
                      <a:pt x="9655" y="7637"/>
                      <a:pt x="9790" y="7702"/>
                    </a:cubicBezTo>
                    <a:cubicBezTo>
                      <a:pt x="10172" y="7886"/>
                      <a:pt x="10582" y="8297"/>
                      <a:pt x="10779" y="8493"/>
                    </a:cubicBezTo>
                    <a:lnTo>
                      <a:pt x="10788" y="8502"/>
                    </a:lnTo>
                    <a:cubicBezTo>
                      <a:pt x="11239" y="8944"/>
                      <a:pt x="11037" y="9452"/>
                      <a:pt x="10593" y="9898"/>
                    </a:cubicBezTo>
                    <a:cubicBezTo>
                      <a:pt x="10190" y="10300"/>
                      <a:pt x="9680" y="10502"/>
                      <a:pt x="9068" y="10502"/>
                    </a:cubicBezTo>
                    <a:cubicBezTo>
                      <a:pt x="8521" y="10502"/>
                      <a:pt x="7892" y="10341"/>
                      <a:pt x="7184" y="10020"/>
                    </a:cubicBezTo>
                    <a:cubicBezTo>
                      <a:pt x="5868" y="9420"/>
                      <a:pt x="4676" y="8428"/>
                      <a:pt x="4228" y="7984"/>
                    </a:cubicBezTo>
                    <a:cubicBezTo>
                      <a:pt x="3784" y="7536"/>
                      <a:pt x="2792" y="6344"/>
                      <a:pt x="2192" y="5028"/>
                    </a:cubicBezTo>
                    <a:cubicBezTo>
                      <a:pt x="1511" y="3527"/>
                      <a:pt x="1552" y="2381"/>
                      <a:pt x="2314" y="1619"/>
                    </a:cubicBezTo>
                    <a:cubicBezTo>
                      <a:pt x="2583" y="1350"/>
                      <a:pt x="2877" y="1171"/>
                      <a:pt x="3164" y="1171"/>
                    </a:cubicBezTo>
                    <a:close/>
                    <a:moveTo>
                      <a:pt x="3169" y="1"/>
                    </a:moveTo>
                    <a:cubicBezTo>
                      <a:pt x="2619" y="1"/>
                      <a:pt x="2030" y="247"/>
                      <a:pt x="1486" y="791"/>
                    </a:cubicBezTo>
                    <a:cubicBezTo>
                      <a:pt x="701" y="1576"/>
                      <a:pt x="0" y="3034"/>
                      <a:pt x="1127" y="5512"/>
                    </a:cubicBezTo>
                    <a:cubicBezTo>
                      <a:pt x="1794" y="6979"/>
                      <a:pt x="2868" y="8274"/>
                      <a:pt x="3398" y="8810"/>
                    </a:cubicBezTo>
                    <a:lnTo>
                      <a:pt x="3402" y="8813"/>
                    </a:lnTo>
                    <a:cubicBezTo>
                      <a:pt x="3938" y="9344"/>
                      <a:pt x="5235" y="10418"/>
                      <a:pt x="6699" y="11085"/>
                    </a:cubicBezTo>
                    <a:cubicBezTo>
                      <a:pt x="7490" y="11445"/>
                      <a:pt x="8308" y="11674"/>
                      <a:pt x="9088" y="11674"/>
                    </a:cubicBezTo>
                    <a:cubicBezTo>
                      <a:pt x="9940" y="11674"/>
                      <a:pt x="10746" y="11400"/>
                      <a:pt x="11421" y="10726"/>
                    </a:cubicBezTo>
                    <a:cubicBezTo>
                      <a:pt x="12488" y="9657"/>
                      <a:pt x="12399" y="8442"/>
                      <a:pt x="11607" y="7665"/>
                    </a:cubicBezTo>
                    <a:cubicBezTo>
                      <a:pt x="11219" y="7278"/>
                      <a:pt x="10791" y="6885"/>
                      <a:pt x="10297" y="6648"/>
                    </a:cubicBezTo>
                    <a:cubicBezTo>
                      <a:pt x="10009" y="6509"/>
                      <a:pt x="9725" y="6440"/>
                      <a:pt x="9455" y="6440"/>
                    </a:cubicBezTo>
                    <a:cubicBezTo>
                      <a:pt x="9034" y="6440"/>
                      <a:pt x="8646" y="6606"/>
                      <a:pt x="8316" y="6935"/>
                    </a:cubicBezTo>
                    <a:cubicBezTo>
                      <a:pt x="8070" y="7180"/>
                      <a:pt x="7732" y="7665"/>
                      <a:pt x="7538" y="7904"/>
                    </a:cubicBezTo>
                    <a:cubicBezTo>
                      <a:pt x="7035" y="7819"/>
                      <a:pt x="6032" y="6974"/>
                      <a:pt x="5634" y="6577"/>
                    </a:cubicBezTo>
                    <a:cubicBezTo>
                      <a:pt x="5236" y="6179"/>
                      <a:pt x="4393" y="5174"/>
                      <a:pt x="4308" y="4674"/>
                    </a:cubicBezTo>
                    <a:cubicBezTo>
                      <a:pt x="4545" y="4481"/>
                      <a:pt x="5031" y="4141"/>
                      <a:pt x="5277" y="3895"/>
                    </a:cubicBezTo>
                    <a:cubicBezTo>
                      <a:pt x="5817" y="3354"/>
                      <a:pt x="5919" y="2652"/>
                      <a:pt x="5564" y="1914"/>
                    </a:cubicBezTo>
                    <a:cubicBezTo>
                      <a:pt x="5327" y="1421"/>
                      <a:pt x="4934" y="993"/>
                      <a:pt x="4546" y="605"/>
                    </a:cubicBezTo>
                    <a:cubicBezTo>
                      <a:pt x="4165" y="216"/>
                      <a:pt x="3684" y="1"/>
                      <a:pt x="31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 name="Google Shape;11341;p68"/>
            <p:cNvGrpSpPr/>
            <p:nvPr/>
          </p:nvGrpSpPr>
          <p:grpSpPr>
            <a:xfrm>
              <a:off x="1149905" y="3311987"/>
              <a:ext cx="426462" cy="420796"/>
              <a:chOff x="-6713450" y="2397900"/>
              <a:chExt cx="295375" cy="291450"/>
            </a:xfrm>
            <a:solidFill>
              <a:schemeClr val="accent2">
                <a:lumMod val="75000"/>
              </a:schemeClr>
            </a:solidFill>
          </p:grpSpPr>
          <p:sp>
            <p:nvSpPr>
              <p:cNvPr id="34" name="Google Shape;11342;p68"/>
              <p:cNvSpPr/>
              <p:nvPr/>
            </p:nvSpPr>
            <p:spPr>
              <a:xfrm>
                <a:off x="-6628400" y="2465650"/>
                <a:ext cx="69350" cy="17350"/>
              </a:xfrm>
              <a:custGeom>
                <a:avLst/>
                <a:gdLst/>
                <a:ahLst/>
                <a:cxnLst/>
                <a:rect l="l" t="t" r="r" b="b"/>
                <a:pathLst>
                  <a:path w="2774" h="694" extrusionOk="0">
                    <a:moveTo>
                      <a:pt x="379" y="0"/>
                    </a:moveTo>
                    <a:cubicBezTo>
                      <a:pt x="158" y="0"/>
                      <a:pt x="1" y="158"/>
                      <a:pt x="1" y="347"/>
                    </a:cubicBezTo>
                    <a:cubicBezTo>
                      <a:pt x="1" y="536"/>
                      <a:pt x="158" y="693"/>
                      <a:pt x="379" y="693"/>
                    </a:cubicBezTo>
                    <a:lnTo>
                      <a:pt x="2427" y="693"/>
                    </a:lnTo>
                    <a:cubicBezTo>
                      <a:pt x="2616" y="693"/>
                      <a:pt x="2773" y="536"/>
                      <a:pt x="2773" y="347"/>
                    </a:cubicBezTo>
                    <a:cubicBezTo>
                      <a:pt x="2773" y="158"/>
                      <a:pt x="2616" y="0"/>
                      <a:pt x="24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343;p68"/>
              <p:cNvSpPr/>
              <p:nvPr/>
            </p:nvSpPr>
            <p:spPr>
              <a:xfrm>
                <a:off x="-6713450" y="2397900"/>
                <a:ext cx="295375" cy="291450"/>
              </a:xfrm>
              <a:custGeom>
                <a:avLst/>
                <a:gdLst/>
                <a:ahLst/>
                <a:cxnLst/>
                <a:rect l="l" t="t" r="r" b="b"/>
                <a:pathLst>
                  <a:path w="11815" h="11658" extrusionOk="0">
                    <a:moveTo>
                      <a:pt x="2048" y="1167"/>
                    </a:moveTo>
                    <a:lnTo>
                      <a:pt x="2048" y="2017"/>
                    </a:lnTo>
                    <a:lnTo>
                      <a:pt x="1166" y="2017"/>
                    </a:lnTo>
                    <a:lnTo>
                      <a:pt x="2048" y="1167"/>
                    </a:lnTo>
                    <a:close/>
                    <a:moveTo>
                      <a:pt x="10330" y="2773"/>
                    </a:moveTo>
                    <a:cubicBezTo>
                      <a:pt x="10507" y="2773"/>
                      <a:pt x="10680" y="2836"/>
                      <a:pt x="10806" y="2962"/>
                    </a:cubicBezTo>
                    <a:cubicBezTo>
                      <a:pt x="11058" y="3246"/>
                      <a:pt x="11058" y="3687"/>
                      <a:pt x="10775" y="3908"/>
                    </a:cubicBezTo>
                    <a:lnTo>
                      <a:pt x="10176" y="4506"/>
                    </a:lnTo>
                    <a:lnTo>
                      <a:pt x="9231" y="3561"/>
                    </a:lnTo>
                    <a:lnTo>
                      <a:pt x="9830" y="2962"/>
                    </a:lnTo>
                    <a:cubicBezTo>
                      <a:pt x="9972" y="2836"/>
                      <a:pt x="10153" y="2773"/>
                      <a:pt x="10330" y="2773"/>
                    </a:cubicBezTo>
                    <a:close/>
                    <a:moveTo>
                      <a:pt x="8727" y="4034"/>
                    </a:moveTo>
                    <a:lnTo>
                      <a:pt x="9672" y="4979"/>
                    </a:lnTo>
                    <a:cubicBezTo>
                      <a:pt x="8538" y="6207"/>
                      <a:pt x="7026" y="7688"/>
                      <a:pt x="5892" y="8854"/>
                    </a:cubicBezTo>
                    <a:lnTo>
                      <a:pt x="4915" y="7846"/>
                    </a:lnTo>
                    <a:lnTo>
                      <a:pt x="8727" y="4034"/>
                    </a:lnTo>
                    <a:close/>
                    <a:moveTo>
                      <a:pt x="4600" y="8539"/>
                    </a:moveTo>
                    <a:lnTo>
                      <a:pt x="5230" y="9169"/>
                    </a:lnTo>
                    <a:lnTo>
                      <a:pt x="4285" y="9421"/>
                    </a:lnTo>
                    <a:cubicBezTo>
                      <a:pt x="4348" y="9232"/>
                      <a:pt x="4505" y="8728"/>
                      <a:pt x="4600" y="8539"/>
                    </a:cubicBezTo>
                    <a:close/>
                    <a:moveTo>
                      <a:pt x="7908" y="694"/>
                    </a:moveTo>
                    <a:cubicBezTo>
                      <a:pt x="8097" y="694"/>
                      <a:pt x="8255" y="852"/>
                      <a:pt x="8255" y="1041"/>
                    </a:cubicBezTo>
                    <a:lnTo>
                      <a:pt x="8255" y="3592"/>
                    </a:lnTo>
                    <a:lnTo>
                      <a:pt x="7467" y="4380"/>
                    </a:lnTo>
                    <a:cubicBezTo>
                      <a:pt x="7435" y="4286"/>
                      <a:pt x="7309" y="4160"/>
                      <a:pt x="7152" y="4160"/>
                    </a:cubicBezTo>
                    <a:lnTo>
                      <a:pt x="1733" y="4160"/>
                    </a:lnTo>
                    <a:cubicBezTo>
                      <a:pt x="1512" y="4160"/>
                      <a:pt x="1386" y="4317"/>
                      <a:pt x="1386" y="4506"/>
                    </a:cubicBezTo>
                    <a:cubicBezTo>
                      <a:pt x="1386" y="4695"/>
                      <a:pt x="1512" y="4853"/>
                      <a:pt x="1733" y="4853"/>
                    </a:cubicBezTo>
                    <a:lnTo>
                      <a:pt x="6994" y="4853"/>
                    </a:lnTo>
                    <a:lnTo>
                      <a:pt x="6333" y="5546"/>
                    </a:lnTo>
                    <a:lnTo>
                      <a:pt x="1733" y="5546"/>
                    </a:lnTo>
                    <a:cubicBezTo>
                      <a:pt x="1512" y="5546"/>
                      <a:pt x="1355" y="5703"/>
                      <a:pt x="1355" y="5892"/>
                    </a:cubicBezTo>
                    <a:cubicBezTo>
                      <a:pt x="1355" y="6081"/>
                      <a:pt x="1512" y="6239"/>
                      <a:pt x="1733" y="6239"/>
                    </a:cubicBezTo>
                    <a:lnTo>
                      <a:pt x="5608" y="6239"/>
                    </a:lnTo>
                    <a:lnTo>
                      <a:pt x="4947" y="6901"/>
                    </a:lnTo>
                    <a:lnTo>
                      <a:pt x="1733" y="6901"/>
                    </a:lnTo>
                    <a:cubicBezTo>
                      <a:pt x="1512" y="6901"/>
                      <a:pt x="1355" y="7058"/>
                      <a:pt x="1355" y="7279"/>
                    </a:cubicBezTo>
                    <a:cubicBezTo>
                      <a:pt x="1355" y="7468"/>
                      <a:pt x="1512" y="7625"/>
                      <a:pt x="1733" y="7625"/>
                    </a:cubicBezTo>
                    <a:lnTo>
                      <a:pt x="4285" y="7625"/>
                    </a:lnTo>
                    <a:cubicBezTo>
                      <a:pt x="4190" y="7688"/>
                      <a:pt x="4159" y="7751"/>
                      <a:pt x="4127" y="7814"/>
                    </a:cubicBezTo>
                    <a:lnTo>
                      <a:pt x="3970" y="8287"/>
                    </a:lnTo>
                    <a:lnTo>
                      <a:pt x="1733" y="8287"/>
                    </a:lnTo>
                    <a:cubicBezTo>
                      <a:pt x="1512" y="8287"/>
                      <a:pt x="1355" y="8444"/>
                      <a:pt x="1355" y="8633"/>
                    </a:cubicBezTo>
                    <a:cubicBezTo>
                      <a:pt x="1355" y="8854"/>
                      <a:pt x="1512" y="9011"/>
                      <a:pt x="1733" y="9011"/>
                    </a:cubicBezTo>
                    <a:lnTo>
                      <a:pt x="3718" y="9011"/>
                    </a:lnTo>
                    <a:lnTo>
                      <a:pt x="3466" y="9893"/>
                    </a:lnTo>
                    <a:cubicBezTo>
                      <a:pt x="3385" y="10136"/>
                      <a:pt x="3557" y="10355"/>
                      <a:pt x="3766" y="10355"/>
                    </a:cubicBezTo>
                    <a:cubicBezTo>
                      <a:pt x="3802" y="10355"/>
                      <a:pt x="3839" y="10348"/>
                      <a:pt x="3875" y="10335"/>
                    </a:cubicBezTo>
                    <a:lnTo>
                      <a:pt x="6018" y="9704"/>
                    </a:lnTo>
                    <a:cubicBezTo>
                      <a:pt x="6049" y="9704"/>
                      <a:pt x="6144" y="9673"/>
                      <a:pt x="6175" y="9641"/>
                    </a:cubicBezTo>
                    <a:lnTo>
                      <a:pt x="8286" y="7499"/>
                    </a:lnTo>
                    <a:lnTo>
                      <a:pt x="8286" y="10681"/>
                    </a:lnTo>
                    <a:cubicBezTo>
                      <a:pt x="8255" y="10839"/>
                      <a:pt x="8097" y="10996"/>
                      <a:pt x="7908" y="10996"/>
                    </a:cubicBezTo>
                    <a:lnTo>
                      <a:pt x="1040" y="10996"/>
                    </a:lnTo>
                    <a:cubicBezTo>
                      <a:pt x="851" y="10996"/>
                      <a:pt x="693" y="10839"/>
                      <a:pt x="693" y="10650"/>
                    </a:cubicBezTo>
                    <a:lnTo>
                      <a:pt x="693" y="2742"/>
                    </a:lnTo>
                    <a:lnTo>
                      <a:pt x="2395" y="2742"/>
                    </a:lnTo>
                    <a:cubicBezTo>
                      <a:pt x="2584" y="2742"/>
                      <a:pt x="2741" y="2584"/>
                      <a:pt x="2741" y="2395"/>
                    </a:cubicBezTo>
                    <a:lnTo>
                      <a:pt x="2741" y="694"/>
                    </a:lnTo>
                    <a:close/>
                    <a:moveTo>
                      <a:pt x="2363" y="1"/>
                    </a:moveTo>
                    <a:cubicBezTo>
                      <a:pt x="2237" y="1"/>
                      <a:pt x="2143" y="64"/>
                      <a:pt x="2111" y="127"/>
                    </a:cubicBezTo>
                    <a:lnTo>
                      <a:pt x="158" y="2112"/>
                    </a:lnTo>
                    <a:cubicBezTo>
                      <a:pt x="63" y="2175"/>
                      <a:pt x="0" y="2269"/>
                      <a:pt x="0" y="2364"/>
                    </a:cubicBezTo>
                    <a:lnTo>
                      <a:pt x="0" y="10650"/>
                    </a:lnTo>
                    <a:cubicBezTo>
                      <a:pt x="0" y="11217"/>
                      <a:pt x="473" y="11658"/>
                      <a:pt x="1008" y="11658"/>
                    </a:cubicBezTo>
                    <a:lnTo>
                      <a:pt x="7908" y="11658"/>
                    </a:lnTo>
                    <a:cubicBezTo>
                      <a:pt x="8444" y="11658"/>
                      <a:pt x="8916" y="11217"/>
                      <a:pt x="8916" y="10650"/>
                    </a:cubicBezTo>
                    <a:lnTo>
                      <a:pt x="8916" y="6774"/>
                    </a:lnTo>
                    <a:lnTo>
                      <a:pt x="11279" y="4412"/>
                    </a:lnTo>
                    <a:cubicBezTo>
                      <a:pt x="11815" y="3876"/>
                      <a:pt x="11815" y="3025"/>
                      <a:pt x="11279" y="2490"/>
                    </a:cubicBezTo>
                    <a:cubicBezTo>
                      <a:pt x="11011" y="2222"/>
                      <a:pt x="10657" y="2088"/>
                      <a:pt x="10306" y="2088"/>
                    </a:cubicBezTo>
                    <a:cubicBezTo>
                      <a:pt x="9956" y="2088"/>
                      <a:pt x="9609" y="2222"/>
                      <a:pt x="9357" y="2490"/>
                    </a:cubicBezTo>
                    <a:lnTo>
                      <a:pt x="8916" y="2931"/>
                    </a:lnTo>
                    <a:lnTo>
                      <a:pt x="8916" y="1041"/>
                    </a:lnTo>
                    <a:cubicBezTo>
                      <a:pt x="8916" y="474"/>
                      <a:pt x="8444" y="1"/>
                      <a:pt x="790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11352;p68"/>
            <p:cNvGrpSpPr/>
            <p:nvPr/>
          </p:nvGrpSpPr>
          <p:grpSpPr>
            <a:xfrm>
              <a:off x="485690" y="3923239"/>
              <a:ext cx="420796" cy="370732"/>
              <a:chOff x="-3137650" y="2067900"/>
              <a:chExt cx="291450" cy="256775"/>
            </a:xfrm>
            <a:solidFill>
              <a:schemeClr val="accent5">
                <a:lumMod val="75000"/>
              </a:schemeClr>
            </a:solidFill>
          </p:grpSpPr>
          <p:sp>
            <p:nvSpPr>
              <p:cNvPr id="37" name="Google Shape;11353;p68"/>
              <p:cNvSpPr/>
              <p:nvPr/>
            </p:nvSpPr>
            <p:spPr>
              <a:xfrm>
                <a:off x="-3137650" y="2067900"/>
                <a:ext cx="291450" cy="187475"/>
              </a:xfrm>
              <a:custGeom>
                <a:avLst/>
                <a:gdLst/>
                <a:ahLst/>
                <a:cxnLst/>
                <a:rect l="l" t="t" r="r" b="b"/>
                <a:pathLst>
                  <a:path w="11658" h="7499" extrusionOk="0">
                    <a:moveTo>
                      <a:pt x="10618" y="694"/>
                    </a:moveTo>
                    <a:cubicBezTo>
                      <a:pt x="10838" y="694"/>
                      <a:pt x="10964" y="851"/>
                      <a:pt x="10964" y="1040"/>
                    </a:cubicBezTo>
                    <a:lnTo>
                      <a:pt x="10964" y="6522"/>
                    </a:lnTo>
                    <a:cubicBezTo>
                      <a:pt x="10964" y="6711"/>
                      <a:pt x="10838" y="6868"/>
                      <a:pt x="10618" y="6868"/>
                    </a:cubicBezTo>
                    <a:lnTo>
                      <a:pt x="1009" y="6868"/>
                    </a:lnTo>
                    <a:cubicBezTo>
                      <a:pt x="820" y="6868"/>
                      <a:pt x="662" y="6711"/>
                      <a:pt x="662" y="6522"/>
                    </a:cubicBezTo>
                    <a:lnTo>
                      <a:pt x="662" y="1040"/>
                    </a:lnTo>
                    <a:cubicBezTo>
                      <a:pt x="662" y="851"/>
                      <a:pt x="820" y="694"/>
                      <a:pt x="1009" y="694"/>
                    </a:cubicBezTo>
                    <a:close/>
                    <a:moveTo>
                      <a:pt x="1009" y="0"/>
                    </a:moveTo>
                    <a:cubicBezTo>
                      <a:pt x="473" y="0"/>
                      <a:pt x="1" y="473"/>
                      <a:pt x="1" y="1009"/>
                    </a:cubicBezTo>
                    <a:lnTo>
                      <a:pt x="1" y="6490"/>
                    </a:lnTo>
                    <a:cubicBezTo>
                      <a:pt x="1" y="7026"/>
                      <a:pt x="473" y="7499"/>
                      <a:pt x="1009" y="7499"/>
                    </a:cubicBezTo>
                    <a:lnTo>
                      <a:pt x="10618" y="7499"/>
                    </a:lnTo>
                    <a:cubicBezTo>
                      <a:pt x="11185" y="7499"/>
                      <a:pt x="11658" y="7026"/>
                      <a:pt x="11658" y="6490"/>
                    </a:cubicBezTo>
                    <a:lnTo>
                      <a:pt x="11658" y="1009"/>
                    </a:ln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354;p68"/>
              <p:cNvSpPr/>
              <p:nvPr/>
            </p:nvSpPr>
            <p:spPr>
              <a:xfrm>
                <a:off x="-3137650" y="2273475"/>
                <a:ext cx="291450" cy="51200"/>
              </a:xfrm>
              <a:custGeom>
                <a:avLst/>
                <a:gdLst/>
                <a:ahLst/>
                <a:cxnLst/>
                <a:rect l="l" t="t" r="r" b="b"/>
                <a:pathLst>
                  <a:path w="11658" h="2048" extrusionOk="0">
                    <a:moveTo>
                      <a:pt x="10618" y="662"/>
                    </a:moveTo>
                    <a:cubicBezTo>
                      <a:pt x="10838" y="662"/>
                      <a:pt x="10964" y="819"/>
                      <a:pt x="10964" y="1008"/>
                    </a:cubicBezTo>
                    <a:cubicBezTo>
                      <a:pt x="10964" y="1197"/>
                      <a:pt x="10838" y="1355"/>
                      <a:pt x="10618" y="1355"/>
                    </a:cubicBezTo>
                    <a:lnTo>
                      <a:pt x="6050" y="1355"/>
                    </a:lnTo>
                    <a:cubicBezTo>
                      <a:pt x="6113" y="1260"/>
                      <a:pt x="6113" y="1134"/>
                      <a:pt x="6113" y="1008"/>
                    </a:cubicBezTo>
                    <a:cubicBezTo>
                      <a:pt x="6113" y="882"/>
                      <a:pt x="6050" y="788"/>
                      <a:pt x="6050" y="662"/>
                    </a:cubicBezTo>
                    <a:close/>
                    <a:moveTo>
                      <a:pt x="5105" y="662"/>
                    </a:moveTo>
                    <a:cubicBezTo>
                      <a:pt x="5294" y="662"/>
                      <a:pt x="5451" y="819"/>
                      <a:pt x="5451" y="1008"/>
                    </a:cubicBezTo>
                    <a:cubicBezTo>
                      <a:pt x="5451" y="1229"/>
                      <a:pt x="5294" y="1386"/>
                      <a:pt x="5105" y="1386"/>
                    </a:cubicBezTo>
                    <a:lnTo>
                      <a:pt x="1009" y="1386"/>
                    </a:lnTo>
                    <a:cubicBezTo>
                      <a:pt x="820" y="1355"/>
                      <a:pt x="662" y="1229"/>
                      <a:pt x="662" y="1008"/>
                    </a:cubicBezTo>
                    <a:cubicBezTo>
                      <a:pt x="662" y="819"/>
                      <a:pt x="820" y="662"/>
                      <a:pt x="1009" y="662"/>
                    </a:cubicBezTo>
                    <a:close/>
                    <a:moveTo>
                      <a:pt x="1009" y="0"/>
                    </a:moveTo>
                    <a:cubicBezTo>
                      <a:pt x="473" y="0"/>
                      <a:pt x="1" y="473"/>
                      <a:pt x="1" y="1008"/>
                    </a:cubicBezTo>
                    <a:cubicBezTo>
                      <a:pt x="1" y="1575"/>
                      <a:pt x="473" y="2048"/>
                      <a:pt x="1009" y="2048"/>
                    </a:cubicBezTo>
                    <a:lnTo>
                      <a:pt x="10618" y="2048"/>
                    </a:lnTo>
                    <a:cubicBezTo>
                      <a:pt x="11185" y="2048"/>
                      <a:pt x="11658" y="1575"/>
                      <a:pt x="11658" y="1008"/>
                    </a:cubicBezTo>
                    <a:cubicBezTo>
                      <a:pt x="11658" y="473"/>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1355;p68"/>
              <p:cNvSpPr/>
              <p:nvPr/>
            </p:nvSpPr>
            <p:spPr>
              <a:xfrm>
                <a:off x="-3035250" y="2103000"/>
                <a:ext cx="104000" cy="118500"/>
              </a:xfrm>
              <a:custGeom>
                <a:avLst/>
                <a:gdLst/>
                <a:ahLst/>
                <a:cxnLst/>
                <a:rect l="l" t="t" r="r" b="b"/>
                <a:pathLst>
                  <a:path w="4160" h="4740" extrusionOk="0">
                    <a:moveTo>
                      <a:pt x="662" y="896"/>
                    </a:moveTo>
                    <a:lnTo>
                      <a:pt x="3056" y="2346"/>
                    </a:lnTo>
                    <a:lnTo>
                      <a:pt x="662" y="3826"/>
                    </a:lnTo>
                    <a:lnTo>
                      <a:pt x="662" y="896"/>
                    </a:lnTo>
                    <a:close/>
                    <a:moveTo>
                      <a:pt x="322" y="1"/>
                    </a:moveTo>
                    <a:cubicBezTo>
                      <a:pt x="144" y="1"/>
                      <a:pt x="0" y="131"/>
                      <a:pt x="0" y="298"/>
                    </a:cubicBezTo>
                    <a:lnTo>
                      <a:pt x="0" y="4425"/>
                    </a:lnTo>
                    <a:cubicBezTo>
                      <a:pt x="0" y="4607"/>
                      <a:pt x="132" y="4740"/>
                      <a:pt x="301" y="4740"/>
                    </a:cubicBezTo>
                    <a:cubicBezTo>
                      <a:pt x="365" y="4740"/>
                      <a:pt x="435" y="4720"/>
                      <a:pt x="504" y="4677"/>
                    </a:cubicBezTo>
                    <a:lnTo>
                      <a:pt x="3939" y="2629"/>
                    </a:lnTo>
                    <a:cubicBezTo>
                      <a:pt x="4159" y="2535"/>
                      <a:pt x="4159" y="2219"/>
                      <a:pt x="3939" y="2093"/>
                    </a:cubicBezTo>
                    <a:lnTo>
                      <a:pt x="504" y="46"/>
                    </a:lnTo>
                    <a:cubicBezTo>
                      <a:pt x="443" y="15"/>
                      <a:pt x="381" y="1"/>
                      <a:pt x="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10320;p64"/>
            <p:cNvSpPr/>
            <p:nvPr/>
          </p:nvSpPr>
          <p:spPr>
            <a:xfrm>
              <a:off x="1132949" y="3941800"/>
              <a:ext cx="348542" cy="348513"/>
            </a:xfrm>
            <a:custGeom>
              <a:avLst/>
              <a:gdLst/>
              <a:ahLst/>
              <a:cxnLst/>
              <a:rect l="l" t="t" r="r" b="b"/>
              <a:pathLst>
                <a:path w="11816" h="11815" extrusionOk="0">
                  <a:moveTo>
                    <a:pt x="6207" y="693"/>
                  </a:moveTo>
                  <a:cubicBezTo>
                    <a:pt x="7877" y="819"/>
                    <a:pt x="9326" y="1670"/>
                    <a:pt x="10208" y="2993"/>
                  </a:cubicBezTo>
                  <a:lnTo>
                    <a:pt x="6207" y="5293"/>
                  </a:lnTo>
                  <a:lnTo>
                    <a:pt x="6207" y="693"/>
                  </a:lnTo>
                  <a:close/>
                  <a:moveTo>
                    <a:pt x="10555" y="3623"/>
                  </a:moveTo>
                  <a:cubicBezTo>
                    <a:pt x="10901" y="4316"/>
                    <a:pt x="11090" y="5104"/>
                    <a:pt x="11090" y="5923"/>
                  </a:cubicBezTo>
                  <a:cubicBezTo>
                    <a:pt x="11090" y="7026"/>
                    <a:pt x="10744" y="8097"/>
                    <a:pt x="10114" y="8979"/>
                  </a:cubicBezTo>
                  <a:lnTo>
                    <a:pt x="6491" y="5986"/>
                  </a:lnTo>
                  <a:lnTo>
                    <a:pt x="10555" y="3623"/>
                  </a:lnTo>
                  <a:close/>
                  <a:moveTo>
                    <a:pt x="5546" y="693"/>
                  </a:moveTo>
                  <a:lnTo>
                    <a:pt x="5546" y="5892"/>
                  </a:lnTo>
                  <a:cubicBezTo>
                    <a:pt x="5546" y="6018"/>
                    <a:pt x="5577" y="6081"/>
                    <a:pt x="5672" y="6175"/>
                  </a:cubicBezTo>
                  <a:lnTo>
                    <a:pt x="9673" y="9483"/>
                  </a:lnTo>
                  <a:cubicBezTo>
                    <a:pt x="8728" y="10491"/>
                    <a:pt x="7373" y="11121"/>
                    <a:pt x="5892" y="11121"/>
                  </a:cubicBezTo>
                  <a:cubicBezTo>
                    <a:pt x="3025" y="11121"/>
                    <a:pt x="662" y="8822"/>
                    <a:pt x="662" y="5892"/>
                  </a:cubicBezTo>
                  <a:cubicBezTo>
                    <a:pt x="662" y="3151"/>
                    <a:pt x="2836" y="851"/>
                    <a:pt x="5546" y="693"/>
                  </a:cubicBezTo>
                  <a:close/>
                  <a:moveTo>
                    <a:pt x="5892" y="0"/>
                  </a:moveTo>
                  <a:cubicBezTo>
                    <a:pt x="2647" y="0"/>
                    <a:pt x="1" y="2615"/>
                    <a:pt x="1" y="5892"/>
                  </a:cubicBezTo>
                  <a:cubicBezTo>
                    <a:pt x="1" y="9168"/>
                    <a:pt x="2647" y="11814"/>
                    <a:pt x="5892" y="11814"/>
                  </a:cubicBezTo>
                  <a:cubicBezTo>
                    <a:pt x="9169" y="11814"/>
                    <a:pt x="11815" y="9168"/>
                    <a:pt x="11815" y="5892"/>
                  </a:cubicBezTo>
                  <a:cubicBezTo>
                    <a:pt x="11815" y="2678"/>
                    <a:pt x="9137" y="0"/>
                    <a:pt x="5892" y="0"/>
                  </a:cubicBezTo>
                  <a:close/>
                </a:path>
              </a:pathLst>
            </a:custGeom>
            <a:solidFill>
              <a:schemeClr val="accent6">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 name="Straight Arrow Connector 42"/>
          <p:cNvCxnSpPr/>
          <p:nvPr/>
        </p:nvCxnSpPr>
        <p:spPr>
          <a:xfrm>
            <a:off x="1552575" y="315277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a:off x="3267075" y="316230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4981575" y="3171825"/>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6715125" y="3181350"/>
            <a:ext cx="428625" cy="11113"/>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grpSp>
        <p:nvGrpSpPr>
          <p:cNvPr id="49" name="Group 48"/>
          <p:cNvGrpSpPr/>
          <p:nvPr/>
        </p:nvGrpSpPr>
        <p:grpSpPr>
          <a:xfrm>
            <a:off x="7200900" y="2581275"/>
            <a:ext cx="979755" cy="1057275"/>
            <a:chOff x="7200900" y="2581275"/>
            <a:chExt cx="979755" cy="1057275"/>
          </a:xfrm>
        </p:grpSpPr>
        <p:sp>
          <p:nvSpPr>
            <p:cNvPr id="19" name="Can 18"/>
            <p:cNvSpPr/>
            <p:nvPr/>
          </p:nvSpPr>
          <p:spPr>
            <a:xfrm>
              <a:off x="7219950" y="2581275"/>
              <a:ext cx="942975" cy="1057275"/>
            </a:xfrm>
            <a:prstGeom prst="can">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TextBox 47"/>
            <p:cNvSpPr txBox="1"/>
            <p:nvPr/>
          </p:nvSpPr>
          <p:spPr>
            <a:xfrm>
              <a:off x="7200900" y="2943225"/>
              <a:ext cx="979755" cy="523220"/>
            </a:xfrm>
            <a:prstGeom prst="rect">
              <a:avLst/>
            </a:prstGeom>
            <a:noFill/>
          </p:spPr>
          <p:txBody>
            <a:bodyPr wrap="none" rtlCol="0">
              <a:spAutoFit/>
            </a:bodyPr>
            <a:lstStyle/>
            <a:p>
              <a:pPr algn="ctr"/>
              <a:r>
                <a:rPr lang="en-IN" b="1" dirty="0" smtClean="0">
                  <a:solidFill>
                    <a:schemeClr val="accent6">
                      <a:lumMod val="50000"/>
                    </a:schemeClr>
                  </a:solidFill>
                </a:rPr>
                <a:t>Vector </a:t>
              </a:r>
            </a:p>
            <a:p>
              <a:pPr algn="ctr"/>
              <a:r>
                <a:rPr lang="en-IN" b="1" dirty="0" smtClean="0">
                  <a:solidFill>
                    <a:schemeClr val="accent6">
                      <a:lumMod val="50000"/>
                    </a:schemeClr>
                  </a:solidFill>
                </a:rPr>
                <a:t>Database</a:t>
              </a:r>
              <a:endParaRPr lang="en-IN" b="1" dirty="0">
                <a:solidFill>
                  <a:schemeClr val="accent6">
                    <a:lumMod val="50000"/>
                  </a:schemeClr>
                </a:solidFill>
              </a:endParaRPr>
            </a:p>
          </p:txBody>
        </p:sp>
      </p:gr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smtClean="0"/>
              <a:t>Sahaayak – Retrieval Augmented Generation</a:t>
            </a:r>
            <a:endParaRPr lang="en-US" dirty="0"/>
          </a:p>
        </p:txBody>
      </p:sp>
      <p:grpSp>
        <p:nvGrpSpPr>
          <p:cNvPr id="41" name="Group 40"/>
          <p:cNvGrpSpPr/>
          <p:nvPr/>
        </p:nvGrpSpPr>
        <p:grpSpPr>
          <a:xfrm>
            <a:off x="917770" y="1600200"/>
            <a:ext cx="6832950" cy="2826252"/>
            <a:chOff x="632020" y="1666875"/>
            <a:chExt cx="6832950" cy="2826252"/>
          </a:xfrm>
        </p:grpSpPr>
        <p:grpSp>
          <p:nvGrpSpPr>
            <p:cNvPr id="4" name="Google Shape;7923;p66"/>
            <p:cNvGrpSpPr/>
            <p:nvPr/>
          </p:nvGrpSpPr>
          <p:grpSpPr>
            <a:xfrm>
              <a:off x="632020" y="1765998"/>
              <a:ext cx="756000" cy="756000"/>
              <a:chOff x="-5971525" y="3273750"/>
              <a:chExt cx="292250" cy="290650"/>
            </a:xfrm>
            <a:solidFill>
              <a:schemeClr val="accent2">
                <a:lumMod val="75000"/>
              </a:schemeClr>
            </a:solidFill>
          </p:grpSpPr>
          <p:sp>
            <p:nvSpPr>
              <p:cNvPr id="5"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 name="Google Shape;5463;p61"/>
            <p:cNvGrpSpPr/>
            <p:nvPr/>
          </p:nvGrpSpPr>
          <p:grpSpPr>
            <a:xfrm>
              <a:off x="2889974" y="3737127"/>
              <a:ext cx="756000" cy="756000"/>
              <a:chOff x="-40745125" y="3632900"/>
              <a:chExt cx="318225" cy="289875"/>
            </a:xfrm>
            <a:solidFill>
              <a:schemeClr val="accent6">
                <a:lumMod val="60000"/>
                <a:lumOff val="40000"/>
              </a:schemeClr>
            </a:solidFill>
          </p:grpSpPr>
          <p:sp>
            <p:nvSpPr>
              <p:cNvPr id="10" name="Google Shape;5464;p61"/>
              <p:cNvSpPr/>
              <p:nvPr/>
            </p:nvSpPr>
            <p:spPr>
              <a:xfrm>
                <a:off x="-40745125" y="3632900"/>
                <a:ext cx="300125" cy="82725"/>
              </a:xfrm>
              <a:custGeom>
                <a:avLst/>
                <a:gdLst/>
                <a:ahLst/>
                <a:cxnLst/>
                <a:rect l="l" t="t" r="r" b="b"/>
                <a:pathLst>
                  <a:path w="12005" h="3309" extrusionOk="0">
                    <a:moveTo>
                      <a:pt x="1671" y="0"/>
                    </a:moveTo>
                    <a:cubicBezTo>
                      <a:pt x="757" y="0"/>
                      <a:pt x="1" y="757"/>
                      <a:pt x="1" y="1670"/>
                    </a:cubicBezTo>
                    <a:cubicBezTo>
                      <a:pt x="1" y="2552"/>
                      <a:pt x="757" y="3308"/>
                      <a:pt x="1671" y="3308"/>
                    </a:cubicBezTo>
                    <a:lnTo>
                      <a:pt x="11469" y="3308"/>
                    </a:lnTo>
                    <a:cubicBezTo>
                      <a:pt x="11815" y="3308"/>
                      <a:pt x="12004" y="2930"/>
                      <a:pt x="11784" y="2647"/>
                    </a:cubicBezTo>
                    <a:cubicBezTo>
                      <a:pt x="11595" y="2363"/>
                      <a:pt x="11469" y="2017"/>
                      <a:pt x="11469" y="1670"/>
                    </a:cubicBezTo>
                    <a:cubicBezTo>
                      <a:pt x="11469" y="1292"/>
                      <a:pt x="11595" y="946"/>
                      <a:pt x="11784" y="662"/>
                    </a:cubicBezTo>
                    <a:cubicBezTo>
                      <a:pt x="11973" y="410"/>
                      <a:pt x="11784" y="0"/>
                      <a:pt x="11469"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465;p61"/>
              <p:cNvSpPr/>
              <p:nvPr/>
            </p:nvSpPr>
            <p:spPr>
              <a:xfrm>
                <a:off x="-40508050" y="3736075"/>
                <a:ext cx="21300" cy="82725"/>
              </a:xfrm>
              <a:custGeom>
                <a:avLst/>
                <a:gdLst/>
                <a:ahLst/>
                <a:cxnLst/>
                <a:rect l="l" t="t" r="r" b="b"/>
                <a:pathLst>
                  <a:path w="852" h="3309" extrusionOk="0">
                    <a:moveTo>
                      <a:pt x="1" y="1"/>
                    </a:moveTo>
                    <a:lnTo>
                      <a:pt x="1" y="3309"/>
                    </a:lnTo>
                    <a:lnTo>
                      <a:pt x="852" y="3309"/>
                    </a:lnTo>
                    <a:lnTo>
                      <a:pt x="85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466;p61"/>
              <p:cNvSpPr/>
              <p:nvPr/>
            </p:nvSpPr>
            <p:spPr>
              <a:xfrm>
                <a:off x="-40466300" y="3736875"/>
                <a:ext cx="39400" cy="82725"/>
              </a:xfrm>
              <a:custGeom>
                <a:avLst/>
                <a:gdLst/>
                <a:ahLst/>
                <a:cxnLst/>
                <a:rect l="l" t="t" r="r" b="b"/>
                <a:pathLst>
                  <a:path w="1576" h="3309" extrusionOk="0">
                    <a:moveTo>
                      <a:pt x="1" y="0"/>
                    </a:moveTo>
                    <a:lnTo>
                      <a:pt x="1" y="3308"/>
                    </a:lnTo>
                    <a:lnTo>
                      <a:pt x="1198" y="3308"/>
                    </a:lnTo>
                    <a:cubicBezTo>
                      <a:pt x="1387" y="3277"/>
                      <a:pt x="1576" y="3088"/>
                      <a:pt x="1576" y="2899"/>
                    </a:cubicBezTo>
                    <a:lnTo>
                      <a:pt x="1576" y="410"/>
                    </a:lnTo>
                    <a:cubicBezTo>
                      <a:pt x="1576" y="158"/>
                      <a:pt x="1387" y="0"/>
                      <a:pt x="1198"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467;p61"/>
              <p:cNvSpPr/>
              <p:nvPr/>
            </p:nvSpPr>
            <p:spPr>
              <a:xfrm>
                <a:off x="-40723050" y="3736075"/>
                <a:ext cx="194550" cy="82725"/>
              </a:xfrm>
              <a:custGeom>
                <a:avLst/>
                <a:gdLst/>
                <a:ahLst/>
                <a:cxnLst/>
                <a:rect l="l" t="t" r="r" b="b"/>
                <a:pathLst>
                  <a:path w="7782" h="3309" extrusionOk="0">
                    <a:moveTo>
                      <a:pt x="441" y="1"/>
                    </a:moveTo>
                    <a:cubicBezTo>
                      <a:pt x="189" y="1"/>
                      <a:pt x="0" y="221"/>
                      <a:pt x="0" y="442"/>
                    </a:cubicBezTo>
                    <a:lnTo>
                      <a:pt x="0" y="2931"/>
                    </a:lnTo>
                    <a:cubicBezTo>
                      <a:pt x="0" y="3151"/>
                      <a:pt x="189" y="3309"/>
                      <a:pt x="441" y="3309"/>
                    </a:cubicBezTo>
                    <a:lnTo>
                      <a:pt x="7782" y="3309"/>
                    </a:lnTo>
                    <a:lnTo>
                      <a:pt x="7782"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468;p61"/>
              <p:cNvSpPr/>
              <p:nvPr/>
            </p:nvSpPr>
            <p:spPr>
              <a:xfrm>
                <a:off x="-40681325" y="3839250"/>
                <a:ext cx="21300" cy="82725"/>
              </a:xfrm>
              <a:custGeom>
                <a:avLst/>
                <a:gdLst/>
                <a:ahLst/>
                <a:cxnLst/>
                <a:rect l="l" t="t" r="r" b="b"/>
                <a:pathLst>
                  <a:path w="852" h="3309" extrusionOk="0">
                    <a:moveTo>
                      <a:pt x="1" y="1"/>
                    </a:moveTo>
                    <a:lnTo>
                      <a:pt x="1" y="3309"/>
                    </a:lnTo>
                    <a:lnTo>
                      <a:pt x="851" y="3309"/>
                    </a:lnTo>
                    <a:lnTo>
                      <a:pt x="851" y="1"/>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469;p61"/>
              <p:cNvSpPr/>
              <p:nvPr/>
            </p:nvSpPr>
            <p:spPr>
              <a:xfrm>
                <a:off x="-40639575" y="3840825"/>
                <a:ext cx="190625" cy="81950"/>
              </a:xfrm>
              <a:custGeom>
                <a:avLst/>
                <a:gdLst/>
                <a:ahLst/>
                <a:cxnLst/>
                <a:rect l="l" t="t" r="r" b="b"/>
                <a:pathLst>
                  <a:path w="7625" h="3278" extrusionOk="0">
                    <a:moveTo>
                      <a:pt x="1" y="1"/>
                    </a:moveTo>
                    <a:lnTo>
                      <a:pt x="1" y="3277"/>
                    </a:lnTo>
                    <a:lnTo>
                      <a:pt x="7247" y="3277"/>
                    </a:lnTo>
                    <a:cubicBezTo>
                      <a:pt x="7467" y="3277"/>
                      <a:pt x="7625" y="3057"/>
                      <a:pt x="7625" y="2868"/>
                    </a:cubicBezTo>
                    <a:lnTo>
                      <a:pt x="7625" y="379"/>
                    </a:lnTo>
                    <a:cubicBezTo>
                      <a:pt x="7625" y="158"/>
                      <a:pt x="7436" y="1"/>
                      <a:pt x="72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470;p61"/>
              <p:cNvSpPr/>
              <p:nvPr/>
            </p:nvSpPr>
            <p:spPr>
              <a:xfrm>
                <a:off x="-40745125" y="3840050"/>
                <a:ext cx="43350" cy="82725"/>
              </a:xfrm>
              <a:custGeom>
                <a:avLst/>
                <a:gdLst/>
                <a:ahLst/>
                <a:cxnLst/>
                <a:rect l="l" t="t" r="r" b="b"/>
                <a:pathLst>
                  <a:path w="1734" h="3309" extrusionOk="0">
                    <a:moveTo>
                      <a:pt x="442" y="0"/>
                    </a:moveTo>
                    <a:cubicBezTo>
                      <a:pt x="190" y="0"/>
                      <a:pt x="1" y="189"/>
                      <a:pt x="1" y="378"/>
                    </a:cubicBezTo>
                    <a:lnTo>
                      <a:pt x="1" y="2867"/>
                    </a:lnTo>
                    <a:cubicBezTo>
                      <a:pt x="1" y="3088"/>
                      <a:pt x="190" y="3308"/>
                      <a:pt x="442" y="3308"/>
                    </a:cubicBezTo>
                    <a:lnTo>
                      <a:pt x="1734" y="3308"/>
                    </a:lnTo>
                    <a:lnTo>
                      <a:pt x="1734"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 name="Google Shape;7169;p64"/>
            <p:cNvGrpSpPr/>
            <p:nvPr/>
          </p:nvGrpSpPr>
          <p:grpSpPr>
            <a:xfrm>
              <a:off x="4681999" y="1727050"/>
              <a:ext cx="756000" cy="756000"/>
              <a:chOff x="-44512325" y="3176075"/>
              <a:chExt cx="300900" cy="300900"/>
            </a:xfrm>
            <a:solidFill>
              <a:schemeClr val="accent5">
                <a:lumMod val="75000"/>
              </a:schemeClr>
            </a:solidFill>
          </p:grpSpPr>
          <p:sp>
            <p:nvSpPr>
              <p:cNvPr id="18" name="Google Shape;7170;p64"/>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171;p64"/>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172;p64"/>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7923;p66"/>
            <p:cNvGrpSpPr/>
            <p:nvPr/>
          </p:nvGrpSpPr>
          <p:grpSpPr>
            <a:xfrm>
              <a:off x="6708970" y="1727898"/>
              <a:ext cx="756000" cy="756000"/>
              <a:chOff x="-5971525" y="3273750"/>
              <a:chExt cx="292250" cy="290650"/>
            </a:xfrm>
            <a:solidFill>
              <a:schemeClr val="accent2">
                <a:lumMod val="75000"/>
              </a:schemeClr>
            </a:solidFill>
          </p:grpSpPr>
          <p:sp>
            <p:nvSpPr>
              <p:cNvPr id="22" name="Google Shape;7924;p66"/>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925;p66"/>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grpFill/>
              <a:ln>
                <a:solidFill>
                  <a:schemeClr val="accent1">
                    <a:hueOff val="0"/>
                    <a:satOff val="0"/>
                    <a:lumOff val="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5852;p62"/>
            <p:cNvGrpSpPr/>
            <p:nvPr/>
          </p:nvGrpSpPr>
          <p:grpSpPr>
            <a:xfrm>
              <a:off x="2800877" y="1748141"/>
              <a:ext cx="756000" cy="756000"/>
              <a:chOff x="-60988625" y="3740800"/>
              <a:chExt cx="316650" cy="310350"/>
            </a:xfrm>
            <a:solidFill>
              <a:schemeClr val="accent4">
                <a:lumMod val="75000"/>
              </a:schemeClr>
            </a:solidFill>
          </p:grpSpPr>
          <p:sp>
            <p:nvSpPr>
              <p:cNvPr id="25" name="Google Shape;5853;p62"/>
              <p:cNvSpPr/>
              <p:nvPr/>
            </p:nvSpPr>
            <p:spPr>
              <a:xfrm>
                <a:off x="-60988625" y="3740800"/>
                <a:ext cx="311125" cy="310350"/>
              </a:xfrm>
              <a:custGeom>
                <a:avLst/>
                <a:gdLst/>
                <a:ahLst/>
                <a:cxnLst/>
                <a:rect l="l" t="t" r="r" b="b"/>
                <a:pathLst>
                  <a:path w="12445" h="12414" extrusionOk="0">
                    <a:moveTo>
                      <a:pt x="7026" y="1670"/>
                    </a:moveTo>
                    <a:cubicBezTo>
                      <a:pt x="7278" y="1670"/>
                      <a:pt x="7467" y="1859"/>
                      <a:pt x="7467" y="2111"/>
                    </a:cubicBezTo>
                    <a:cubicBezTo>
                      <a:pt x="7467" y="2332"/>
                      <a:pt x="7278" y="2490"/>
                      <a:pt x="7026" y="2490"/>
                    </a:cubicBezTo>
                    <a:lnTo>
                      <a:pt x="2080" y="2490"/>
                    </a:lnTo>
                    <a:cubicBezTo>
                      <a:pt x="1828" y="2490"/>
                      <a:pt x="1639" y="2300"/>
                      <a:pt x="1639" y="2111"/>
                    </a:cubicBezTo>
                    <a:cubicBezTo>
                      <a:pt x="1639" y="1828"/>
                      <a:pt x="1828" y="1670"/>
                      <a:pt x="2080" y="1670"/>
                    </a:cubicBezTo>
                    <a:close/>
                    <a:moveTo>
                      <a:pt x="7026" y="4159"/>
                    </a:moveTo>
                    <a:cubicBezTo>
                      <a:pt x="7278" y="4159"/>
                      <a:pt x="7467" y="4348"/>
                      <a:pt x="7467" y="4537"/>
                    </a:cubicBezTo>
                    <a:cubicBezTo>
                      <a:pt x="7467" y="4789"/>
                      <a:pt x="7278" y="4978"/>
                      <a:pt x="7026" y="4978"/>
                    </a:cubicBezTo>
                    <a:lnTo>
                      <a:pt x="2080" y="4978"/>
                    </a:lnTo>
                    <a:cubicBezTo>
                      <a:pt x="1828" y="4978"/>
                      <a:pt x="1639" y="4789"/>
                      <a:pt x="1639" y="4537"/>
                    </a:cubicBezTo>
                    <a:cubicBezTo>
                      <a:pt x="1639" y="4317"/>
                      <a:pt x="1828" y="4159"/>
                      <a:pt x="2080" y="4159"/>
                    </a:cubicBezTo>
                    <a:close/>
                    <a:moveTo>
                      <a:pt x="7026" y="6648"/>
                    </a:moveTo>
                    <a:cubicBezTo>
                      <a:pt x="7278" y="6648"/>
                      <a:pt x="7467" y="6837"/>
                      <a:pt x="7467" y="7058"/>
                    </a:cubicBezTo>
                    <a:cubicBezTo>
                      <a:pt x="7467" y="7310"/>
                      <a:pt x="7278" y="7467"/>
                      <a:pt x="7026" y="7467"/>
                    </a:cubicBezTo>
                    <a:lnTo>
                      <a:pt x="2080" y="7467"/>
                    </a:lnTo>
                    <a:cubicBezTo>
                      <a:pt x="1828" y="7467"/>
                      <a:pt x="1639" y="7278"/>
                      <a:pt x="1639" y="7058"/>
                    </a:cubicBezTo>
                    <a:cubicBezTo>
                      <a:pt x="1639" y="6806"/>
                      <a:pt x="1828" y="6648"/>
                      <a:pt x="2080" y="6648"/>
                    </a:cubicBezTo>
                    <a:close/>
                    <a:moveTo>
                      <a:pt x="7026" y="9106"/>
                    </a:moveTo>
                    <a:cubicBezTo>
                      <a:pt x="7278" y="9106"/>
                      <a:pt x="7467" y="9295"/>
                      <a:pt x="7467" y="9515"/>
                    </a:cubicBezTo>
                    <a:cubicBezTo>
                      <a:pt x="7467" y="9736"/>
                      <a:pt x="7278" y="9893"/>
                      <a:pt x="7026" y="9893"/>
                    </a:cubicBezTo>
                    <a:lnTo>
                      <a:pt x="2080" y="9893"/>
                    </a:lnTo>
                    <a:cubicBezTo>
                      <a:pt x="1828" y="9893"/>
                      <a:pt x="1639" y="9704"/>
                      <a:pt x="1639" y="9515"/>
                    </a:cubicBezTo>
                    <a:cubicBezTo>
                      <a:pt x="1639" y="9263"/>
                      <a:pt x="1828" y="9106"/>
                      <a:pt x="2080" y="9106"/>
                    </a:cubicBezTo>
                    <a:close/>
                    <a:moveTo>
                      <a:pt x="11500" y="10775"/>
                    </a:moveTo>
                    <a:cubicBezTo>
                      <a:pt x="11342" y="11248"/>
                      <a:pt x="10870" y="11594"/>
                      <a:pt x="10303" y="11594"/>
                    </a:cubicBezTo>
                    <a:cubicBezTo>
                      <a:pt x="9767" y="11594"/>
                      <a:pt x="9326" y="11248"/>
                      <a:pt x="9137" y="10775"/>
                    </a:cubicBezTo>
                    <a:close/>
                    <a:moveTo>
                      <a:pt x="1261" y="1"/>
                    </a:moveTo>
                    <a:cubicBezTo>
                      <a:pt x="568" y="1"/>
                      <a:pt x="32" y="568"/>
                      <a:pt x="32" y="1229"/>
                    </a:cubicBezTo>
                    <a:lnTo>
                      <a:pt x="32" y="10334"/>
                    </a:lnTo>
                    <a:cubicBezTo>
                      <a:pt x="0" y="11468"/>
                      <a:pt x="946" y="12414"/>
                      <a:pt x="2080" y="12414"/>
                    </a:cubicBezTo>
                    <a:lnTo>
                      <a:pt x="10334" y="12414"/>
                    </a:lnTo>
                    <a:cubicBezTo>
                      <a:pt x="11500" y="12414"/>
                      <a:pt x="12445" y="11468"/>
                      <a:pt x="12445" y="10334"/>
                    </a:cubicBezTo>
                    <a:cubicBezTo>
                      <a:pt x="12445" y="10082"/>
                      <a:pt x="12224" y="9893"/>
                      <a:pt x="12004" y="9893"/>
                    </a:cubicBezTo>
                    <a:lnTo>
                      <a:pt x="9074" y="9893"/>
                    </a:lnTo>
                    <a:lnTo>
                      <a:pt x="9074" y="1229"/>
                    </a:lnTo>
                    <a:cubicBezTo>
                      <a:pt x="9074" y="568"/>
                      <a:pt x="8538" y="1"/>
                      <a:pt x="78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5854;p62"/>
              <p:cNvSpPr/>
              <p:nvPr/>
            </p:nvSpPr>
            <p:spPr>
              <a:xfrm>
                <a:off x="-60742100" y="3920375"/>
                <a:ext cx="68550" cy="55175"/>
              </a:xfrm>
              <a:custGeom>
                <a:avLst/>
                <a:gdLst/>
                <a:ahLst/>
                <a:cxnLst/>
                <a:rect l="l" t="t" r="r" b="b"/>
                <a:pathLst>
                  <a:path w="2742" h="2207" extrusionOk="0">
                    <a:moveTo>
                      <a:pt x="0" y="1"/>
                    </a:moveTo>
                    <a:lnTo>
                      <a:pt x="0" y="32"/>
                    </a:lnTo>
                    <a:lnTo>
                      <a:pt x="1009" y="1986"/>
                    </a:lnTo>
                    <a:cubicBezTo>
                      <a:pt x="1103" y="2080"/>
                      <a:pt x="1261" y="2206"/>
                      <a:pt x="1418" y="2206"/>
                    </a:cubicBezTo>
                    <a:cubicBezTo>
                      <a:pt x="1576" y="2206"/>
                      <a:pt x="1733" y="2143"/>
                      <a:pt x="1796" y="1986"/>
                    </a:cubicBezTo>
                    <a:lnTo>
                      <a:pt x="2741" y="32"/>
                    </a:lnTo>
                    <a:lnTo>
                      <a:pt x="2741"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5855;p62"/>
              <p:cNvSpPr/>
              <p:nvPr/>
            </p:nvSpPr>
            <p:spPr>
              <a:xfrm>
                <a:off x="-60740525" y="3741600"/>
                <a:ext cx="68550" cy="158325"/>
              </a:xfrm>
              <a:custGeom>
                <a:avLst/>
                <a:gdLst/>
                <a:ahLst/>
                <a:cxnLst/>
                <a:rect l="l" t="t" r="r" b="b"/>
                <a:pathLst>
                  <a:path w="2742" h="6333" extrusionOk="0">
                    <a:moveTo>
                      <a:pt x="1796" y="819"/>
                    </a:moveTo>
                    <a:cubicBezTo>
                      <a:pt x="1891" y="819"/>
                      <a:pt x="1922" y="882"/>
                      <a:pt x="1922" y="945"/>
                    </a:cubicBezTo>
                    <a:lnTo>
                      <a:pt x="1922" y="1638"/>
                    </a:lnTo>
                    <a:lnTo>
                      <a:pt x="820" y="1638"/>
                    </a:lnTo>
                    <a:lnTo>
                      <a:pt x="820" y="945"/>
                    </a:lnTo>
                    <a:cubicBezTo>
                      <a:pt x="820" y="851"/>
                      <a:pt x="883" y="819"/>
                      <a:pt x="977" y="819"/>
                    </a:cubicBezTo>
                    <a:close/>
                    <a:moveTo>
                      <a:pt x="977" y="0"/>
                    </a:moveTo>
                    <a:cubicBezTo>
                      <a:pt x="410" y="0"/>
                      <a:pt x="1" y="410"/>
                      <a:pt x="1" y="945"/>
                    </a:cubicBezTo>
                    <a:lnTo>
                      <a:pt x="1" y="6333"/>
                    </a:lnTo>
                    <a:lnTo>
                      <a:pt x="2741" y="6333"/>
                    </a:lnTo>
                    <a:lnTo>
                      <a:pt x="2741" y="945"/>
                    </a:lnTo>
                    <a:cubicBezTo>
                      <a:pt x="2741" y="410"/>
                      <a:pt x="2300" y="0"/>
                      <a:pt x="179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TextBox 34"/>
            <p:cNvSpPr txBox="1"/>
            <p:nvPr/>
          </p:nvSpPr>
          <p:spPr>
            <a:xfrm>
              <a:off x="1562100" y="1695450"/>
              <a:ext cx="1074333" cy="338554"/>
            </a:xfrm>
            <a:prstGeom prst="rect">
              <a:avLst/>
            </a:prstGeom>
            <a:noFill/>
          </p:spPr>
          <p:txBody>
            <a:bodyPr wrap="none" rtlCol="0">
              <a:spAutoFit/>
            </a:bodyPr>
            <a:lstStyle/>
            <a:p>
              <a:r>
                <a:rPr lang="en-IN" sz="1600" b="1" dirty="0" smtClean="0">
                  <a:solidFill>
                    <a:schemeClr val="accent5">
                      <a:lumMod val="75000"/>
                    </a:schemeClr>
                  </a:solidFill>
                </a:rPr>
                <a:t>Question</a:t>
              </a:r>
              <a:endParaRPr lang="en-IN" sz="1600" b="1" dirty="0">
                <a:solidFill>
                  <a:schemeClr val="accent5">
                    <a:lumMod val="75000"/>
                  </a:schemeClr>
                </a:solidFill>
              </a:endParaRPr>
            </a:p>
          </p:txBody>
        </p:sp>
        <p:sp>
          <p:nvSpPr>
            <p:cNvPr id="36" name="TextBox 35"/>
            <p:cNvSpPr txBox="1"/>
            <p:nvPr/>
          </p:nvSpPr>
          <p:spPr>
            <a:xfrm>
              <a:off x="3657600" y="1685925"/>
              <a:ext cx="902811" cy="338554"/>
            </a:xfrm>
            <a:prstGeom prst="rect">
              <a:avLst/>
            </a:prstGeom>
            <a:noFill/>
          </p:spPr>
          <p:txBody>
            <a:bodyPr wrap="none" rtlCol="0">
              <a:spAutoFit/>
            </a:bodyPr>
            <a:lstStyle/>
            <a:p>
              <a:r>
                <a:rPr lang="en-IN" sz="1600" b="1" dirty="0" smtClean="0">
                  <a:solidFill>
                    <a:schemeClr val="accent5">
                      <a:lumMod val="50000"/>
                    </a:schemeClr>
                  </a:solidFill>
                </a:rPr>
                <a:t>Prompt</a:t>
              </a:r>
              <a:endParaRPr lang="en-IN" sz="1600" b="1" dirty="0">
                <a:solidFill>
                  <a:schemeClr val="accent5">
                    <a:lumMod val="50000"/>
                  </a:schemeClr>
                </a:solidFill>
              </a:endParaRPr>
            </a:p>
          </p:txBody>
        </p:sp>
        <p:sp>
          <p:nvSpPr>
            <p:cNvPr id="37" name="TextBox 36"/>
            <p:cNvSpPr txBox="1"/>
            <p:nvPr/>
          </p:nvSpPr>
          <p:spPr>
            <a:xfrm>
              <a:off x="5467350" y="1666875"/>
              <a:ext cx="1162498" cy="338554"/>
            </a:xfrm>
            <a:prstGeom prst="rect">
              <a:avLst/>
            </a:prstGeom>
            <a:noFill/>
          </p:spPr>
          <p:txBody>
            <a:bodyPr wrap="none" rtlCol="0">
              <a:spAutoFit/>
            </a:bodyPr>
            <a:lstStyle/>
            <a:p>
              <a:r>
                <a:rPr lang="en-IN" sz="1600" b="1" dirty="0" smtClean="0">
                  <a:solidFill>
                    <a:schemeClr val="accent4">
                      <a:lumMod val="50000"/>
                    </a:schemeClr>
                  </a:solidFill>
                </a:rPr>
                <a:t>Response</a:t>
              </a:r>
              <a:endParaRPr lang="en-IN" sz="1600" b="1" dirty="0">
                <a:solidFill>
                  <a:schemeClr val="accent4">
                    <a:lumMod val="50000"/>
                  </a:schemeClr>
                </a:solidFill>
              </a:endParaRPr>
            </a:p>
          </p:txBody>
        </p:sp>
        <p:sp>
          <p:nvSpPr>
            <p:cNvPr id="38" name="TextBox 37"/>
            <p:cNvSpPr txBox="1"/>
            <p:nvPr/>
          </p:nvSpPr>
          <p:spPr>
            <a:xfrm>
              <a:off x="1714500" y="2800350"/>
              <a:ext cx="1109599" cy="584775"/>
            </a:xfrm>
            <a:prstGeom prst="rect">
              <a:avLst/>
            </a:prstGeom>
            <a:noFill/>
          </p:spPr>
          <p:txBody>
            <a:bodyPr wrap="none" rtlCol="0">
              <a:spAutoFit/>
            </a:bodyPr>
            <a:lstStyle/>
            <a:p>
              <a:pPr algn="ctr"/>
              <a:r>
                <a:rPr lang="en-IN" sz="1600" b="1" dirty="0" smtClean="0">
                  <a:solidFill>
                    <a:schemeClr val="accent2">
                      <a:lumMod val="50000"/>
                    </a:schemeClr>
                  </a:solidFill>
                </a:rPr>
                <a:t>Retrieval </a:t>
              </a:r>
            </a:p>
            <a:p>
              <a:pPr algn="ctr"/>
              <a:r>
                <a:rPr lang="en-IN" sz="1600" b="1" dirty="0" smtClean="0">
                  <a:solidFill>
                    <a:schemeClr val="accent2">
                      <a:lumMod val="50000"/>
                    </a:schemeClr>
                  </a:solidFill>
                </a:rPr>
                <a:t>Query</a:t>
              </a:r>
              <a:endParaRPr lang="en-IN" sz="1600" b="1" dirty="0">
                <a:solidFill>
                  <a:schemeClr val="accent2">
                    <a:lumMod val="50000"/>
                  </a:schemeClr>
                </a:solidFill>
              </a:endParaRPr>
            </a:p>
          </p:txBody>
        </p:sp>
        <p:sp>
          <p:nvSpPr>
            <p:cNvPr id="39" name="TextBox 38"/>
            <p:cNvSpPr txBox="1"/>
            <p:nvPr/>
          </p:nvSpPr>
          <p:spPr>
            <a:xfrm>
              <a:off x="3552825" y="2886075"/>
              <a:ext cx="1176924" cy="584775"/>
            </a:xfrm>
            <a:prstGeom prst="rect">
              <a:avLst/>
            </a:prstGeom>
            <a:noFill/>
          </p:spPr>
          <p:txBody>
            <a:bodyPr wrap="none" rtlCol="0">
              <a:spAutoFit/>
            </a:bodyPr>
            <a:lstStyle/>
            <a:p>
              <a:pPr algn="ctr"/>
              <a:r>
                <a:rPr lang="en-IN" sz="1600" b="1" dirty="0" smtClean="0">
                  <a:solidFill>
                    <a:schemeClr val="accent2">
                      <a:lumMod val="50000"/>
                    </a:schemeClr>
                  </a:solidFill>
                </a:rPr>
                <a:t>Retrieved </a:t>
              </a:r>
            </a:p>
            <a:p>
              <a:pPr algn="ctr"/>
              <a:r>
                <a:rPr lang="en-IN" sz="1600" b="1" dirty="0" smtClean="0">
                  <a:solidFill>
                    <a:schemeClr val="accent2">
                      <a:lumMod val="50000"/>
                    </a:schemeClr>
                  </a:solidFill>
                </a:rPr>
                <a:t>Texts</a:t>
              </a:r>
            </a:p>
          </p:txBody>
        </p:sp>
        <p:cxnSp>
          <p:nvCxnSpPr>
            <p:cNvPr id="31" name="Straight Arrow Connector 30"/>
            <p:cNvCxnSpPr/>
            <p:nvPr/>
          </p:nvCxnSpPr>
          <p:spPr>
            <a:xfrm>
              <a:off x="1657350" y="2143125"/>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a:off x="371475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p:nvPr/>
          </p:nvCxnSpPr>
          <p:spPr>
            <a:xfrm>
              <a:off x="5600700" y="2133600"/>
              <a:ext cx="885825" cy="1588"/>
            </a:xfrm>
            <a:prstGeom prst="straightConnector1">
              <a:avLst/>
            </a:prstGeom>
            <a:ln w="38100">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924175" y="3048000"/>
              <a:ext cx="885825" cy="1588"/>
            </a:xfrm>
            <a:prstGeom prst="straightConnector1">
              <a:avLst/>
            </a:prstGeom>
            <a:ln w="38100">
              <a:tailEnd type="arrow"/>
            </a:ln>
            <a:scene3d>
              <a:camera prst="orthographicFront">
                <a:rot lat="0" lon="0" rev="5400000"/>
              </a:camera>
              <a:lightRig rig="threePt" dir="t"/>
            </a:scene3d>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2438400" y="3238500"/>
              <a:ext cx="885825" cy="1588"/>
            </a:xfrm>
            <a:prstGeom prst="straightConnector1">
              <a:avLst/>
            </a:prstGeom>
            <a:ln w="38100">
              <a:tailEnd type="arrow"/>
            </a:ln>
            <a:scene3d>
              <a:camera prst="orthographicFront">
                <a:rot lat="0" lon="0" rev="16200000"/>
              </a:camera>
              <a:lightRig rig="threePt" dir="t"/>
            </a:scene3d>
          </p:spPr>
          <p:style>
            <a:lnRef idx="2">
              <a:schemeClr val="accent1"/>
            </a:lnRef>
            <a:fillRef idx="0">
              <a:schemeClr val="accent1"/>
            </a:fillRef>
            <a:effectRef idx="1">
              <a:schemeClr val="accent1"/>
            </a:effectRef>
            <a:fontRef idx="minor">
              <a:schemeClr val="tx1"/>
            </a:fontRef>
          </p:style>
        </p:cxnSp>
      </p:grpSp>
      <p:sp>
        <p:nvSpPr>
          <p:cNvPr id="42" name="TextBox 41"/>
          <p:cNvSpPr txBox="1"/>
          <p:nvPr/>
        </p:nvSpPr>
        <p:spPr>
          <a:xfrm>
            <a:off x="3038475" y="4505325"/>
            <a:ext cx="979755" cy="523220"/>
          </a:xfrm>
          <a:prstGeom prst="rect">
            <a:avLst/>
          </a:prstGeom>
          <a:noFill/>
        </p:spPr>
        <p:txBody>
          <a:bodyPr wrap="none" rtlCol="0">
            <a:spAutoFit/>
          </a:bodyPr>
          <a:lstStyle/>
          <a:p>
            <a:pPr algn="ctr"/>
            <a:r>
              <a:rPr lang="en-IN" b="1" dirty="0" smtClean="0">
                <a:solidFill>
                  <a:schemeClr val="accent6">
                    <a:lumMod val="50000"/>
                  </a:schemeClr>
                </a:solidFill>
              </a:rPr>
              <a:t>Vector </a:t>
            </a:r>
          </a:p>
          <a:p>
            <a:pPr algn="ctr"/>
            <a:r>
              <a:rPr lang="en-IN" b="1" dirty="0" smtClean="0">
                <a:solidFill>
                  <a:schemeClr val="accent6">
                    <a:lumMod val="50000"/>
                  </a:schemeClr>
                </a:solidFill>
              </a:rPr>
              <a:t>Database</a:t>
            </a:r>
            <a:endParaRPr lang="en-IN" b="1" dirty="0">
              <a:solidFill>
                <a:schemeClr val="accent6">
                  <a:lumMod val="50000"/>
                </a:schemeClr>
              </a:solidFill>
            </a:endParaRPr>
          </a:p>
        </p:txBody>
      </p:sp>
      <p:sp>
        <p:nvSpPr>
          <p:cNvPr id="43" name="TextBox 42"/>
          <p:cNvSpPr txBox="1"/>
          <p:nvPr/>
        </p:nvSpPr>
        <p:spPr>
          <a:xfrm>
            <a:off x="5086350" y="1181100"/>
            <a:ext cx="551754" cy="307777"/>
          </a:xfrm>
          <a:prstGeom prst="rect">
            <a:avLst/>
          </a:prstGeom>
          <a:noFill/>
        </p:spPr>
        <p:txBody>
          <a:bodyPr wrap="none" rtlCol="0">
            <a:spAutoFit/>
          </a:bodyPr>
          <a:lstStyle/>
          <a:p>
            <a:pPr algn="ctr"/>
            <a:r>
              <a:rPr lang="en-IN" b="1" dirty="0" smtClean="0">
                <a:solidFill>
                  <a:schemeClr val="accent5">
                    <a:lumMod val="50000"/>
                  </a:schemeClr>
                </a:solidFill>
              </a:rPr>
              <a:t>LLM</a:t>
            </a:r>
            <a:endParaRPr lang="en-IN" b="1" dirty="0">
              <a:solidFill>
                <a:schemeClr val="accent5">
                  <a:lumMod val="50000"/>
                </a:schemeClr>
              </a:solidFill>
            </a:endParaRPr>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Sahaayak – BARC Documents</a:t>
            </a:r>
            <a:endParaRPr lang="en-US" dirty="0"/>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62500" lnSpcReduction="20000"/>
          </a:bodyPr>
          <a:lstStyle/>
          <a:p>
            <a:pPr marL="0" indent="0" algn="just">
              <a:lnSpc>
                <a:spcPct val="120000"/>
              </a:lnSpc>
              <a:spcBef>
                <a:spcPts val="400"/>
              </a:spcBef>
              <a:spcAft>
                <a:spcPts val="400"/>
              </a:spcAft>
              <a:buNone/>
            </a:pPr>
            <a:r>
              <a:rPr lang="en-IN" sz="1800" b="1" dirty="0" smtClean="0">
                <a:solidFill>
                  <a:schemeClr val="accent5">
                    <a:lumMod val="50000"/>
                  </a:schemeClr>
                </a:solidFill>
              </a:rPr>
              <a:t>[INST]</a:t>
            </a:r>
          </a:p>
          <a:p>
            <a:pPr marL="0" indent="0" algn="just">
              <a:lnSpc>
                <a:spcPct val="120000"/>
              </a:lnSpc>
              <a:spcBef>
                <a:spcPts val="400"/>
              </a:spcBef>
              <a:spcAft>
                <a:spcPts val="400"/>
              </a:spcAft>
              <a:buNone/>
            </a:pPr>
            <a:r>
              <a:rPr lang="en-IN" sz="1800" b="1" dirty="0" smtClean="0">
                <a:solidFill>
                  <a:schemeClr val="accent5">
                    <a:lumMod val="50000"/>
                  </a:schemeClr>
                </a:solidFill>
              </a:rPr>
              <a:t>&lt;&lt;SYS&gt;&gt; You are a helpful, respectful, and honest assistant. … If you don't know the answer to a question, please don't share false information. &lt;&lt;/SYS&gt;&gt;</a:t>
            </a:r>
          </a:p>
          <a:p>
            <a:pPr marL="0" indent="0" algn="just">
              <a:lnSpc>
                <a:spcPct val="120000"/>
              </a:lnSpc>
              <a:spcBef>
                <a:spcPts val="400"/>
              </a:spcBef>
              <a:spcAft>
                <a:spcPts val="400"/>
              </a:spcAft>
              <a:buNone/>
            </a:pPr>
            <a:r>
              <a:rPr lang="en-IN" sz="1800" b="1" dirty="0" smtClean="0">
                <a:solidFill>
                  <a:schemeClr val="accent6">
                    <a:lumMod val="75000"/>
                  </a:schemeClr>
                </a:solidFill>
              </a:rPr>
              <a:t>CONTEXT:</a:t>
            </a:r>
          </a:p>
          <a:p>
            <a:pPr marL="0" indent="0" algn="just">
              <a:lnSpc>
                <a:spcPct val="120000"/>
              </a:lnSpc>
              <a:spcBef>
                <a:spcPts val="400"/>
              </a:spcBef>
              <a:spcAft>
                <a:spcPts val="400"/>
              </a:spcAft>
              <a:buNone/>
            </a:pPr>
            <a:r>
              <a:rPr lang="en-IN" sz="1800" b="1" dirty="0" smtClean="0">
                <a:solidFill>
                  <a:schemeClr val="accent6">
                    <a:lumMod val="75000"/>
                  </a:schemeClr>
                </a:solidFill>
              </a:rPr>
              <a:t>Magnesium -18's Unique Decay Process: …</a:t>
            </a:r>
          </a:p>
          <a:p>
            <a:pPr marL="0" indent="0" algn="just">
              <a:lnSpc>
                <a:spcPct val="120000"/>
              </a:lnSpc>
              <a:spcBef>
                <a:spcPts val="400"/>
              </a:spcBef>
              <a:spcAft>
                <a:spcPts val="400"/>
              </a:spcAft>
              <a:buNone/>
            </a:pPr>
            <a:r>
              <a:rPr lang="en-IN" sz="1800" b="1" dirty="0" smtClean="0">
                <a:solidFill>
                  <a:schemeClr val="accent6">
                    <a:lumMod val="75000"/>
                  </a:schemeClr>
                </a:solidFill>
              </a:rPr>
              <a:t>provides not only new academic insights but also practical solutions …</a:t>
            </a:r>
          </a:p>
          <a:p>
            <a:pPr marL="0" indent="0" algn="just">
              <a:lnSpc>
                <a:spcPct val="120000"/>
              </a:lnSpc>
              <a:spcBef>
                <a:spcPts val="400"/>
              </a:spcBef>
              <a:spcAft>
                <a:spcPts val="400"/>
              </a:spcAft>
              <a:buNone/>
            </a:pPr>
            <a:r>
              <a:rPr lang="en-IN" sz="1800" b="1" dirty="0" smtClean="0">
                <a:solidFill>
                  <a:schemeClr val="accent6">
                    <a:lumMod val="75000"/>
                  </a:schemeClr>
                </a:solidFill>
              </a:rPr>
              <a:t>Collaboration Identifies Rare Nuclear Decay in Long -Lived …</a:t>
            </a:r>
          </a:p>
          <a:p>
            <a:pPr marL="0" indent="0" algn="just">
              <a:lnSpc>
                <a:spcPct val="120000"/>
              </a:lnSpc>
              <a:spcBef>
                <a:spcPts val="400"/>
              </a:spcBef>
              <a:spcAft>
                <a:spcPts val="400"/>
              </a:spcAft>
              <a:buNone/>
            </a:pPr>
            <a:r>
              <a:rPr lang="en-IN" sz="1800" b="1" dirty="0" smtClean="0">
                <a:solidFill>
                  <a:schemeClr val="accent5">
                    <a:lumMod val="50000"/>
                  </a:schemeClr>
                </a:solidFill>
              </a:rPr>
              <a:t>Question: Describe decay process of Magnesium-18.</a:t>
            </a:r>
          </a:p>
          <a:p>
            <a:pPr marL="0" indent="0" algn="just">
              <a:lnSpc>
                <a:spcPct val="120000"/>
              </a:lnSpc>
              <a:spcBef>
                <a:spcPts val="400"/>
              </a:spcBef>
              <a:spcAft>
                <a:spcPts val="400"/>
              </a:spcAft>
              <a:buNone/>
            </a:pPr>
            <a:r>
              <a:rPr lang="en-IN" sz="1800" b="1" dirty="0" smtClean="0">
                <a:solidFill>
                  <a:schemeClr val="accent5">
                    <a:lumMod val="50000"/>
                  </a:schemeClr>
                </a:solidFill>
              </a:rPr>
              <a:t>[/INST]</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/Llama-2-13B-chat-GPTQ</a:t>
            </a:r>
            <a:endParaRPr lang="en-IN" b="1" dirty="0">
              <a:solidFill>
                <a:schemeClr val="accent2">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fontScale="92500" lnSpcReduction="20000"/>
          </a:bodyPr>
          <a:lstStyle/>
          <a:p>
            <a:pPr marL="0" indent="0" algn="just">
              <a:lnSpc>
                <a:spcPct val="100000"/>
              </a:lnSpc>
              <a:spcBef>
                <a:spcPts val="300"/>
              </a:spcBef>
              <a:spcAft>
                <a:spcPts val="300"/>
              </a:spcAft>
              <a:buNone/>
            </a:pPr>
            <a:r>
              <a:rPr lang="en-IN" sz="1600" b="1" dirty="0" smtClean="0">
                <a:solidFill>
                  <a:schemeClr val="accent4">
                    <a:lumMod val="50000"/>
                  </a:schemeClr>
                </a:solidFill>
              </a:rPr>
              <a:t>Sure! Based on the provided context, Magnesium-18 undergoes a unique multi-proton decay process, where it sequentially emits two proton pairs. …</a:t>
            </a:r>
          </a:p>
          <a:p>
            <a:pPr marL="0" indent="0" algn="just">
              <a:lnSpc>
                <a:spcPct val="100000"/>
              </a:lnSpc>
              <a:spcBef>
                <a:spcPts val="300"/>
              </a:spcBef>
              <a:spcAft>
                <a:spcPts val="300"/>
              </a:spcAft>
              <a:buNone/>
            </a:pPr>
            <a:r>
              <a:rPr lang="en-IN" sz="1600" b="1" dirty="0" smtClean="0">
                <a:solidFill>
                  <a:schemeClr val="accent4">
                    <a:lumMod val="50000"/>
                  </a:schemeClr>
                </a:solidFill>
              </a:rPr>
              <a:t>This process differs from traditional radioactive decay and highlights a complex phenomenon in the quantum world. …</a:t>
            </a:r>
          </a:p>
          <a:p>
            <a:pPr marL="0" indent="0" algn="just">
              <a:lnSpc>
                <a:spcPct val="100000"/>
              </a:lnSpc>
              <a:spcBef>
                <a:spcPts val="300"/>
              </a:spcBef>
              <a:spcAft>
                <a:spcPts val="300"/>
              </a:spcAft>
              <a:buNone/>
            </a:pPr>
            <a:r>
              <a:rPr lang="en-IN" sz="1600" b="1" dirty="0" smtClean="0">
                <a:solidFill>
                  <a:schemeClr val="accent4">
                    <a:lumMod val="50000"/>
                  </a:schemeClr>
                </a:solidFill>
              </a:rPr>
              <a:t>The study, published in the journal Nuclear Science and Techniques, provides …</a:t>
            </a:r>
          </a:p>
          <a:p>
            <a:pPr marL="0" indent="0" algn="just">
              <a:lnSpc>
                <a:spcPct val="100000"/>
              </a:lnSpc>
              <a:spcBef>
                <a:spcPts val="300"/>
              </a:spcBef>
              <a:spcAft>
                <a:spcPts val="300"/>
              </a:spcAft>
              <a:buNone/>
            </a:pPr>
            <a:r>
              <a:rPr lang="en-IN" sz="1600" b="1" dirty="0" smtClean="0">
                <a:solidFill>
                  <a:schemeClr val="accent4">
                    <a:lumMod val="50000"/>
                  </a:schemeClr>
                </a:solidFill>
              </a:rPr>
              <a:t>To summarize, Magnesium-18 decays through a chain of events, starting with the emission of two proton pairs, followed by the decay of Neon -16, …</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smtClean="0"/>
              <a:t>Introduction</a:t>
            </a:r>
            <a:endParaRPr lang="en-US" dirty="0"/>
          </a:p>
        </p:txBody>
      </p:sp>
      <p:grpSp>
        <p:nvGrpSpPr>
          <p:cNvPr id="22" name="Group 21"/>
          <p:cNvGrpSpPr/>
          <p:nvPr/>
        </p:nvGrpSpPr>
        <p:grpSpPr>
          <a:xfrm>
            <a:off x="1047749" y="1283434"/>
            <a:ext cx="1628776" cy="1631965"/>
            <a:chOff x="523874" y="1445359"/>
            <a:chExt cx="1628776" cy="1631965"/>
          </a:xfrm>
        </p:grpSpPr>
        <p:sp>
          <p:nvSpPr>
            <p:cNvPr id="3" name="Oval 2"/>
            <p:cNvSpPr/>
            <p:nvPr/>
          </p:nvSpPr>
          <p:spPr>
            <a:xfrm>
              <a:off x="523874" y="1457324"/>
              <a:ext cx="1620000" cy="1620000"/>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p:cNvSpPr txBox="1"/>
            <p:nvPr/>
          </p:nvSpPr>
          <p:spPr>
            <a:xfrm>
              <a:off x="533400" y="1445359"/>
              <a:ext cx="1619250" cy="1631216"/>
            </a:xfrm>
            <a:prstGeom prst="rect">
              <a:avLst/>
            </a:prstGeom>
            <a:noFill/>
          </p:spPr>
          <p:txBody>
            <a:bodyPr wrap="square" rtlCol="0">
              <a:spAutoFit/>
            </a:bodyPr>
            <a:lstStyle/>
            <a:p>
              <a:pPr algn="ctr"/>
              <a:r>
                <a:rPr lang="en-IN" sz="1600" b="1" dirty="0" err="1" smtClean="0">
                  <a:solidFill>
                    <a:schemeClr val="bg1"/>
                  </a:solidFill>
                </a:rPr>
                <a:t>OpenAI</a:t>
              </a:r>
              <a:endParaRPr lang="en-IN" sz="1600" b="1" dirty="0" smtClean="0">
                <a:solidFill>
                  <a:schemeClr val="bg1"/>
                </a:solidFill>
              </a:endParaRPr>
            </a:p>
            <a:p>
              <a:pPr algn="ctr"/>
              <a:endParaRPr lang="en-IN" b="1" dirty="0" smtClean="0">
                <a:solidFill>
                  <a:schemeClr val="bg1"/>
                </a:solidFill>
              </a:endParaRPr>
            </a:p>
            <a:p>
              <a:pPr algn="ctr"/>
              <a:r>
                <a:rPr lang="en-IN" b="1" dirty="0" smtClean="0">
                  <a:solidFill>
                    <a:schemeClr val="bg1"/>
                  </a:solidFill>
                </a:rPr>
                <a:t>GPT 3.5, GPT 4, GPT 4o,GPT o1</a:t>
              </a:r>
            </a:p>
            <a:p>
              <a:pPr algn="ctr"/>
              <a:endParaRPr lang="en-IN" b="1" dirty="0" smtClean="0">
                <a:solidFill>
                  <a:schemeClr val="bg1"/>
                </a:solidFill>
              </a:endParaRPr>
            </a:p>
            <a:p>
              <a:pPr algn="ctr"/>
              <a:r>
                <a:rPr lang="en-IN" b="1" dirty="0" smtClean="0">
                  <a:solidFill>
                    <a:schemeClr val="bg1"/>
                  </a:solidFill>
                </a:rPr>
                <a:t>API</a:t>
              </a:r>
            </a:p>
            <a:p>
              <a:pPr algn="ctr"/>
              <a:r>
                <a:rPr lang="en-IN" b="1" dirty="0" smtClean="0">
                  <a:solidFill>
                    <a:schemeClr val="bg1"/>
                  </a:solidFill>
                </a:rPr>
                <a:t> </a:t>
              </a:r>
              <a:endParaRPr lang="en-IN" b="1" dirty="0">
                <a:solidFill>
                  <a:schemeClr val="bg1"/>
                </a:solidFill>
              </a:endParaRPr>
            </a:p>
          </p:txBody>
        </p:sp>
      </p:grpSp>
      <p:grpSp>
        <p:nvGrpSpPr>
          <p:cNvPr id="19" name="Group 18"/>
          <p:cNvGrpSpPr/>
          <p:nvPr/>
        </p:nvGrpSpPr>
        <p:grpSpPr>
          <a:xfrm>
            <a:off x="3476625" y="1266824"/>
            <a:ext cx="1657350" cy="1688367"/>
            <a:chOff x="2762250" y="1476374"/>
            <a:chExt cx="1657350" cy="1688367"/>
          </a:xfrm>
        </p:grpSpPr>
        <p:sp>
          <p:nvSpPr>
            <p:cNvPr id="7" name="Oval 6"/>
            <p:cNvSpPr/>
            <p:nvPr/>
          </p:nvSpPr>
          <p:spPr>
            <a:xfrm>
              <a:off x="2781299" y="1476374"/>
              <a:ext cx="1620000" cy="1620000"/>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2762250" y="1533525"/>
              <a:ext cx="1657350" cy="1631216"/>
            </a:xfrm>
            <a:prstGeom prst="rect">
              <a:avLst/>
            </a:prstGeom>
            <a:noFill/>
          </p:spPr>
          <p:txBody>
            <a:bodyPr wrap="square" rtlCol="0">
              <a:spAutoFit/>
            </a:bodyPr>
            <a:lstStyle/>
            <a:p>
              <a:pPr algn="ctr"/>
              <a:r>
                <a:rPr lang="en-IN" sz="1600" b="1" dirty="0" err="1" smtClean="0">
                  <a:solidFill>
                    <a:schemeClr val="bg1"/>
                  </a:solidFill>
                </a:rPr>
                <a:t>Anthropic</a:t>
              </a:r>
              <a:endParaRPr lang="en-IN" sz="1600" b="1" dirty="0" smtClean="0">
                <a:solidFill>
                  <a:schemeClr val="bg1"/>
                </a:solidFill>
              </a:endParaRPr>
            </a:p>
            <a:p>
              <a:pPr algn="ctr"/>
              <a:endParaRPr lang="en-IN" b="1" dirty="0" smtClean="0">
                <a:solidFill>
                  <a:schemeClr val="bg1"/>
                </a:solidFill>
              </a:endParaRPr>
            </a:p>
            <a:p>
              <a:pPr algn="ctr"/>
              <a:r>
                <a:rPr lang="en-IN" b="1" dirty="0" smtClean="0">
                  <a:solidFill>
                    <a:schemeClr val="bg1"/>
                  </a:solidFill>
                </a:rPr>
                <a:t>Claude 3,  Claude 3.5</a:t>
              </a:r>
            </a:p>
            <a:p>
              <a:pPr algn="ctr"/>
              <a:endParaRPr lang="en-IN" b="1" dirty="0" smtClean="0">
                <a:solidFill>
                  <a:schemeClr val="bg1"/>
                </a:solidFill>
              </a:endParaRPr>
            </a:p>
            <a:p>
              <a:pPr algn="ctr"/>
              <a:r>
                <a:rPr lang="en-IN" b="1" dirty="0" smtClean="0">
                  <a:solidFill>
                    <a:schemeClr val="bg1"/>
                  </a:solidFill>
                </a:rPr>
                <a:t>API </a:t>
              </a:r>
            </a:p>
            <a:p>
              <a:pPr algn="ctr"/>
              <a:endParaRPr lang="en-IN" b="1" dirty="0">
                <a:solidFill>
                  <a:schemeClr val="bg1"/>
                </a:solidFill>
              </a:endParaRPr>
            </a:p>
          </p:txBody>
        </p:sp>
      </p:grpSp>
      <p:grpSp>
        <p:nvGrpSpPr>
          <p:cNvPr id="20" name="Group 19"/>
          <p:cNvGrpSpPr/>
          <p:nvPr/>
        </p:nvGrpSpPr>
        <p:grpSpPr>
          <a:xfrm>
            <a:off x="5972175" y="1219199"/>
            <a:ext cx="1695449" cy="1650267"/>
            <a:chOff x="5800725" y="2200274"/>
            <a:chExt cx="1695449" cy="1650267"/>
          </a:xfrm>
        </p:grpSpPr>
        <p:sp>
          <p:nvSpPr>
            <p:cNvPr id="12" name="Oval 11"/>
            <p:cNvSpPr/>
            <p:nvPr/>
          </p:nvSpPr>
          <p:spPr>
            <a:xfrm>
              <a:off x="5848349" y="2200274"/>
              <a:ext cx="1620000" cy="16200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2"/>
            <p:cNvSpPr txBox="1"/>
            <p:nvPr/>
          </p:nvSpPr>
          <p:spPr>
            <a:xfrm>
              <a:off x="5800725" y="2219325"/>
              <a:ext cx="1695449" cy="1631216"/>
            </a:xfrm>
            <a:prstGeom prst="rect">
              <a:avLst/>
            </a:prstGeom>
            <a:noFill/>
          </p:spPr>
          <p:txBody>
            <a:bodyPr wrap="square" rtlCol="0">
              <a:spAutoFit/>
            </a:bodyPr>
            <a:lstStyle/>
            <a:p>
              <a:pPr algn="ctr"/>
              <a:r>
                <a:rPr lang="en-IN" sz="1600" b="1" dirty="0" smtClean="0">
                  <a:solidFill>
                    <a:schemeClr val="bg1"/>
                  </a:solidFill>
                </a:rPr>
                <a:t>Google</a:t>
              </a:r>
            </a:p>
            <a:p>
              <a:pPr algn="ctr"/>
              <a:endParaRPr lang="en-IN" b="1" dirty="0" smtClean="0">
                <a:solidFill>
                  <a:schemeClr val="bg1"/>
                </a:solidFill>
              </a:endParaRPr>
            </a:p>
            <a:p>
              <a:pPr algn="ctr"/>
              <a:r>
                <a:rPr lang="en-IN" b="1" dirty="0" smtClean="0">
                  <a:solidFill>
                    <a:schemeClr val="bg1"/>
                  </a:solidFill>
                </a:rPr>
                <a:t>Gemini 1,   Gemini 1.5</a:t>
              </a:r>
            </a:p>
            <a:p>
              <a:pPr algn="ctr"/>
              <a:endParaRPr lang="en-IN" b="1" dirty="0" smtClean="0">
                <a:solidFill>
                  <a:schemeClr val="bg1"/>
                </a:solidFill>
              </a:endParaRPr>
            </a:p>
            <a:p>
              <a:pPr algn="ctr"/>
              <a:r>
                <a:rPr lang="en-IN" b="1" dirty="0" smtClean="0">
                  <a:solidFill>
                    <a:schemeClr val="bg1"/>
                  </a:solidFill>
                </a:rPr>
                <a:t>API </a:t>
              </a:r>
            </a:p>
            <a:p>
              <a:pPr algn="ctr"/>
              <a:endParaRPr lang="en-IN" b="1" dirty="0">
                <a:solidFill>
                  <a:schemeClr val="bg1"/>
                </a:solidFill>
              </a:endParaRPr>
            </a:p>
          </p:txBody>
        </p:sp>
      </p:grpSp>
      <p:grpSp>
        <p:nvGrpSpPr>
          <p:cNvPr id="18" name="Group 17"/>
          <p:cNvGrpSpPr/>
          <p:nvPr/>
        </p:nvGrpSpPr>
        <p:grpSpPr>
          <a:xfrm>
            <a:off x="1028701" y="3219449"/>
            <a:ext cx="1676400" cy="1634669"/>
            <a:chOff x="1704976" y="3190874"/>
            <a:chExt cx="1676400" cy="1634669"/>
          </a:xfrm>
        </p:grpSpPr>
        <p:sp>
          <p:nvSpPr>
            <p:cNvPr id="15" name="Oval 14"/>
            <p:cNvSpPr/>
            <p:nvPr/>
          </p:nvSpPr>
          <p:spPr>
            <a:xfrm>
              <a:off x="1743075" y="3190874"/>
              <a:ext cx="1620000" cy="1620000"/>
            </a:xfrm>
            <a:prstGeom prst="ellipse">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TextBox 15"/>
            <p:cNvSpPr txBox="1"/>
            <p:nvPr/>
          </p:nvSpPr>
          <p:spPr>
            <a:xfrm>
              <a:off x="1704976" y="3194327"/>
              <a:ext cx="1676400" cy="1631216"/>
            </a:xfrm>
            <a:prstGeom prst="rect">
              <a:avLst/>
            </a:prstGeom>
            <a:noFill/>
          </p:spPr>
          <p:txBody>
            <a:bodyPr wrap="square" rtlCol="0">
              <a:spAutoFit/>
            </a:bodyPr>
            <a:lstStyle/>
            <a:p>
              <a:pPr algn="ctr"/>
              <a:r>
                <a:rPr lang="en-IN" sz="1600" b="1" dirty="0" smtClean="0">
                  <a:solidFill>
                    <a:schemeClr val="bg1"/>
                  </a:solidFill>
                </a:rPr>
                <a:t>Meta</a:t>
              </a:r>
            </a:p>
            <a:p>
              <a:pPr algn="ctr"/>
              <a:endParaRPr lang="en-IN" b="1" dirty="0" smtClean="0">
                <a:solidFill>
                  <a:schemeClr val="bg1"/>
                </a:solidFill>
              </a:endParaRPr>
            </a:p>
            <a:p>
              <a:pPr algn="ctr"/>
              <a:r>
                <a:rPr lang="en-IN" b="1" dirty="0" smtClean="0">
                  <a:solidFill>
                    <a:schemeClr val="bg1"/>
                  </a:solidFill>
                </a:rPr>
                <a:t>Llama 2, Llama 3, Llama 3.1</a:t>
              </a:r>
            </a:p>
            <a:p>
              <a:pPr algn="ctr"/>
              <a:endParaRPr lang="en-IN" b="1" dirty="0" smtClean="0">
                <a:solidFill>
                  <a:schemeClr val="bg1"/>
                </a:solidFill>
              </a:endParaRPr>
            </a:p>
            <a:p>
              <a:pPr algn="ctr"/>
              <a:r>
                <a:rPr lang="en-IN" b="1" dirty="0" smtClean="0">
                  <a:solidFill>
                    <a:schemeClr val="bg1"/>
                  </a:solidFill>
                </a:rPr>
                <a:t>Open Source</a:t>
              </a:r>
            </a:p>
            <a:p>
              <a:pPr algn="ctr"/>
              <a:endParaRPr lang="en-IN" b="1" dirty="0">
                <a:solidFill>
                  <a:schemeClr val="bg1"/>
                </a:solidFill>
              </a:endParaRPr>
            </a:p>
          </p:txBody>
        </p:sp>
      </p:grpSp>
      <p:grpSp>
        <p:nvGrpSpPr>
          <p:cNvPr id="26" name="Group 25"/>
          <p:cNvGrpSpPr/>
          <p:nvPr/>
        </p:nvGrpSpPr>
        <p:grpSpPr>
          <a:xfrm>
            <a:off x="3419476" y="3276599"/>
            <a:ext cx="1657349" cy="1620000"/>
            <a:chOff x="3257551" y="3343274"/>
            <a:chExt cx="1657349" cy="1620000"/>
          </a:xfrm>
        </p:grpSpPr>
        <p:sp>
          <p:nvSpPr>
            <p:cNvPr id="24" name="Oval 23"/>
            <p:cNvSpPr/>
            <p:nvPr/>
          </p:nvSpPr>
          <p:spPr>
            <a:xfrm>
              <a:off x="3267075" y="3343274"/>
              <a:ext cx="1620000" cy="1620000"/>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p:cNvSpPr txBox="1"/>
            <p:nvPr/>
          </p:nvSpPr>
          <p:spPr>
            <a:xfrm>
              <a:off x="3257551" y="3413402"/>
              <a:ext cx="1657349" cy="1508105"/>
            </a:xfrm>
            <a:prstGeom prst="rect">
              <a:avLst/>
            </a:prstGeom>
            <a:noFill/>
          </p:spPr>
          <p:txBody>
            <a:bodyPr wrap="square" rtlCol="0">
              <a:spAutoFit/>
            </a:bodyPr>
            <a:lstStyle/>
            <a:p>
              <a:pPr algn="ctr"/>
              <a:r>
                <a:rPr lang="en-IN" sz="1600" b="1" dirty="0" smtClean="0">
                  <a:solidFill>
                    <a:schemeClr val="bg1"/>
                  </a:solidFill>
                </a:rPr>
                <a:t>Mistral AI</a:t>
              </a:r>
            </a:p>
            <a:p>
              <a:pPr algn="ctr"/>
              <a:endParaRPr lang="en-IN" sz="1000" b="1" dirty="0" smtClean="0">
                <a:solidFill>
                  <a:schemeClr val="bg1"/>
                </a:solidFill>
              </a:endParaRPr>
            </a:p>
            <a:p>
              <a:pPr algn="ctr"/>
              <a:r>
                <a:rPr lang="en-IN" b="1" dirty="0" err="1" smtClean="0">
                  <a:solidFill>
                    <a:schemeClr val="bg1"/>
                  </a:solidFill>
                </a:rPr>
                <a:t>Mixtral</a:t>
              </a:r>
              <a:r>
                <a:rPr lang="en-IN" b="1" dirty="0" smtClean="0">
                  <a:solidFill>
                    <a:schemeClr val="bg1"/>
                  </a:solidFill>
                </a:rPr>
                <a:t> 8x22B, </a:t>
              </a:r>
            </a:p>
            <a:p>
              <a:pPr algn="ctr"/>
              <a:r>
                <a:rPr lang="en-IN" b="1" dirty="0" smtClean="0">
                  <a:solidFill>
                    <a:schemeClr val="bg1"/>
                  </a:solidFill>
                </a:rPr>
                <a:t>Mistral Large 2</a:t>
              </a:r>
            </a:p>
            <a:p>
              <a:pPr algn="ctr"/>
              <a:endParaRPr lang="en-IN" sz="1000" b="1" dirty="0" smtClean="0">
                <a:solidFill>
                  <a:schemeClr val="bg1"/>
                </a:solidFill>
              </a:endParaRPr>
            </a:p>
            <a:p>
              <a:pPr algn="ctr"/>
              <a:r>
                <a:rPr lang="en-IN" b="1" dirty="0" smtClean="0">
                  <a:solidFill>
                    <a:schemeClr val="bg1"/>
                  </a:solidFill>
                </a:rPr>
                <a:t>Open Source</a:t>
              </a:r>
            </a:p>
            <a:p>
              <a:pPr algn="ctr"/>
              <a:endParaRPr lang="en-IN" b="1" dirty="0">
                <a:solidFill>
                  <a:schemeClr val="bg1"/>
                </a:solidFill>
              </a:endParaRPr>
            </a:p>
          </p:txBody>
        </p:sp>
      </p:grpSp>
      <p:grpSp>
        <p:nvGrpSpPr>
          <p:cNvPr id="30" name="Group 29"/>
          <p:cNvGrpSpPr/>
          <p:nvPr/>
        </p:nvGrpSpPr>
        <p:grpSpPr>
          <a:xfrm>
            <a:off x="6067426" y="3248024"/>
            <a:ext cx="1657349" cy="1620000"/>
            <a:chOff x="5934076" y="3314699"/>
            <a:chExt cx="1657349" cy="1620000"/>
          </a:xfrm>
        </p:grpSpPr>
        <p:sp>
          <p:nvSpPr>
            <p:cNvPr id="28" name="Oval 27"/>
            <p:cNvSpPr/>
            <p:nvPr/>
          </p:nvSpPr>
          <p:spPr>
            <a:xfrm>
              <a:off x="5943600" y="3314699"/>
              <a:ext cx="1620000" cy="1620000"/>
            </a:xfrm>
            <a:prstGeom prst="ellipse">
              <a:avLst/>
            </a:prstGeom>
            <a:solidFill>
              <a:srgbClr val="FFCC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p:cNvSpPr txBox="1"/>
            <p:nvPr/>
          </p:nvSpPr>
          <p:spPr>
            <a:xfrm>
              <a:off x="5934076" y="3330595"/>
              <a:ext cx="1657349" cy="1508105"/>
            </a:xfrm>
            <a:prstGeom prst="rect">
              <a:avLst/>
            </a:prstGeom>
            <a:noFill/>
          </p:spPr>
          <p:txBody>
            <a:bodyPr wrap="square" rtlCol="0">
              <a:spAutoFit/>
            </a:bodyPr>
            <a:lstStyle/>
            <a:p>
              <a:pPr algn="ctr"/>
              <a:r>
                <a:rPr lang="en-IN" sz="1600" b="1" dirty="0" smtClean="0">
                  <a:solidFill>
                    <a:schemeClr val="bg1"/>
                  </a:solidFill>
                </a:rPr>
                <a:t>Google</a:t>
              </a:r>
            </a:p>
            <a:p>
              <a:pPr algn="ctr"/>
              <a:endParaRPr lang="en-IN" sz="1000" b="1" dirty="0" smtClean="0">
                <a:solidFill>
                  <a:schemeClr val="bg1"/>
                </a:solidFill>
              </a:endParaRPr>
            </a:p>
            <a:p>
              <a:pPr algn="ctr"/>
              <a:r>
                <a:rPr lang="en-IN" b="1" dirty="0" err="1" smtClean="0">
                  <a:solidFill>
                    <a:schemeClr val="bg1"/>
                  </a:solidFill>
                </a:rPr>
                <a:t>Gemma</a:t>
              </a:r>
              <a:r>
                <a:rPr lang="en-IN" b="1" dirty="0" smtClean="0">
                  <a:solidFill>
                    <a:schemeClr val="bg1"/>
                  </a:solidFill>
                </a:rPr>
                <a:t>, </a:t>
              </a:r>
            </a:p>
            <a:p>
              <a:pPr algn="ctr"/>
              <a:r>
                <a:rPr lang="en-IN" b="1" dirty="0" err="1" smtClean="0">
                  <a:solidFill>
                    <a:schemeClr val="bg1"/>
                  </a:solidFill>
                </a:rPr>
                <a:t>Gemma</a:t>
              </a:r>
              <a:r>
                <a:rPr lang="en-IN" b="1" dirty="0" smtClean="0">
                  <a:solidFill>
                    <a:schemeClr val="bg1"/>
                  </a:solidFill>
                </a:rPr>
                <a:t> 2</a:t>
              </a:r>
            </a:p>
            <a:p>
              <a:pPr algn="ctr"/>
              <a:endParaRPr lang="en-IN" sz="1000" b="1" dirty="0" smtClean="0">
                <a:solidFill>
                  <a:schemeClr val="bg1"/>
                </a:solidFill>
              </a:endParaRPr>
            </a:p>
            <a:p>
              <a:pPr algn="ctr"/>
              <a:r>
                <a:rPr lang="en-IN" b="1" dirty="0" smtClean="0">
                  <a:solidFill>
                    <a:schemeClr val="bg1"/>
                  </a:solidFill>
                </a:rPr>
                <a:t>Open Source</a:t>
              </a:r>
            </a:p>
            <a:p>
              <a:pPr algn="ctr"/>
              <a:endParaRPr lang="en-IN" b="1" dirty="0">
                <a:solidFill>
                  <a:schemeClr val="bg1"/>
                </a:solidFill>
              </a:endParaRPr>
            </a:p>
          </p:txBody>
        </p:sp>
      </p:gr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Sahaayak – BARC Documents</a:t>
            </a:r>
            <a:endParaRPr lang="en-US" dirty="0"/>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fontScale="92500"/>
          </a:bodyPr>
          <a:lstStyle/>
          <a:p>
            <a:pPr marL="0" indent="0" algn="just">
              <a:lnSpc>
                <a:spcPct val="120000"/>
              </a:lnSpc>
              <a:spcBef>
                <a:spcPts val="400"/>
              </a:spcBef>
              <a:spcAft>
                <a:spcPts val="400"/>
              </a:spcAft>
              <a:buNone/>
            </a:pPr>
            <a:r>
              <a:rPr lang="en-IN" sz="1800" b="1" dirty="0" smtClean="0">
                <a:solidFill>
                  <a:schemeClr val="accent5">
                    <a:lumMod val="50000"/>
                  </a:schemeClr>
                </a:solidFill>
              </a:rPr>
              <a:t>Q1. What is Neutron Transport?</a:t>
            </a:r>
          </a:p>
          <a:p>
            <a:pPr marL="0" indent="0" algn="just">
              <a:lnSpc>
                <a:spcPct val="120000"/>
              </a:lnSpc>
              <a:spcBef>
                <a:spcPts val="400"/>
              </a:spcBef>
              <a:spcAft>
                <a:spcPts val="400"/>
              </a:spcAft>
              <a:buNone/>
            </a:pPr>
            <a:r>
              <a:rPr lang="en-IN" sz="1500" b="1" dirty="0" smtClean="0">
                <a:solidFill>
                  <a:schemeClr val="accent4">
                    <a:lumMod val="50000"/>
                  </a:schemeClr>
                </a:solidFill>
              </a:rPr>
              <a:t>Neutron Transport refers to the study of the movement of neutrons through a medium, such as a nuclear reactor core. It involves understanding how neutrons interact with the material they pass through, including absorption, scattering, and fission. The goal of neutron transport simulations is to predict the behaviour of the reactor and optimize its performance.</a:t>
            </a:r>
            <a:endParaRPr lang="en-US" sz="1800" b="1"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 </a:t>
            </a:r>
            <a:r>
              <a:rPr lang="en-IN" b="1" dirty="0" err="1" smtClean="0">
                <a:solidFill>
                  <a:schemeClr val="accent2">
                    <a:lumMod val="50000"/>
                  </a:schemeClr>
                </a:solidFill>
              </a:rPr>
              <a:t>TheBloke</a:t>
            </a:r>
            <a:r>
              <a:rPr lang="en-IN" b="1" dirty="0" smtClean="0">
                <a:solidFill>
                  <a:schemeClr val="accent2">
                    <a:lumMod val="50000"/>
                  </a:schemeClr>
                </a:solidFill>
              </a:rPr>
              <a:t>/Llama-2-13B-chat-GPTQ</a:t>
            </a:r>
            <a:endParaRPr lang="en-IN" b="1" dirty="0">
              <a:solidFill>
                <a:schemeClr val="accent2">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20000"/>
              </a:lnSpc>
              <a:spcBef>
                <a:spcPts val="400"/>
              </a:spcBef>
              <a:spcAft>
                <a:spcPts val="400"/>
              </a:spcAft>
              <a:buNone/>
            </a:pPr>
            <a:r>
              <a:rPr lang="en-IN" sz="1700" b="1" dirty="0" smtClean="0">
                <a:solidFill>
                  <a:schemeClr val="accent5">
                    <a:lumMod val="50000"/>
                  </a:schemeClr>
                </a:solidFill>
              </a:rPr>
              <a:t>Q2. What is AHWR?</a:t>
            </a:r>
          </a:p>
          <a:p>
            <a:pPr marL="0" indent="0" algn="just">
              <a:lnSpc>
                <a:spcPct val="120000"/>
              </a:lnSpc>
              <a:spcBef>
                <a:spcPts val="400"/>
              </a:spcBef>
              <a:spcAft>
                <a:spcPts val="400"/>
              </a:spcAft>
              <a:buNone/>
            </a:pPr>
            <a:r>
              <a:rPr lang="en-IN" sz="1400" b="1" dirty="0" smtClean="0">
                <a:solidFill>
                  <a:schemeClr val="accent4">
                    <a:lumMod val="50000"/>
                  </a:schemeClr>
                </a:solidFill>
              </a:rPr>
              <a:t>Based on the context text provided, AHWR stands for “Advanced Heavy Water Reactor.”</a:t>
            </a:r>
          </a:p>
          <a:p>
            <a:pPr marL="0" indent="0" algn="just">
              <a:lnSpc>
                <a:spcPct val="120000"/>
              </a:lnSpc>
              <a:spcBef>
                <a:spcPts val="400"/>
              </a:spcBef>
              <a:spcAft>
                <a:spcPts val="400"/>
              </a:spcAft>
              <a:buNone/>
            </a:pPr>
            <a:endParaRPr lang="en-IN" sz="1600" b="1" dirty="0" smtClean="0">
              <a:solidFill>
                <a:schemeClr val="accent4">
                  <a:lumMod val="50000"/>
                </a:schemeClr>
              </a:solidFill>
            </a:endParaRPr>
          </a:p>
          <a:p>
            <a:pPr marL="0" indent="0" algn="just">
              <a:lnSpc>
                <a:spcPct val="120000"/>
              </a:lnSpc>
              <a:spcBef>
                <a:spcPts val="400"/>
              </a:spcBef>
              <a:spcAft>
                <a:spcPts val="400"/>
              </a:spcAft>
              <a:buNone/>
            </a:pPr>
            <a:r>
              <a:rPr lang="en-IN" sz="1700" b="1" dirty="0" smtClean="0">
                <a:solidFill>
                  <a:schemeClr val="accent5">
                    <a:lumMod val="50000"/>
                  </a:schemeClr>
                </a:solidFill>
              </a:rPr>
              <a:t>Q3. What is MSBR?</a:t>
            </a:r>
          </a:p>
          <a:p>
            <a:pPr marL="0" indent="0" algn="just">
              <a:lnSpc>
                <a:spcPct val="120000"/>
              </a:lnSpc>
              <a:spcBef>
                <a:spcPts val="400"/>
              </a:spcBef>
              <a:spcAft>
                <a:spcPts val="400"/>
              </a:spcAft>
              <a:buNone/>
            </a:pPr>
            <a:r>
              <a:rPr lang="en-IN" sz="1400" b="1" dirty="0" smtClean="0">
                <a:solidFill>
                  <a:schemeClr val="accent4">
                    <a:lumMod val="50000"/>
                  </a:schemeClr>
                </a:solidFill>
              </a:rPr>
              <a:t>Based on the context provided, MSBR stands for Molten Salt Breeder Reactor.</a:t>
            </a: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Code Generation</a:t>
            </a:r>
            <a:endParaRPr lang="en-US" dirty="0"/>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smtClean="0">
                <a:solidFill>
                  <a:schemeClr val="accent5">
                    <a:lumMod val="50000"/>
                  </a:schemeClr>
                </a:solidFill>
              </a:rPr>
              <a:t>Write Python function to find a factorial of an input number.</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smtClean="0">
                <a:solidFill>
                  <a:schemeClr val="accent4">
                    <a:lumMod val="50000"/>
                  </a:schemeClr>
                </a:solidFill>
              </a:rPr>
              <a:t>def factorial(n):</a:t>
            </a:r>
          </a:p>
          <a:p>
            <a:pPr marL="0" indent="0" algn="just">
              <a:lnSpc>
                <a:spcPct val="100000"/>
              </a:lnSpc>
              <a:spcBef>
                <a:spcPts val="300"/>
              </a:spcBef>
              <a:spcAft>
                <a:spcPts val="300"/>
              </a:spcAft>
              <a:buNone/>
            </a:pPr>
            <a:r>
              <a:rPr lang="en-IN" sz="1600" b="1" dirty="0" smtClean="0">
                <a:solidFill>
                  <a:schemeClr val="accent4">
                    <a:lumMod val="50000"/>
                  </a:schemeClr>
                </a:solidFill>
              </a:rPr>
              <a:t>    if n &lt; 0:</a:t>
            </a:r>
          </a:p>
          <a:p>
            <a:pPr marL="0" indent="0" algn="just">
              <a:lnSpc>
                <a:spcPct val="100000"/>
              </a:lnSpc>
              <a:spcBef>
                <a:spcPts val="300"/>
              </a:spcBef>
              <a:spcAft>
                <a:spcPts val="300"/>
              </a:spcAft>
              <a:buNone/>
            </a:pPr>
            <a:r>
              <a:rPr lang="en-IN" sz="1600" b="1" dirty="0" smtClean="0">
                <a:solidFill>
                  <a:schemeClr val="accent4">
                    <a:lumMod val="50000"/>
                  </a:schemeClr>
                </a:solidFill>
              </a:rPr>
              <a:t>        raise </a:t>
            </a:r>
            <a:r>
              <a:rPr lang="en-IN" sz="1600" b="1" dirty="0" err="1" smtClean="0">
                <a:solidFill>
                  <a:schemeClr val="accent4">
                    <a:lumMod val="50000"/>
                  </a:schemeClr>
                </a:solidFill>
              </a:rPr>
              <a:t>ValueError</a:t>
            </a:r>
            <a:r>
              <a:rPr lang="en-IN" sz="1600" b="1" dirty="0" smtClean="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smtClean="0">
                <a:solidFill>
                  <a:schemeClr val="accent4">
                    <a:lumMod val="50000"/>
                  </a:schemeClr>
                </a:solidFill>
              </a:rPr>
              <a:t>    </a:t>
            </a:r>
            <a:r>
              <a:rPr lang="en-IN" sz="1600" b="1" dirty="0" err="1" smtClean="0">
                <a:solidFill>
                  <a:schemeClr val="accent4">
                    <a:lumMod val="50000"/>
                  </a:schemeClr>
                </a:solidFill>
              </a:rPr>
              <a:t>elif</a:t>
            </a:r>
            <a:r>
              <a:rPr lang="en-IN" sz="1600" b="1" dirty="0" smtClean="0">
                <a:solidFill>
                  <a:schemeClr val="accent4">
                    <a:lumMod val="50000"/>
                  </a:schemeClr>
                </a:solidFill>
              </a:rPr>
              <a:t> n == 0 or n == 1:</a:t>
            </a:r>
          </a:p>
          <a:p>
            <a:pPr marL="0" indent="0" algn="just">
              <a:lnSpc>
                <a:spcPct val="100000"/>
              </a:lnSpc>
              <a:spcBef>
                <a:spcPts val="300"/>
              </a:spcBef>
              <a:spcAft>
                <a:spcPts val="300"/>
              </a:spcAft>
              <a:buNone/>
            </a:pPr>
            <a:r>
              <a:rPr lang="en-IN" sz="1600" b="1" dirty="0" smtClean="0">
                <a:solidFill>
                  <a:schemeClr val="accent4">
                    <a:lumMod val="50000"/>
                  </a:schemeClr>
                </a:solidFill>
              </a:rPr>
              <a:t>        return 1</a:t>
            </a:r>
          </a:p>
          <a:p>
            <a:pPr marL="0" indent="0" algn="just">
              <a:lnSpc>
                <a:spcPct val="100000"/>
              </a:lnSpc>
              <a:spcBef>
                <a:spcPts val="300"/>
              </a:spcBef>
              <a:spcAft>
                <a:spcPts val="300"/>
              </a:spcAft>
              <a:buNone/>
            </a:pPr>
            <a:r>
              <a:rPr lang="en-IN" sz="1600" b="1" dirty="0" smtClean="0">
                <a:solidFill>
                  <a:schemeClr val="accent4">
                    <a:lumMod val="50000"/>
                  </a:schemeClr>
                </a:solidFill>
              </a:rPr>
              <a:t>    else:</a:t>
            </a:r>
          </a:p>
          <a:p>
            <a:pPr marL="0" indent="0" algn="just">
              <a:lnSpc>
                <a:spcPct val="100000"/>
              </a:lnSpc>
              <a:spcBef>
                <a:spcPts val="300"/>
              </a:spcBef>
              <a:spcAft>
                <a:spcPts val="300"/>
              </a:spcAft>
              <a:buNone/>
            </a:pPr>
            <a:r>
              <a:rPr lang="en-IN" sz="1600" b="1" dirty="0" smtClean="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Code Generation</a:t>
            </a:r>
            <a:endParaRPr lang="en-US" dirty="0"/>
          </a:p>
        </p:txBody>
      </p:sp>
      <p:sp>
        <p:nvSpPr>
          <p:cNvPr id="7" name="Content Placeholder 2">
            <a:extLst>
              <a:ext uri="{FF2B5EF4-FFF2-40B4-BE49-F238E27FC236}">
                <a16:creationId xmlns:a16="http://schemas.microsoft.com/office/drawing/2014/main" xmlns="" id="{68A5FD2B-E3E5-1C2B-0151-21F216B14A33}"/>
              </a:ext>
            </a:extLst>
          </p:cNvPr>
          <p:cNvSpPr>
            <a:spLocks noGrp="1"/>
          </p:cNvSpPr>
          <p:nvPr>
            <p:ph sz="half" idx="4294967295"/>
          </p:nvPr>
        </p:nvSpPr>
        <p:spPr>
          <a:xfrm>
            <a:off x="628651" y="1369219"/>
            <a:ext cx="3686372" cy="3223260"/>
          </a:xfrm>
          <a:prstGeom prst="rect">
            <a:avLst/>
          </a:prstGeom>
          <a:noFill/>
        </p:spPr>
        <p:txBody>
          <a:bodyPr>
            <a:normAutofit/>
          </a:bodyPr>
          <a:lstStyle/>
          <a:p>
            <a:pPr marL="0" indent="0" algn="just">
              <a:spcAft>
                <a:spcPts val="600"/>
              </a:spcAft>
              <a:buNone/>
            </a:pPr>
            <a:r>
              <a:rPr lang="en-IN" sz="1800" b="1" dirty="0" smtClean="0">
                <a:solidFill>
                  <a:schemeClr val="accent5">
                    <a:lumMod val="50000"/>
                  </a:schemeClr>
                </a:solidFill>
              </a:rPr>
              <a:t>Correct following Python code.</a:t>
            </a:r>
          </a:p>
          <a:p>
            <a:pPr marL="0" indent="0" algn="just">
              <a:spcBef>
                <a:spcPts val="300"/>
              </a:spcBef>
              <a:spcAft>
                <a:spcPts val="300"/>
              </a:spcAft>
              <a:buNone/>
            </a:pPr>
            <a:r>
              <a:rPr lang="en-IN" sz="1800" dirty="0" smtClean="0">
                <a:solidFill>
                  <a:schemeClr val="accent6">
                    <a:lumMod val="75000"/>
                  </a:schemeClr>
                </a:solidFill>
              </a:rPr>
              <a:t>def factorial(n):</a:t>
            </a:r>
          </a:p>
          <a:p>
            <a:pPr marL="0" indent="0" algn="just">
              <a:spcBef>
                <a:spcPts val="300"/>
              </a:spcBef>
              <a:spcAft>
                <a:spcPts val="300"/>
              </a:spcAft>
              <a:buNone/>
            </a:pPr>
            <a:r>
              <a:rPr lang="en-IN" sz="1800" dirty="0" smtClean="0">
                <a:solidFill>
                  <a:schemeClr val="accent6">
                    <a:lumMod val="75000"/>
                  </a:schemeClr>
                </a:solidFill>
              </a:rPr>
              <a:t>    if n == 0 or n == 1:</a:t>
            </a:r>
          </a:p>
          <a:p>
            <a:pPr marL="0" indent="0" algn="just">
              <a:spcBef>
                <a:spcPts val="300"/>
              </a:spcBef>
              <a:spcAft>
                <a:spcPts val="300"/>
              </a:spcAft>
              <a:buNone/>
            </a:pPr>
            <a:r>
              <a:rPr lang="en-IN" sz="1800" dirty="0" smtClean="0">
                <a:solidFill>
                  <a:schemeClr val="accent6">
                    <a:lumMod val="75000"/>
                  </a:schemeClr>
                </a:solidFill>
              </a:rPr>
              <a:t>        return 1</a:t>
            </a:r>
          </a:p>
          <a:p>
            <a:pPr marL="0" indent="0" algn="just">
              <a:spcBef>
                <a:spcPts val="300"/>
              </a:spcBef>
              <a:spcAft>
                <a:spcPts val="300"/>
              </a:spcAft>
              <a:buNone/>
            </a:pPr>
            <a:r>
              <a:rPr lang="en-IN" sz="1800" dirty="0" smtClean="0">
                <a:solidFill>
                  <a:schemeClr val="accent6">
                    <a:lumMod val="75000"/>
                  </a:schemeClr>
                </a:solidFill>
              </a:rPr>
              <a:t>    else:</a:t>
            </a:r>
          </a:p>
          <a:p>
            <a:pPr marL="0" indent="0" algn="just">
              <a:spcBef>
                <a:spcPts val="300"/>
              </a:spcBef>
              <a:spcAft>
                <a:spcPts val="300"/>
              </a:spcAft>
              <a:buNone/>
            </a:pPr>
            <a:r>
              <a:rPr lang="en-IN" sz="1800" dirty="0" smtClean="0">
                <a:solidFill>
                  <a:schemeClr val="accent6">
                    <a:lumMod val="75000"/>
                  </a:schemeClr>
                </a:solidFill>
              </a:rPr>
              <a:t>        result = 1</a:t>
            </a:r>
          </a:p>
          <a:p>
            <a:pPr marL="0" indent="0" algn="just">
              <a:spcBef>
                <a:spcPts val="300"/>
              </a:spcBef>
              <a:spcAft>
                <a:spcPts val="300"/>
              </a:spcAft>
              <a:buNone/>
            </a:pPr>
            <a:r>
              <a:rPr lang="en-IN" sz="1800" dirty="0" smtClean="0">
                <a:solidFill>
                  <a:schemeClr val="accent6">
                    <a:lumMod val="75000"/>
                  </a:schemeClr>
                </a:solidFill>
              </a:rPr>
              <a:t>        for </a:t>
            </a:r>
            <a:r>
              <a:rPr lang="en-IN" sz="1800" dirty="0" err="1" smtClean="0">
                <a:solidFill>
                  <a:schemeClr val="accent6">
                    <a:lumMod val="75000"/>
                  </a:schemeClr>
                </a:solidFill>
              </a:rPr>
              <a:t>i</a:t>
            </a:r>
            <a:r>
              <a:rPr lang="en-IN" sz="1800" dirty="0" smtClean="0">
                <a:solidFill>
                  <a:schemeClr val="accent6">
                    <a:lumMod val="75000"/>
                  </a:schemeClr>
                </a:solidFill>
              </a:rPr>
              <a:t> in range(2, n + 1):</a:t>
            </a:r>
          </a:p>
          <a:p>
            <a:pPr marL="0" indent="0" algn="just">
              <a:spcBef>
                <a:spcPts val="300"/>
              </a:spcBef>
              <a:spcAft>
                <a:spcPts val="300"/>
              </a:spcAft>
              <a:buNone/>
            </a:pPr>
            <a:r>
              <a:rPr lang="en-IN" sz="1800" dirty="0" smtClean="0">
                <a:solidFill>
                  <a:schemeClr val="accent6">
                    <a:lumMod val="75000"/>
                  </a:schemeClr>
                </a:solidFill>
              </a:rPr>
              <a:t>            result *= </a:t>
            </a:r>
            <a:r>
              <a:rPr lang="en-IN" sz="1800" dirty="0" err="1" smtClean="0">
                <a:solidFill>
                  <a:schemeClr val="accent6">
                    <a:lumMod val="75000"/>
                  </a:schemeClr>
                </a:solidFill>
              </a:rPr>
              <a:t>i</a:t>
            </a:r>
            <a:endParaRPr lang="en-IN" sz="1800" dirty="0" smtClean="0">
              <a:solidFill>
                <a:schemeClr val="accent6">
                  <a:lumMod val="75000"/>
                </a:schemeClr>
              </a:solidFill>
            </a:endParaRPr>
          </a:p>
          <a:p>
            <a:pPr marL="0" indent="0" algn="just">
              <a:spcBef>
                <a:spcPts val="300"/>
              </a:spcBef>
              <a:spcAft>
                <a:spcPts val="300"/>
              </a:spcAft>
              <a:buNone/>
            </a:pPr>
            <a:r>
              <a:rPr lang="en-IN" sz="1800" dirty="0" smtClean="0">
                <a:solidFill>
                  <a:schemeClr val="accent6">
                    <a:lumMod val="75000"/>
                  </a:schemeClr>
                </a:solidFill>
              </a:rPr>
              <a:t>        return result</a:t>
            </a:r>
          </a:p>
          <a:p>
            <a:pPr algn="just"/>
            <a:endParaRPr lang="en-US" sz="1800" dirty="0">
              <a:solidFill>
                <a:schemeClr val="accent5">
                  <a:lumMod val="50000"/>
                </a:schemeClr>
              </a:solidFill>
            </a:endParaRPr>
          </a:p>
        </p:txBody>
      </p:sp>
      <p:sp>
        <p:nvSpPr>
          <p:cNvPr id="9" name="TextBox 8"/>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
        <p:nvSpPr>
          <p:cNvPr id="10" name="Content Placeholder 3">
            <a:extLst>
              <a:ext uri="{FF2B5EF4-FFF2-40B4-BE49-F238E27FC236}">
                <a16:creationId xmlns:a16="http://schemas.microsoft.com/office/drawing/2014/main" xmlns="" id="{ACFBB810-3430-2C29-1AA0-9744AA0A1AA3}"/>
              </a:ext>
            </a:extLst>
          </p:cNvPr>
          <p:cNvSpPr>
            <a:spLocks noGrp="1"/>
          </p:cNvSpPr>
          <p:nvPr>
            <p:ph sz="half" idx="4294967295"/>
          </p:nvPr>
        </p:nvSpPr>
        <p:spPr>
          <a:xfrm>
            <a:off x="4610922" y="1362687"/>
            <a:ext cx="3909060" cy="3223260"/>
          </a:xfrm>
          <a:prstGeom prst="rect">
            <a:avLst/>
          </a:prstGeom>
          <a:noFill/>
        </p:spPr>
        <p:txBody>
          <a:bodyPr>
            <a:normAutofit/>
          </a:bodyPr>
          <a:lstStyle/>
          <a:p>
            <a:pPr marL="0" indent="0" algn="just">
              <a:lnSpc>
                <a:spcPct val="100000"/>
              </a:lnSpc>
              <a:spcBef>
                <a:spcPts val="300"/>
              </a:spcBef>
              <a:spcAft>
                <a:spcPts val="300"/>
              </a:spcAft>
              <a:buNone/>
            </a:pPr>
            <a:r>
              <a:rPr lang="en-IN" sz="1600" b="1" dirty="0" smtClean="0">
                <a:solidFill>
                  <a:schemeClr val="accent4">
                    <a:lumMod val="50000"/>
                  </a:schemeClr>
                </a:solidFill>
              </a:rPr>
              <a:t>def factorial(n):</a:t>
            </a:r>
          </a:p>
          <a:p>
            <a:pPr marL="0" indent="0" algn="just">
              <a:lnSpc>
                <a:spcPct val="100000"/>
              </a:lnSpc>
              <a:spcBef>
                <a:spcPts val="300"/>
              </a:spcBef>
              <a:spcAft>
                <a:spcPts val="300"/>
              </a:spcAft>
              <a:buNone/>
            </a:pPr>
            <a:r>
              <a:rPr lang="en-IN" sz="1600" b="1" dirty="0" smtClean="0">
                <a:solidFill>
                  <a:schemeClr val="accent4">
                    <a:lumMod val="50000"/>
                  </a:schemeClr>
                </a:solidFill>
              </a:rPr>
              <a:t>    if n &lt; 0:</a:t>
            </a:r>
          </a:p>
          <a:p>
            <a:pPr marL="0" indent="0" algn="just">
              <a:lnSpc>
                <a:spcPct val="100000"/>
              </a:lnSpc>
              <a:spcBef>
                <a:spcPts val="300"/>
              </a:spcBef>
              <a:spcAft>
                <a:spcPts val="300"/>
              </a:spcAft>
              <a:buNone/>
            </a:pPr>
            <a:r>
              <a:rPr lang="en-IN" sz="1600" b="1" dirty="0" smtClean="0">
                <a:solidFill>
                  <a:schemeClr val="accent4">
                    <a:lumMod val="50000"/>
                  </a:schemeClr>
                </a:solidFill>
              </a:rPr>
              <a:t>        raise </a:t>
            </a:r>
            <a:r>
              <a:rPr lang="en-IN" sz="1600" b="1" dirty="0" err="1" smtClean="0">
                <a:solidFill>
                  <a:schemeClr val="accent4">
                    <a:lumMod val="50000"/>
                  </a:schemeClr>
                </a:solidFill>
              </a:rPr>
              <a:t>ValueError</a:t>
            </a:r>
            <a:r>
              <a:rPr lang="en-IN" sz="1600" b="1" dirty="0" smtClean="0">
                <a:solidFill>
                  <a:schemeClr val="accent4">
                    <a:lumMod val="50000"/>
                  </a:schemeClr>
                </a:solidFill>
              </a:rPr>
              <a:t>("Factorial is not defined for negative numbers")</a:t>
            </a:r>
          </a:p>
          <a:p>
            <a:pPr marL="0" indent="0" algn="just">
              <a:lnSpc>
                <a:spcPct val="100000"/>
              </a:lnSpc>
              <a:spcBef>
                <a:spcPts val="300"/>
              </a:spcBef>
              <a:spcAft>
                <a:spcPts val="300"/>
              </a:spcAft>
              <a:buNone/>
            </a:pPr>
            <a:r>
              <a:rPr lang="en-IN" sz="1600" b="1" dirty="0" smtClean="0">
                <a:solidFill>
                  <a:schemeClr val="accent4">
                    <a:lumMod val="50000"/>
                  </a:schemeClr>
                </a:solidFill>
              </a:rPr>
              <a:t>    </a:t>
            </a:r>
            <a:r>
              <a:rPr lang="en-IN" sz="1600" b="1" dirty="0" err="1" smtClean="0">
                <a:solidFill>
                  <a:schemeClr val="accent4">
                    <a:lumMod val="50000"/>
                  </a:schemeClr>
                </a:solidFill>
              </a:rPr>
              <a:t>elif</a:t>
            </a:r>
            <a:r>
              <a:rPr lang="en-IN" sz="1600" b="1" dirty="0" smtClean="0">
                <a:solidFill>
                  <a:schemeClr val="accent4">
                    <a:lumMod val="50000"/>
                  </a:schemeClr>
                </a:solidFill>
              </a:rPr>
              <a:t> n == 0 or n == 1:</a:t>
            </a:r>
          </a:p>
          <a:p>
            <a:pPr marL="0" indent="0" algn="just">
              <a:lnSpc>
                <a:spcPct val="100000"/>
              </a:lnSpc>
              <a:spcBef>
                <a:spcPts val="300"/>
              </a:spcBef>
              <a:spcAft>
                <a:spcPts val="300"/>
              </a:spcAft>
              <a:buNone/>
            </a:pPr>
            <a:r>
              <a:rPr lang="en-IN" sz="1600" b="1" dirty="0" smtClean="0">
                <a:solidFill>
                  <a:schemeClr val="accent4">
                    <a:lumMod val="50000"/>
                  </a:schemeClr>
                </a:solidFill>
              </a:rPr>
              <a:t>        return 1</a:t>
            </a:r>
          </a:p>
          <a:p>
            <a:pPr marL="0" indent="0" algn="just">
              <a:lnSpc>
                <a:spcPct val="100000"/>
              </a:lnSpc>
              <a:spcBef>
                <a:spcPts val="300"/>
              </a:spcBef>
              <a:spcAft>
                <a:spcPts val="300"/>
              </a:spcAft>
              <a:buNone/>
            </a:pPr>
            <a:r>
              <a:rPr lang="en-IN" sz="1600" b="1" dirty="0" smtClean="0">
                <a:solidFill>
                  <a:schemeClr val="accent4">
                    <a:lumMod val="50000"/>
                  </a:schemeClr>
                </a:solidFill>
              </a:rPr>
              <a:t>    else:</a:t>
            </a:r>
          </a:p>
          <a:p>
            <a:pPr marL="0" indent="0" algn="just">
              <a:lnSpc>
                <a:spcPct val="100000"/>
              </a:lnSpc>
              <a:spcBef>
                <a:spcPts val="300"/>
              </a:spcBef>
              <a:spcAft>
                <a:spcPts val="300"/>
              </a:spcAft>
              <a:buNone/>
            </a:pPr>
            <a:r>
              <a:rPr lang="en-IN" sz="1600" b="1" dirty="0" smtClean="0">
                <a:solidFill>
                  <a:schemeClr val="accent4">
                    <a:lumMod val="50000"/>
                  </a:schemeClr>
                </a:solidFill>
              </a:rPr>
              <a:t>        return n * factorial(n-1)</a:t>
            </a:r>
            <a:endParaRPr lang="en-US" sz="1600" b="1" dirty="0">
              <a:solidFill>
                <a:schemeClr val="accent4">
                  <a:lumMod val="50000"/>
                </a:schemeClr>
              </a:solidFill>
            </a:endParaRPr>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Keyword Identification</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62500" lnSpcReduction="20000"/>
          </a:bodyPr>
          <a:lstStyle/>
          <a:p>
            <a:pPr algn="just"/>
            <a:r>
              <a:rPr lang="en-IN" sz="1800" b="1" dirty="0" smtClean="0">
                <a:solidFill>
                  <a:schemeClr val="accent5">
                    <a:lumMod val="50000"/>
                  </a:schemeClr>
                </a:solidFill>
              </a:rPr>
              <a:t>List ten keywords in following paragraph.</a:t>
            </a:r>
          </a:p>
          <a:p>
            <a:pPr algn="just"/>
            <a:r>
              <a:rPr lang="en-IN" sz="1800" b="1" dirty="0" smtClean="0">
                <a:solidFill>
                  <a:schemeClr val="accent5">
                    <a:lumMod val="50000"/>
                  </a:schemeClr>
                </a:solidFill>
              </a:rPr>
              <a:t>Image captioning models automatically generate image descriptions using semantics of the input image. ... In our current research work, we focus on designing and developing a fashion image captioning model for automating the generation of descriptive captions for fashion items. We call it the Fashion Vision-Language Model (FashionVLM) to capture the multi-modality nature of the model. We utilize a frozen large language model as a text decoder and a vision transformer as an image encoder, connecting these models with a comparatively smaller Querying Transformer. Fashion Captioning Dataset (FACAD) is one of the biggest datasets of fashion items. For fine-tuning on FACAD, we utilize BLIP-2 </a:t>
            </a:r>
            <a:r>
              <a:rPr lang="en-IN" sz="1800" b="1" dirty="0" err="1" smtClean="0">
                <a:solidFill>
                  <a:schemeClr val="accent5">
                    <a:lumMod val="50000"/>
                  </a:schemeClr>
                </a:solidFill>
              </a:rPr>
              <a:t>pretrain</a:t>
            </a:r>
            <a:r>
              <a:rPr lang="en-IN" sz="1800" b="1" dirty="0" smtClean="0">
                <a:solidFill>
                  <a:schemeClr val="accent5">
                    <a:lumMod val="50000"/>
                  </a:schemeClr>
                </a:solidFill>
              </a:rPr>
              <a:t> stage two and MS COCO fine-tuned models in three different stages. ... The OPT-6.7 based Stage Three FashionVLM achieves the best performance compared to the state-of-the-art for fashion captioning on FACAD, providing +4.281 points, + 39.015 points, +5.667 points, and + 3.519 points improvements for BLEU-4, CIDEr, ROUGE-L, and METEOR performance metrics respectively.</a:t>
            </a:r>
            <a:endParaRPr lang="en-US" sz="1800" b="1"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62500" lnSpcReduction="20000"/>
          </a:bodyPr>
          <a:lstStyle/>
          <a:p>
            <a:pPr algn="just"/>
            <a:r>
              <a:rPr lang="en-IN" sz="1600" b="1" dirty="0" smtClean="0">
                <a:solidFill>
                  <a:schemeClr val="accent4">
                    <a:lumMod val="50000"/>
                  </a:schemeClr>
                </a:solidFill>
              </a:rPr>
              <a:t>Here are the ten keywords:</a:t>
            </a:r>
          </a:p>
          <a:p>
            <a:pPr algn="just"/>
            <a:r>
              <a:rPr lang="en-IN" sz="1600" b="1" dirty="0" smtClean="0">
                <a:solidFill>
                  <a:schemeClr val="accent4">
                    <a:lumMod val="50000"/>
                  </a:schemeClr>
                </a:solidFill>
              </a:rPr>
              <a:t>Image Captioning</a:t>
            </a:r>
          </a:p>
          <a:p>
            <a:pPr algn="just"/>
            <a:r>
              <a:rPr lang="en-IN" sz="1600" b="1" dirty="0" smtClean="0">
                <a:solidFill>
                  <a:schemeClr val="accent4">
                    <a:lumMod val="50000"/>
                  </a:schemeClr>
                </a:solidFill>
              </a:rPr>
              <a:t>FashionVLM</a:t>
            </a:r>
          </a:p>
          <a:p>
            <a:pPr algn="just"/>
            <a:r>
              <a:rPr lang="en-IN" sz="1600" b="1" dirty="0" smtClean="0">
                <a:solidFill>
                  <a:schemeClr val="accent4">
                    <a:lumMod val="50000"/>
                  </a:schemeClr>
                </a:solidFill>
              </a:rPr>
              <a:t>Transformer</a:t>
            </a:r>
          </a:p>
          <a:p>
            <a:pPr algn="just"/>
            <a:r>
              <a:rPr lang="en-IN" sz="1600" b="1" dirty="0" smtClean="0">
                <a:solidFill>
                  <a:schemeClr val="accent4">
                    <a:lumMod val="50000"/>
                  </a:schemeClr>
                </a:solidFill>
              </a:rPr>
              <a:t>Fine-tuning</a:t>
            </a:r>
          </a:p>
          <a:p>
            <a:pPr algn="just"/>
            <a:r>
              <a:rPr lang="en-IN" sz="1600" b="1" dirty="0" smtClean="0">
                <a:solidFill>
                  <a:schemeClr val="accent4">
                    <a:lumMod val="50000"/>
                  </a:schemeClr>
                </a:solidFill>
              </a:rPr>
              <a:t>Multimodality</a:t>
            </a:r>
          </a:p>
          <a:p>
            <a:pPr algn="just"/>
            <a:r>
              <a:rPr lang="en-IN" sz="1600" b="1" dirty="0" smtClean="0">
                <a:solidFill>
                  <a:schemeClr val="accent4">
                    <a:lumMod val="50000"/>
                  </a:schemeClr>
                </a:solidFill>
              </a:rPr>
              <a:t>Fashion Captioning</a:t>
            </a:r>
          </a:p>
          <a:p>
            <a:pPr algn="just"/>
            <a:r>
              <a:rPr lang="en-IN" sz="1600" b="1" dirty="0" smtClean="0">
                <a:solidFill>
                  <a:schemeClr val="accent4">
                    <a:lumMod val="50000"/>
                  </a:schemeClr>
                </a:solidFill>
              </a:rPr>
              <a:t>Language Model</a:t>
            </a:r>
          </a:p>
          <a:p>
            <a:pPr algn="just"/>
            <a:r>
              <a:rPr lang="en-IN" sz="1600" b="1" dirty="0" smtClean="0">
                <a:solidFill>
                  <a:schemeClr val="accent4">
                    <a:lumMod val="50000"/>
                  </a:schemeClr>
                </a:solidFill>
              </a:rPr>
              <a:t>Vision Transformer</a:t>
            </a:r>
          </a:p>
          <a:p>
            <a:pPr algn="just"/>
            <a:r>
              <a:rPr lang="en-IN" sz="1600" b="1" dirty="0" smtClean="0">
                <a:solidFill>
                  <a:schemeClr val="accent4">
                    <a:lumMod val="50000"/>
                  </a:schemeClr>
                </a:solidFill>
              </a:rPr>
              <a:t>Dataset (specifically FACAD)</a:t>
            </a:r>
          </a:p>
          <a:p>
            <a:pPr algn="just"/>
            <a:r>
              <a:rPr lang="en-IN" sz="1600" b="1" dirty="0" smtClean="0">
                <a:solidFill>
                  <a:schemeClr val="accent4">
                    <a:lumMod val="50000"/>
                  </a:schemeClr>
                </a:solidFill>
              </a:rPr>
              <a:t>Performance Metrics (including BLEU-4, CIDEr, ROUGE-L, and METEOR)</a:t>
            </a:r>
          </a:p>
          <a:p>
            <a:pPr algn="just"/>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smtClean="0">
                <a:solidFill>
                  <a:schemeClr val="accent2">
                    <a:lumMod val="50000"/>
                  </a:schemeClr>
                </a:solidFill>
              </a:rPr>
              <a:t>*Meta Llama </a:t>
            </a:r>
            <a:r>
              <a:rPr lang="en-IN" b="1" dirty="0" smtClean="0">
                <a:solidFill>
                  <a:schemeClr val="accent2">
                    <a:lumMod val="50000"/>
                  </a:schemeClr>
                </a:solidFill>
              </a:rPr>
              <a:t>3.1 405B 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Pragya – Machine Learning Cluster</a:t>
            </a:r>
            <a:endParaRPr lang="en-US" dirty="0"/>
          </a:p>
        </p:txBody>
      </p:sp>
      <p:sp>
        <p:nvSpPr>
          <p:cNvPr id="5"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smtClean="0"/>
              <a:t>12 workstations</a:t>
            </a:r>
          </a:p>
          <a:p>
            <a:pPr marL="171450" lvl="1">
              <a:spcBef>
                <a:spcPts val="750"/>
              </a:spcBef>
              <a:spcAft>
                <a:spcPts val="600"/>
              </a:spcAft>
              <a:buClr>
                <a:schemeClr val="accent2"/>
              </a:buClr>
            </a:pPr>
            <a:r>
              <a:rPr lang="en-IN" sz="2000" dirty="0" smtClean="0"/>
              <a:t>Each workstation </a:t>
            </a:r>
          </a:p>
          <a:p>
            <a:pPr marL="514350" lvl="2">
              <a:spcBef>
                <a:spcPts val="750"/>
              </a:spcBef>
              <a:spcAft>
                <a:spcPts val="600"/>
              </a:spcAft>
              <a:buClr>
                <a:schemeClr val="accent2"/>
              </a:buClr>
            </a:pPr>
            <a:r>
              <a:rPr lang="en-IN" sz="1700" dirty="0" smtClean="0"/>
              <a:t>Dual AMD EPYC Processors – 48 cores</a:t>
            </a:r>
          </a:p>
          <a:p>
            <a:pPr marL="514350" lvl="2">
              <a:spcBef>
                <a:spcPts val="750"/>
              </a:spcBef>
              <a:spcAft>
                <a:spcPts val="600"/>
              </a:spcAft>
              <a:buClr>
                <a:schemeClr val="accent2"/>
              </a:buClr>
            </a:pPr>
            <a:r>
              <a:rPr lang="en-IN" sz="1700" dirty="0" smtClean="0"/>
              <a:t>4 NVIDIA A100 GPUs</a:t>
            </a:r>
          </a:p>
          <a:p>
            <a:pPr marL="514350" lvl="2">
              <a:spcBef>
                <a:spcPts val="750"/>
              </a:spcBef>
              <a:spcAft>
                <a:spcPts val="600"/>
              </a:spcAft>
              <a:buClr>
                <a:schemeClr val="accent2"/>
              </a:buClr>
            </a:pPr>
            <a:r>
              <a:rPr lang="en-IN" sz="1700" dirty="0" smtClean="0"/>
              <a:t>6400GB </a:t>
            </a:r>
            <a:r>
              <a:rPr lang="en-IN" sz="1700" dirty="0" err="1" smtClean="0"/>
              <a:t>NVMe</a:t>
            </a:r>
            <a:r>
              <a:rPr lang="en-IN" sz="1700" dirty="0" smtClean="0"/>
              <a:t> SSD storage</a:t>
            </a:r>
          </a:p>
          <a:p>
            <a:pPr marL="514350" lvl="2">
              <a:spcBef>
                <a:spcPts val="750"/>
              </a:spcBef>
              <a:spcAft>
                <a:spcPts val="600"/>
              </a:spcAft>
              <a:buClr>
                <a:schemeClr val="accent2"/>
              </a:buClr>
            </a:pPr>
            <a:r>
              <a:rPr lang="en-IN" sz="1700" dirty="0" smtClean="0"/>
              <a:t>1TB Memory</a:t>
            </a:r>
          </a:p>
          <a:p>
            <a:pPr marL="171450" lvl="1">
              <a:spcBef>
                <a:spcPts val="750"/>
              </a:spcBef>
              <a:spcAft>
                <a:spcPts val="600"/>
              </a:spcAft>
              <a:buClr>
                <a:schemeClr val="accent2"/>
              </a:buClr>
            </a:pPr>
            <a:r>
              <a:rPr lang="en-IN" sz="1700" dirty="0" smtClean="0"/>
              <a:t>NVIDIA A100 GPU</a:t>
            </a:r>
          </a:p>
          <a:p>
            <a:pPr marL="514350" lvl="2">
              <a:spcBef>
                <a:spcPts val="750"/>
              </a:spcBef>
              <a:spcAft>
                <a:spcPts val="600"/>
              </a:spcAft>
              <a:buClr>
                <a:schemeClr val="accent2"/>
              </a:buClr>
            </a:pPr>
            <a:r>
              <a:rPr lang="en-US" sz="1700" dirty="0" smtClean="0"/>
              <a:t>6912 CUDA cores</a:t>
            </a:r>
          </a:p>
          <a:p>
            <a:pPr marL="514350" lvl="2">
              <a:spcBef>
                <a:spcPts val="750"/>
              </a:spcBef>
              <a:spcAft>
                <a:spcPts val="600"/>
              </a:spcAft>
              <a:buClr>
                <a:schemeClr val="accent2"/>
              </a:buClr>
            </a:pPr>
            <a:r>
              <a:rPr lang="en-IN" sz="1700" dirty="0" smtClean="0"/>
              <a:t>80 GB memory</a:t>
            </a:r>
            <a:endParaRPr lang="en-US" sz="1700" dirty="0" smtClean="0"/>
          </a:p>
        </p:txBody>
      </p:sp>
    </p:spTree>
    <p:extLst>
      <p:ext uri="{BB962C8B-B14F-4D97-AF65-F5344CB8AC3E}">
        <p14:creationId xmlns:p14="http://schemas.microsoft.com/office/powerpoint/2010/main" xmlns="" val="42599771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35F5E3-2B1C-7C0A-8581-67A9052D13AA}"/>
              </a:ext>
            </a:extLst>
          </p:cNvPr>
          <p:cNvSpPr>
            <a:spLocks noGrp="1"/>
          </p:cNvSpPr>
          <p:nvPr>
            <p:ph type="title"/>
          </p:nvPr>
        </p:nvSpPr>
        <p:spPr>
          <a:xfrm>
            <a:off x="628650" y="228602"/>
            <a:ext cx="7886700" cy="1104731"/>
          </a:xfrm>
          <a:noFill/>
        </p:spPr>
        <p:txBody>
          <a:bodyPr anchor="ctr"/>
          <a:lstStyle/>
          <a:p>
            <a:r>
              <a:rPr lang="en-US" dirty="0" smtClean="0"/>
              <a:t>Falcon 180B On Pragya</a:t>
            </a:r>
            <a:endParaRPr lang="en-US" dirty="0"/>
          </a:p>
        </p:txBody>
      </p:sp>
      <p:sp>
        <p:nvSpPr>
          <p:cNvPr id="41"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fontScale="92500" lnSpcReduction="20000"/>
          </a:bodyPr>
          <a:lstStyle/>
          <a:p>
            <a:pPr marL="171450" lvl="1">
              <a:spcBef>
                <a:spcPts val="750"/>
              </a:spcBef>
              <a:spcAft>
                <a:spcPts val="600"/>
              </a:spcAft>
              <a:buClr>
                <a:schemeClr val="accent2"/>
              </a:buClr>
            </a:pPr>
            <a:r>
              <a:rPr lang="en-IN" sz="2000" dirty="0" smtClean="0"/>
              <a:t>Falcon 180B Chat GPTQ</a:t>
            </a:r>
          </a:p>
          <a:p>
            <a:pPr marL="514350" lvl="2">
              <a:spcBef>
                <a:spcPts val="750"/>
              </a:spcBef>
              <a:spcAft>
                <a:spcPts val="600"/>
              </a:spcAft>
              <a:buClr>
                <a:schemeClr val="accent2"/>
              </a:buClr>
            </a:pPr>
            <a:r>
              <a:rPr lang="en-IN" sz="1700" dirty="0" smtClean="0"/>
              <a:t>180 Billion parameters</a:t>
            </a:r>
          </a:p>
          <a:p>
            <a:pPr marL="514350" lvl="2">
              <a:spcBef>
                <a:spcPts val="750"/>
              </a:spcBef>
              <a:spcAft>
                <a:spcPts val="600"/>
              </a:spcAft>
              <a:buClr>
                <a:schemeClr val="accent2"/>
              </a:buClr>
            </a:pPr>
            <a:r>
              <a:rPr lang="en-IN" sz="1700" dirty="0" smtClean="0"/>
              <a:t>Instruction fine-tuned model </a:t>
            </a:r>
            <a:endParaRPr lang="en-IN" sz="2000" dirty="0" smtClean="0"/>
          </a:p>
          <a:p>
            <a:pPr marL="171450" lvl="1">
              <a:spcBef>
                <a:spcPts val="750"/>
              </a:spcBef>
              <a:spcAft>
                <a:spcPts val="600"/>
              </a:spcAft>
              <a:buClr>
                <a:schemeClr val="accent2"/>
              </a:buClr>
            </a:pPr>
            <a:r>
              <a:rPr lang="en-IN" sz="2000" dirty="0" smtClean="0"/>
              <a:t>Model compression</a:t>
            </a:r>
          </a:p>
          <a:p>
            <a:pPr marL="514350" lvl="2">
              <a:spcBef>
                <a:spcPts val="750"/>
              </a:spcBef>
              <a:spcAft>
                <a:spcPts val="600"/>
              </a:spcAft>
              <a:buClr>
                <a:schemeClr val="accent2"/>
              </a:buClr>
            </a:pPr>
            <a:r>
              <a:rPr lang="en-US" sz="1700" dirty="0" smtClean="0"/>
              <a:t>180B </a:t>
            </a:r>
            <a:r>
              <a:rPr lang="en-IN" sz="1700" dirty="0" smtClean="0"/>
              <a:t>parameters – 16 bit float – 360 GB memory</a:t>
            </a:r>
            <a:endParaRPr lang="en-US" sz="1700" dirty="0" smtClean="0"/>
          </a:p>
          <a:p>
            <a:pPr marL="514350" lvl="2">
              <a:spcBef>
                <a:spcPts val="750"/>
              </a:spcBef>
              <a:spcAft>
                <a:spcPts val="600"/>
              </a:spcAft>
              <a:buClr>
                <a:schemeClr val="accent2"/>
              </a:buClr>
            </a:pPr>
            <a:r>
              <a:rPr lang="en-US" sz="1700" dirty="0" smtClean="0"/>
              <a:t>180B </a:t>
            </a:r>
            <a:r>
              <a:rPr lang="en-IN" sz="1700" dirty="0" smtClean="0"/>
              <a:t>parameters – </a:t>
            </a:r>
            <a:r>
              <a:rPr lang="en-US" sz="1700" dirty="0" smtClean="0"/>
              <a:t>4 bit precision – ~94 GB memory</a:t>
            </a:r>
          </a:p>
          <a:p>
            <a:pPr marL="171450" lvl="1">
              <a:spcBef>
                <a:spcPts val="750"/>
              </a:spcBef>
              <a:spcAft>
                <a:spcPts val="600"/>
              </a:spcAft>
              <a:buClr>
                <a:schemeClr val="accent2"/>
              </a:buClr>
            </a:pPr>
            <a:r>
              <a:rPr lang="en-US" sz="2000" dirty="0" smtClean="0"/>
              <a:t>Model parallelization</a:t>
            </a:r>
          </a:p>
          <a:p>
            <a:pPr marL="514350" lvl="2">
              <a:spcBef>
                <a:spcPts val="750"/>
              </a:spcBef>
              <a:spcAft>
                <a:spcPts val="600"/>
              </a:spcAft>
              <a:buClr>
                <a:schemeClr val="accent2"/>
              </a:buClr>
            </a:pPr>
            <a:r>
              <a:rPr lang="en-IN" sz="1700" dirty="0" smtClean="0"/>
              <a:t>Divide model among multiple GPUs</a:t>
            </a:r>
          </a:p>
          <a:p>
            <a:pPr marL="514350" lvl="2">
              <a:spcBef>
                <a:spcPts val="750"/>
              </a:spcBef>
              <a:spcAft>
                <a:spcPts val="600"/>
              </a:spcAft>
              <a:buClr>
                <a:schemeClr val="accent2"/>
              </a:buClr>
            </a:pPr>
            <a:r>
              <a:rPr lang="en-IN" sz="1700" dirty="0" smtClean="0"/>
              <a:t>~24 GB – 4 A100 GPUs – ~94 GB / 4 GPUs</a:t>
            </a:r>
            <a:endParaRPr lang="en-US" sz="1700" dirty="0" smtClean="0"/>
          </a:p>
        </p:txBody>
      </p:sp>
    </p:spTree>
    <p:extLst>
      <p:ext uri="{BB962C8B-B14F-4D97-AF65-F5344CB8AC3E}">
        <p14:creationId xmlns:p14="http://schemas.microsoft.com/office/powerpoint/2010/main" xmlns="" val="3666674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Conclusions</a:t>
            </a:r>
            <a:endParaRPr lang="en-US" dirty="0"/>
          </a:p>
        </p:txBody>
      </p:sp>
      <p:sp>
        <p:nvSpPr>
          <p:cNvPr id="9"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IN" sz="2000" dirty="0" smtClean="0"/>
              <a:t>Large Language Models</a:t>
            </a:r>
          </a:p>
          <a:p>
            <a:pPr marL="171450" lvl="1">
              <a:spcBef>
                <a:spcPts val="750"/>
              </a:spcBef>
              <a:spcAft>
                <a:spcPts val="600"/>
              </a:spcAft>
              <a:buClr>
                <a:schemeClr val="accent2"/>
              </a:buClr>
            </a:pPr>
            <a:r>
              <a:rPr lang="en-IN" sz="2000" dirty="0" smtClean="0"/>
              <a:t>Prompt Engineering</a:t>
            </a:r>
          </a:p>
          <a:p>
            <a:pPr marL="171450" lvl="1">
              <a:spcBef>
                <a:spcPts val="750"/>
              </a:spcBef>
              <a:spcAft>
                <a:spcPts val="600"/>
              </a:spcAft>
              <a:buClr>
                <a:schemeClr val="accent2"/>
              </a:buClr>
            </a:pPr>
            <a:r>
              <a:rPr lang="en-IN" sz="2000" dirty="0" smtClean="0"/>
              <a:t>In Context Learning</a:t>
            </a:r>
          </a:p>
          <a:p>
            <a:pPr marL="171450" lvl="1">
              <a:spcBef>
                <a:spcPts val="750"/>
              </a:spcBef>
              <a:spcAft>
                <a:spcPts val="600"/>
              </a:spcAft>
              <a:buClr>
                <a:schemeClr val="accent2"/>
              </a:buClr>
            </a:pPr>
            <a:r>
              <a:rPr lang="en-IN" sz="2000" dirty="0" smtClean="0"/>
              <a:t>Model Training</a:t>
            </a:r>
          </a:p>
          <a:p>
            <a:pPr marL="171450" lvl="1">
              <a:spcBef>
                <a:spcPts val="750"/>
              </a:spcBef>
              <a:spcAft>
                <a:spcPts val="600"/>
              </a:spcAft>
              <a:buClr>
                <a:schemeClr val="accent2"/>
              </a:buClr>
            </a:pPr>
            <a:r>
              <a:rPr lang="en-IN" sz="2000" dirty="0" smtClean="0"/>
              <a:t>Applications</a:t>
            </a:r>
            <a:endParaRPr lang="en-US" sz="20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BAC361-0D7A-DC05-86B5-6DD77D322F5B}"/>
              </a:ext>
            </a:extLst>
          </p:cNvPr>
          <p:cNvSpPr>
            <a:spLocks noGrp="1"/>
          </p:cNvSpPr>
          <p:nvPr>
            <p:ph type="title"/>
          </p:nvPr>
        </p:nvSpPr>
        <p:spPr>
          <a:xfrm>
            <a:off x="287907" y="573377"/>
            <a:ext cx="3986276" cy="3996747"/>
          </a:xfrm>
          <a:noFill/>
        </p:spPr>
        <p:txBody>
          <a:bodyPr/>
          <a:lstStyle/>
          <a:p>
            <a:r>
              <a:rPr lang="en-US" dirty="0"/>
              <a:t>Thank you</a:t>
            </a:r>
          </a:p>
        </p:txBody>
      </p:sp>
      <p:sp>
        <p:nvSpPr>
          <p:cNvPr id="3" name="Content Placeholder 2">
            <a:extLst>
              <a:ext uri="{FF2B5EF4-FFF2-40B4-BE49-F238E27FC236}">
                <a16:creationId xmlns:a16="http://schemas.microsoft.com/office/drawing/2014/main" xmlns="" id="{1BE98EFF-197D-3136-70B9-7BBD30A48931}"/>
              </a:ext>
            </a:extLst>
          </p:cNvPr>
          <p:cNvSpPr>
            <a:spLocks noGrp="1"/>
          </p:cNvSpPr>
          <p:nvPr>
            <p:ph idx="1"/>
          </p:nvPr>
        </p:nvSpPr>
        <p:spPr>
          <a:xfrm>
            <a:off x="4954092" y="566379"/>
            <a:ext cx="3464953" cy="3986276"/>
          </a:xfrm>
          <a:noFill/>
        </p:spPr>
        <p:txBody>
          <a:bodyPr>
            <a:normAutofit/>
          </a:bodyPr>
          <a:lstStyle/>
          <a:p>
            <a:r>
              <a:rPr lang="en-US" sz="2000" dirty="0" smtClean="0"/>
              <a:t>Pritam Prakash Shete</a:t>
            </a:r>
            <a:endParaRPr lang="en-US" sz="2000" dirty="0"/>
          </a:p>
          <a:p>
            <a:r>
              <a:rPr lang="en-US" sz="2000" dirty="0" smtClean="0"/>
              <a:t>Telephone - 022-25595212</a:t>
            </a:r>
            <a:endParaRPr lang="en-US" sz="2000" dirty="0"/>
          </a:p>
          <a:p>
            <a:r>
              <a:rPr lang="en-US" sz="2000" dirty="0" smtClean="0"/>
              <a:t>Email - ppshete@barc.gov.in</a:t>
            </a:r>
            <a:endParaRPr lang="en-US" sz="2000" dirty="0"/>
          </a:p>
          <a:p>
            <a:endParaRPr lang="en-US" dirty="0"/>
          </a:p>
        </p:txBody>
      </p:sp>
    </p:spTree>
    <p:extLst>
      <p:ext uri="{BB962C8B-B14F-4D97-AF65-F5344CB8AC3E}">
        <p14:creationId xmlns:p14="http://schemas.microsoft.com/office/powerpoint/2010/main" xmlns="" val="156248483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Model Pre-training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Self supervised learning</a:t>
            </a:r>
          </a:p>
          <a:p>
            <a:pPr marL="171450" lvl="1">
              <a:spcBef>
                <a:spcPts val="750"/>
              </a:spcBef>
              <a:spcAft>
                <a:spcPts val="600"/>
              </a:spcAft>
              <a:buClr>
                <a:schemeClr val="accent2"/>
              </a:buClr>
            </a:pPr>
            <a:r>
              <a:rPr lang="en-US" sz="2000" dirty="0" smtClean="0"/>
              <a:t>Self annotations (X – y) </a:t>
            </a:r>
          </a:p>
          <a:p>
            <a:pPr marL="514350" lvl="2">
              <a:spcBef>
                <a:spcPts val="750"/>
              </a:spcBef>
              <a:spcAft>
                <a:spcPts val="600"/>
              </a:spcAft>
              <a:buClr>
                <a:schemeClr val="accent2"/>
              </a:buClr>
            </a:pPr>
            <a:r>
              <a:rPr lang="en-US" sz="1700" dirty="0" smtClean="0"/>
              <a:t>I love ice </a:t>
            </a:r>
            <a:r>
              <a:rPr lang="en-US" sz="1700" b="1" dirty="0" smtClean="0">
                <a:solidFill>
                  <a:schemeClr val="accent2">
                    <a:lumMod val="50000"/>
                  </a:schemeClr>
                </a:solidFill>
              </a:rPr>
              <a:t>cream. </a:t>
            </a:r>
          </a:p>
          <a:p>
            <a:pPr marL="514350" lvl="2">
              <a:spcBef>
                <a:spcPts val="750"/>
              </a:spcBef>
              <a:spcAft>
                <a:spcPts val="600"/>
              </a:spcAft>
              <a:buClr>
                <a:schemeClr val="accent2"/>
              </a:buClr>
            </a:pPr>
            <a:r>
              <a:rPr lang="en-US" sz="1700" dirty="0" smtClean="0"/>
              <a:t>X = I love ice</a:t>
            </a:r>
            <a:endParaRPr lang="en-US" sz="1700" b="1" dirty="0" smtClean="0">
              <a:solidFill>
                <a:schemeClr val="accent2">
                  <a:lumMod val="50000"/>
                </a:schemeClr>
              </a:solidFill>
            </a:endParaRPr>
          </a:p>
          <a:p>
            <a:pPr marL="514350" lvl="2">
              <a:spcBef>
                <a:spcPts val="750"/>
              </a:spcBef>
              <a:spcAft>
                <a:spcPts val="600"/>
              </a:spcAft>
              <a:buClr>
                <a:schemeClr val="accent2"/>
              </a:buClr>
            </a:pPr>
            <a:r>
              <a:rPr lang="en-US" sz="1700" dirty="0" smtClean="0"/>
              <a:t> y = </a:t>
            </a:r>
            <a:r>
              <a:rPr lang="en-US" sz="1700" b="1" dirty="0" smtClean="0">
                <a:solidFill>
                  <a:schemeClr val="accent2">
                    <a:lumMod val="50000"/>
                  </a:schemeClr>
                </a:solidFill>
              </a:rPr>
              <a:t>cream.</a:t>
            </a:r>
            <a:endParaRPr lang="en-US" sz="1700" dirty="0" smtClean="0"/>
          </a:p>
          <a:p>
            <a:pPr marL="171450" lvl="1">
              <a:spcBef>
                <a:spcPts val="750"/>
              </a:spcBef>
              <a:spcAft>
                <a:spcPts val="600"/>
              </a:spcAft>
              <a:buClr>
                <a:schemeClr val="accent2"/>
              </a:buClr>
            </a:pPr>
            <a:r>
              <a:rPr lang="en-IN" sz="2000" dirty="0" smtClean="0"/>
              <a:t>Learn language syntax</a:t>
            </a:r>
          </a:p>
          <a:p>
            <a:pPr marL="171450" lvl="1">
              <a:spcBef>
                <a:spcPts val="750"/>
              </a:spcBef>
              <a:spcAft>
                <a:spcPts val="600"/>
              </a:spcAft>
              <a:buClr>
                <a:schemeClr val="accent2"/>
              </a:buClr>
            </a:pPr>
            <a:r>
              <a:rPr lang="en-US" sz="2000" dirty="0" smtClean="0"/>
              <a:t>Master language grammar</a:t>
            </a:r>
            <a:endParaRPr lang="en-US" sz="2000" dirty="0"/>
          </a:p>
        </p:txBody>
      </p:sp>
      <p:sp>
        <p:nvSpPr>
          <p:cNvPr id="4"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4714875" y="1378574"/>
            <a:ext cx="36385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Large amount of dataset</a:t>
            </a:r>
          </a:p>
          <a:p>
            <a:pPr marL="171450" lvl="1">
              <a:spcBef>
                <a:spcPts val="750"/>
              </a:spcBef>
              <a:spcAft>
                <a:spcPts val="600"/>
              </a:spcAft>
              <a:buClr>
                <a:schemeClr val="accent2"/>
              </a:buClr>
            </a:pPr>
            <a:r>
              <a:rPr lang="en-US" sz="2000" dirty="0" smtClean="0"/>
              <a:t>Web scraping</a:t>
            </a:r>
          </a:p>
          <a:p>
            <a:pPr marL="171450" lvl="1">
              <a:spcBef>
                <a:spcPts val="750"/>
              </a:spcBef>
              <a:spcAft>
                <a:spcPts val="600"/>
              </a:spcAft>
              <a:buClr>
                <a:schemeClr val="accent2"/>
              </a:buClr>
            </a:pPr>
            <a:r>
              <a:rPr lang="en-US" sz="2000" dirty="0" smtClean="0"/>
              <a:t>Vocabulary size</a:t>
            </a:r>
          </a:p>
          <a:p>
            <a:pPr marL="514350" lvl="2">
              <a:spcBef>
                <a:spcPts val="750"/>
              </a:spcBef>
              <a:spcAft>
                <a:spcPts val="600"/>
              </a:spcAft>
              <a:buClr>
                <a:schemeClr val="accent2"/>
              </a:buClr>
            </a:pPr>
            <a:r>
              <a:rPr lang="en-US" sz="1700" dirty="0" smtClean="0"/>
              <a:t>Number of tokens</a:t>
            </a:r>
          </a:p>
          <a:p>
            <a:pPr marL="514350" lvl="2">
              <a:spcBef>
                <a:spcPts val="750"/>
              </a:spcBef>
              <a:spcAft>
                <a:spcPts val="600"/>
              </a:spcAft>
              <a:buClr>
                <a:schemeClr val="accent2"/>
              </a:buClr>
            </a:pPr>
            <a:r>
              <a:rPr lang="en-US" sz="1700" dirty="0" smtClean="0"/>
              <a:t>15.6 Trillion tokens</a:t>
            </a:r>
            <a:endParaRPr lang="en-US" sz="1400" dirty="0" smtClean="0"/>
          </a:p>
          <a:p>
            <a:pPr marL="171450" lvl="1">
              <a:spcBef>
                <a:spcPts val="750"/>
              </a:spcBef>
              <a:spcAft>
                <a:spcPts val="600"/>
              </a:spcAft>
              <a:buClr>
                <a:schemeClr val="accent2"/>
              </a:buClr>
            </a:pPr>
            <a:endParaRPr lang="en-IN" sz="2000" dirty="0" smtClean="0"/>
          </a:p>
          <a:p>
            <a:pPr marL="171450" lvl="1">
              <a:spcBef>
                <a:spcPts val="750"/>
              </a:spcBef>
              <a:spcAft>
                <a:spcPts val="600"/>
              </a:spcAft>
              <a:buClr>
                <a:schemeClr val="accent2"/>
              </a:buClr>
            </a:pPr>
            <a:endParaRPr lang="en-US" sz="1700" dirty="0"/>
          </a:p>
        </p:txBody>
      </p:sp>
      <p:sp>
        <p:nvSpPr>
          <p:cNvPr id="5" name="TextBox 4"/>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Instruction Fine Tuning</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49" y="1378574"/>
            <a:ext cx="7591425"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Supervised learning</a:t>
            </a:r>
          </a:p>
          <a:p>
            <a:pPr marL="171450" lvl="1">
              <a:spcBef>
                <a:spcPts val="750"/>
              </a:spcBef>
              <a:spcAft>
                <a:spcPts val="600"/>
              </a:spcAft>
              <a:buClr>
                <a:schemeClr val="accent2"/>
              </a:buClr>
            </a:pPr>
            <a:r>
              <a:rPr lang="en-US" sz="2000" dirty="0" smtClean="0"/>
              <a:t>Instructions and Responses</a:t>
            </a:r>
          </a:p>
          <a:p>
            <a:pPr marL="514350" lvl="2">
              <a:spcBef>
                <a:spcPts val="750"/>
              </a:spcBef>
              <a:spcAft>
                <a:spcPts val="600"/>
              </a:spcAft>
              <a:buClr>
                <a:schemeClr val="accent2"/>
              </a:buClr>
            </a:pPr>
            <a:r>
              <a:rPr lang="en-US" sz="1700" dirty="0" smtClean="0"/>
              <a:t>Question and Answer</a:t>
            </a:r>
          </a:p>
          <a:p>
            <a:pPr marL="514350" lvl="2">
              <a:spcBef>
                <a:spcPts val="750"/>
              </a:spcBef>
              <a:spcAft>
                <a:spcPts val="600"/>
              </a:spcAft>
              <a:buClr>
                <a:schemeClr val="accent2"/>
              </a:buClr>
            </a:pPr>
            <a:r>
              <a:rPr lang="en-US" sz="1700" dirty="0" smtClean="0"/>
              <a:t>Text and sentiment</a:t>
            </a:r>
          </a:p>
          <a:p>
            <a:pPr marL="514350" lvl="2">
              <a:spcBef>
                <a:spcPts val="750"/>
              </a:spcBef>
              <a:spcAft>
                <a:spcPts val="600"/>
              </a:spcAft>
              <a:buClr>
                <a:schemeClr val="accent2"/>
              </a:buClr>
            </a:pPr>
            <a:r>
              <a:rPr lang="en-US" sz="1700" dirty="0" smtClean="0"/>
              <a:t>English and Hindi sentences </a:t>
            </a:r>
          </a:p>
          <a:p>
            <a:pPr marL="171450" lvl="1">
              <a:spcBef>
                <a:spcPts val="750"/>
              </a:spcBef>
              <a:spcAft>
                <a:spcPts val="600"/>
              </a:spcAft>
              <a:buClr>
                <a:schemeClr val="accent2"/>
              </a:buClr>
            </a:pPr>
            <a:r>
              <a:rPr lang="en-IN" sz="2000" dirty="0" smtClean="0"/>
              <a:t>Generate accurate answers</a:t>
            </a:r>
          </a:p>
          <a:p>
            <a:pPr marL="171450" lvl="1">
              <a:spcBef>
                <a:spcPts val="750"/>
              </a:spcBef>
              <a:spcAft>
                <a:spcPts val="600"/>
              </a:spcAft>
              <a:buClr>
                <a:schemeClr val="accent2"/>
              </a:buClr>
            </a:pPr>
            <a:r>
              <a:rPr lang="en-IN" sz="2000" dirty="0" smtClean="0"/>
              <a:t>Generate appropriate answers</a:t>
            </a: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Large Language Models</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US" sz="2000" dirty="0" smtClean="0"/>
              <a:t>Next word or token prediction</a:t>
            </a:r>
          </a:p>
          <a:p>
            <a:pPr marL="514350" lvl="2">
              <a:spcBef>
                <a:spcPts val="750"/>
              </a:spcBef>
              <a:spcAft>
                <a:spcPts val="600"/>
              </a:spcAft>
              <a:buClr>
                <a:schemeClr val="accent2"/>
              </a:buClr>
            </a:pPr>
            <a:r>
              <a:rPr lang="en-US" sz="1700" dirty="0" smtClean="0"/>
              <a:t>I love ice</a:t>
            </a:r>
            <a:r>
              <a:rPr lang="en-US" sz="1700" b="1" dirty="0" smtClean="0">
                <a:solidFill>
                  <a:schemeClr val="accent5">
                    <a:lumMod val="50000"/>
                  </a:schemeClr>
                </a:solidFill>
              </a:rPr>
              <a:t> ?????.</a:t>
            </a:r>
            <a:endParaRPr lang="en-US" sz="2000" b="1" dirty="0" smtClean="0">
              <a:solidFill>
                <a:schemeClr val="accent5">
                  <a:lumMod val="50000"/>
                </a:schemeClr>
              </a:solidFill>
            </a:endParaRPr>
          </a:p>
          <a:p>
            <a:pPr marL="171450" lvl="1">
              <a:spcBef>
                <a:spcPts val="750"/>
              </a:spcBef>
              <a:spcAft>
                <a:spcPts val="600"/>
              </a:spcAft>
              <a:buClr>
                <a:schemeClr val="accent2"/>
              </a:buClr>
            </a:pPr>
            <a:r>
              <a:rPr lang="en-US" sz="2000" dirty="0" smtClean="0"/>
              <a:t>Natural Language Processing (NLP)</a:t>
            </a:r>
          </a:p>
          <a:p>
            <a:pPr marL="514350" lvl="2">
              <a:spcBef>
                <a:spcPts val="750"/>
              </a:spcBef>
              <a:spcAft>
                <a:spcPts val="600"/>
              </a:spcAft>
              <a:buClr>
                <a:schemeClr val="accent2"/>
              </a:buClr>
            </a:pPr>
            <a:r>
              <a:rPr lang="en-IN" sz="1700" dirty="0" smtClean="0"/>
              <a:t>Understand, Interpret, and Generate human language</a:t>
            </a:r>
            <a:endParaRPr lang="en-US" sz="1700" dirty="0" smtClean="0"/>
          </a:p>
          <a:p>
            <a:pPr marL="171450" lvl="1">
              <a:spcBef>
                <a:spcPts val="750"/>
              </a:spcBef>
              <a:spcAft>
                <a:spcPts val="600"/>
              </a:spcAft>
              <a:buClr>
                <a:schemeClr val="accent2"/>
              </a:buClr>
            </a:pPr>
            <a:r>
              <a:rPr lang="en-IN" sz="2000" dirty="0" smtClean="0"/>
              <a:t>Large number of parameters</a:t>
            </a:r>
          </a:p>
          <a:p>
            <a:pPr marL="514350" lvl="2">
              <a:spcBef>
                <a:spcPts val="750"/>
              </a:spcBef>
              <a:spcAft>
                <a:spcPts val="600"/>
              </a:spcAft>
              <a:buClr>
                <a:schemeClr val="accent2"/>
              </a:buClr>
            </a:pPr>
            <a:r>
              <a:rPr lang="en-US" sz="1700" dirty="0" smtClean="0"/>
              <a:t>ChatGPT–4 – ~1.8 Trillion parameters</a:t>
            </a:r>
            <a:endParaRPr lang="en-IN" sz="2000" dirty="0" smtClean="0"/>
          </a:p>
          <a:p>
            <a:pPr marL="171450" lvl="1">
              <a:spcBef>
                <a:spcPts val="750"/>
              </a:spcBef>
              <a:spcAft>
                <a:spcPts val="600"/>
              </a:spcAft>
              <a:buClr>
                <a:schemeClr val="accent2"/>
              </a:buClr>
            </a:pPr>
            <a:r>
              <a:rPr lang="en-IN" sz="2000" dirty="0" smtClean="0"/>
              <a:t>Trained using large amount of dataset</a:t>
            </a:r>
          </a:p>
          <a:p>
            <a:pPr marL="514350" lvl="2">
              <a:spcBef>
                <a:spcPts val="750"/>
              </a:spcBef>
              <a:spcAft>
                <a:spcPts val="600"/>
              </a:spcAft>
              <a:buClr>
                <a:schemeClr val="accent2"/>
              </a:buClr>
            </a:pPr>
            <a:r>
              <a:rPr lang="en-US" sz="1700" dirty="0" smtClean="0"/>
              <a:t>ChatGPT–4 – </a:t>
            </a:r>
            <a:r>
              <a:rPr lang="en-IN" sz="1700" dirty="0" smtClean="0"/>
              <a:t>570 GB or 300 Billion words</a:t>
            </a:r>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IN" dirty="0" smtClean="0"/>
              <a:t>Reinforcement Learning with Human Feedback</a:t>
            </a:r>
            <a:endParaRPr lang="en-US" dirty="0"/>
          </a:p>
        </p:txBody>
      </p:sp>
      <p:sp>
        <p:nvSpPr>
          <p:cNvPr id="7"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a:bodyPr>
          <a:lstStyle/>
          <a:p>
            <a:pPr marL="171450" lvl="1">
              <a:spcBef>
                <a:spcPts val="750"/>
              </a:spcBef>
              <a:spcAft>
                <a:spcPts val="600"/>
              </a:spcAft>
              <a:buClr>
                <a:schemeClr val="accent2"/>
              </a:buClr>
            </a:pPr>
            <a:r>
              <a:rPr lang="en-US" sz="2000" dirty="0" smtClean="0"/>
              <a:t>Reinforcement learning</a:t>
            </a:r>
          </a:p>
          <a:p>
            <a:pPr marL="171450" lvl="1">
              <a:spcBef>
                <a:spcPts val="750"/>
              </a:spcBef>
              <a:spcAft>
                <a:spcPts val="600"/>
              </a:spcAft>
              <a:buClr>
                <a:schemeClr val="accent2"/>
              </a:buClr>
            </a:pPr>
            <a:r>
              <a:rPr lang="en-US" sz="2000" smtClean="0"/>
              <a:t> 3H – Helpful, Honest, Harmless</a:t>
            </a:r>
            <a:endParaRPr lang="en-US" sz="2000" dirty="0" smtClean="0"/>
          </a:p>
          <a:p>
            <a:pPr marL="171450" lvl="1">
              <a:spcBef>
                <a:spcPts val="750"/>
              </a:spcBef>
              <a:spcAft>
                <a:spcPts val="600"/>
              </a:spcAft>
              <a:buClr>
                <a:schemeClr val="accent2"/>
              </a:buClr>
            </a:pPr>
            <a:endParaRPr lang="en-IN" sz="2000" dirty="0" smtClean="0"/>
          </a:p>
          <a:p>
            <a:pPr marL="171450" lvl="1">
              <a:spcBef>
                <a:spcPts val="750"/>
              </a:spcBef>
              <a:spcAft>
                <a:spcPts val="600"/>
              </a:spcAft>
              <a:buClr>
                <a:schemeClr val="accent2"/>
              </a:buClr>
            </a:pPr>
            <a:endParaRPr lang="en-US" sz="1700" dirty="0"/>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030A76-B788-B363-104E-266B7C7F7208}"/>
              </a:ext>
            </a:extLst>
          </p:cNvPr>
          <p:cNvSpPr>
            <a:spLocks noGrp="1"/>
          </p:cNvSpPr>
          <p:nvPr>
            <p:ph type="title"/>
          </p:nvPr>
        </p:nvSpPr>
        <p:spPr>
          <a:xfrm>
            <a:off x="628650" y="273844"/>
            <a:ext cx="7886700" cy="994172"/>
          </a:xfrm>
          <a:noFill/>
        </p:spPr>
        <p:txBody>
          <a:bodyPr anchor="ctr"/>
          <a:lstStyle/>
          <a:p>
            <a:r>
              <a:rPr lang="en-US" dirty="0" smtClean="0"/>
              <a:t>Code Generation</a:t>
            </a:r>
            <a:endParaRPr lang="en-US" dirty="0"/>
          </a:p>
        </p:txBody>
      </p:sp>
      <p:sp>
        <p:nvSpPr>
          <p:cNvPr id="6" name="Content Placeholder 2">
            <a:extLst>
              <a:ext uri="{FF2B5EF4-FFF2-40B4-BE49-F238E27FC236}">
                <a16:creationId xmlns:a16="http://schemas.microsoft.com/office/drawing/2014/main" xmlns="" id="{A6A33159-D030-2F82-A142-F75940728319}"/>
              </a:ext>
            </a:extLst>
          </p:cNvPr>
          <p:cNvSpPr>
            <a:spLocks noGrp="1"/>
          </p:cNvSpPr>
          <p:nvPr>
            <p:ph sz="quarter" idx="4294967295"/>
          </p:nvPr>
        </p:nvSpPr>
        <p:spPr>
          <a:xfrm>
            <a:off x="628650" y="1378574"/>
            <a:ext cx="7867650" cy="3213667"/>
          </a:xfrm>
          <a:prstGeom prst="rect">
            <a:avLst/>
          </a:prstGeom>
          <a:noFill/>
        </p:spPr>
        <p:txBody>
          <a:bodyPr vert="horz" lIns="68580" tIns="34290" rIns="68580" bIns="34290" rtlCol="0" anchor="t">
            <a:normAutofit lnSpcReduction="10000"/>
          </a:bodyPr>
          <a:lstStyle/>
          <a:p>
            <a:pPr marL="171450" lvl="1">
              <a:spcBef>
                <a:spcPts val="750"/>
              </a:spcBef>
              <a:spcAft>
                <a:spcPts val="600"/>
              </a:spcAft>
              <a:buClr>
                <a:schemeClr val="accent2"/>
              </a:buClr>
            </a:pPr>
            <a:r>
              <a:rPr lang="en-IN" sz="2000" dirty="0" smtClean="0"/>
              <a:t>Mistral AI</a:t>
            </a:r>
          </a:p>
          <a:p>
            <a:pPr marL="514350" lvl="2">
              <a:spcBef>
                <a:spcPts val="750"/>
              </a:spcBef>
              <a:spcAft>
                <a:spcPts val="600"/>
              </a:spcAft>
              <a:buClr>
                <a:schemeClr val="accent2"/>
              </a:buClr>
            </a:pPr>
            <a:r>
              <a:rPr lang="en-IN" sz="1700" dirty="0" smtClean="0"/>
              <a:t>Mistral 7B and </a:t>
            </a:r>
            <a:r>
              <a:rPr lang="en-IN" sz="1700" dirty="0" err="1" smtClean="0"/>
              <a:t>Mixtral</a:t>
            </a:r>
            <a:r>
              <a:rPr lang="en-IN" sz="1700" dirty="0" smtClean="0"/>
              <a:t> 8X7B</a:t>
            </a:r>
          </a:p>
          <a:p>
            <a:pPr marL="171450" lvl="1">
              <a:spcBef>
                <a:spcPts val="750"/>
              </a:spcBef>
              <a:spcAft>
                <a:spcPts val="600"/>
              </a:spcAft>
              <a:buClr>
                <a:schemeClr val="accent2"/>
              </a:buClr>
            </a:pPr>
            <a:r>
              <a:rPr lang="en-IN" sz="2000" dirty="0" smtClean="0"/>
              <a:t>Meta</a:t>
            </a:r>
          </a:p>
          <a:p>
            <a:pPr marL="514350" lvl="2">
              <a:spcBef>
                <a:spcPts val="750"/>
              </a:spcBef>
              <a:spcAft>
                <a:spcPts val="600"/>
              </a:spcAft>
              <a:buClr>
                <a:schemeClr val="accent2"/>
              </a:buClr>
            </a:pPr>
            <a:r>
              <a:rPr lang="en-IN" sz="1700" dirty="0" err="1" smtClean="0"/>
              <a:t>CodeLlama</a:t>
            </a:r>
            <a:r>
              <a:rPr lang="en-IN" sz="1700" dirty="0" smtClean="0"/>
              <a:t>, </a:t>
            </a:r>
            <a:r>
              <a:rPr lang="en-IN" sz="1700" dirty="0" err="1" smtClean="0"/>
              <a:t>CodeLlama</a:t>
            </a:r>
            <a:r>
              <a:rPr lang="en-IN" sz="1700" dirty="0" smtClean="0"/>
              <a:t>-Python, </a:t>
            </a:r>
            <a:r>
              <a:rPr lang="en-IN" sz="1700" dirty="0" err="1" smtClean="0"/>
              <a:t>CodeLlama</a:t>
            </a:r>
            <a:r>
              <a:rPr lang="en-IN" sz="1700" dirty="0" smtClean="0"/>
              <a:t>-Instruct</a:t>
            </a:r>
          </a:p>
          <a:p>
            <a:pPr marL="171450" lvl="1">
              <a:spcBef>
                <a:spcPts val="750"/>
              </a:spcBef>
              <a:spcAft>
                <a:spcPts val="600"/>
              </a:spcAft>
              <a:buClr>
                <a:schemeClr val="accent2"/>
              </a:buClr>
            </a:pPr>
            <a:r>
              <a:rPr lang="en-IN" sz="2000" dirty="0" err="1" smtClean="0"/>
              <a:t>Phind</a:t>
            </a:r>
            <a:endParaRPr lang="en-IN" sz="2000" dirty="0" smtClean="0"/>
          </a:p>
          <a:p>
            <a:pPr marL="514350" lvl="2">
              <a:spcBef>
                <a:spcPts val="750"/>
              </a:spcBef>
              <a:spcAft>
                <a:spcPts val="600"/>
              </a:spcAft>
              <a:buClr>
                <a:schemeClr val="accent2"/>
              </a:buClr>
            </a:pPr>
            <a:r>
              <a:rPr lang="en-IN" sz="1700" dirty="0" smtClean="0"/>
              <a:t>Phind-CodeLlama-34B, Phind-CodeLlama-34B-Python</a:t>
            </a:r>
          </a:p>
          <a:p>
            <a:pPr marL="171450" lvl="1">
              <a:spcBef>
                <a:spcPts val="750"/>
              </a:spcBef>
              <a:spcAft>
                <a:spcPts val="600"/>
              </a:spcAft>
              <a:buClr>
                <a:schemeClr val="accent2"/>
              </a:buClr>
            </a:pPr>
            <a:r>
              <a:rPr lang="en-IN" sz="2000" dirty="0" err="1" smtClean="0"/>
              <a:t>BigCode</a:t>
            </a:r>
            <a:r>
              <a:rPr lang="en-IN" sz="2000" dirty="0" smtClean="0"/>
              <a:t> Project</a:t>
            </a:r>
          </a:p>
          <a:p>
            <a:pPr marL="514350" lvl="2">
              <a:spcBef>
                <a:spcPts val="750"/>
              </a:spcBef>
              <a:spcAft>
                <a:spcPts val="600"/>
              </a:spcAft>
              <a:buClr>
                <a:schemeClr val="accent2"/>
              </a:buClr>
            </a:pPr>
            <a:r>
              <a:rPr lang="en-US" sz="1700" dirty="0" err="1" smtClean="0"/>
              <a:t>StarCoder</a:t>
            </a:r>
            <a:r>
              <a:rPr lang="en-US" sz="1700" dirty="0" smtClean="0"/>
              <a:t>, StarCoder2</a:t>
            </a:r>
            <a:endParaRPr lang="en-US" sz="1700" dirty="0"/>
          </a:p>
        </p:txBody>
      </p:sp>
    </p:spTree>
    <p:extLst>
      <p:ext uri="{BB962C8B-B14F-4D97-AF65-F5344CB8AC3E}">
        <p14:creationId xmlns:p14="http://schemas.microsoft.com/office/powerpoint/2010/main" xmlns="" val="4146137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Large Language Models</a:t>
            </a:r>
            <a:endParaRPr lang="en-US" dirty="0"/>
          </a:p>
        </p:txBody>
      </p:sp>
      <p:sp>
        <p:nvSpPr>
          <p:cNvPr id="26"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marL="171450" lvl="1" indent="-171450"/>
            <a:r>
              <a:rPr lang="en-US" sz="2000" dirty="0" smtClean="0"/>
              <a:t>Model name</a:t>
            </a:r>
          </a:p>
          <a:p>
            <a:pPr marL="171450" lvl="1" indent="-171450"/>
            <a:r>
              <a:rPr lang="en-US" sz="2000" dirty="0" smtClean="0"/>
              <a:t>Company</a:t>
            </a:r>
          </a:p>
          <a:p>
            <a:pPr marL="171450" lvl="1" indent="-171450"/>
            <a:r>
              <a:rPr lang="en-US" sz="2000" dirty="0" smtClean="0"/>
              <a:t>Access</a:t>
            </a:r>
          </a:p>
          <a:p>
            <a:pPr marL="171450" lvl="1" indent="-171450"/>
            <a:r>
              <a:rPr lang="en-US" sz="2000" dirty="0" smtClean="0"/>
              <a:t>Number of parameters</a:t>
            </a:r>
          </a:p>
          <a:p>
            <a:pPr marL="171450" lvl="1" indent="-171450"/>
            <a:r>
              <a:rPr lang="en-US" sz="2000" dirty="0" smtClean="0"/>
              <a:t>Context size</a:t>
            </a:r>
          </a:p>
          <a:p>
            <a:pPr marL="171450" lvl="1" indent="-171450"/>
            <a:r>
              <a:rPr lang="en-US" sz="2000" dirty="0" smtClean="0"/>
              <a:t>LLM type</a:t>
            </a:r>
            <a:endParaRPr lang="en-US" sz="2000" dirty="0"/>
          </a:p>
        </p:txBody>
      </p:sp>
      <p:sp>
        <p:nvSpPr>
          <p:cNvPr id="7" name="Content Placeholder 2">
            <a:extLst>
              <a:ext uri="{FF2B5EF4-FFF2-40B4-BE49-F238E27FC236}">
                <a16:creationId xmlns:a16="http://schemas.microsoft.com/office/drawing/2014/main" xmlns="" id="{68A5FD2B-E3E5-1C2B-0151-21F216B14A33}"/>
              </a:ext>
            </a:extLst>
          </p:cNvPr>
          <p:cNvSpPr txBox="1">
            <a:spLocks/>
          </p:cNvSpPr>
          <p:nvPr/>
        </p:nvSpPr>
        <p:spPr>
          <a:xfrm>
            <a:off x="4810126" y="1369219"/>
            <a:ext cx="3686372" cy="3223260"/>
          </a:xfrm>
          <a:prstGeom prst="rect">
            <a:avLst/>
          </a:prstGeom>
          <a:noFill/>
        </p:spPr>
        <p:txBody>
          <a:bodyPr vert="horz" lIns="68580" tIns="34290" rIns="68580" bIns="34290" rtlCol="0">
            <a:normAutofit/>
          </a:bodyPr>
          <a:lstStyle/>
          <a:p>
            <a:pPr marL="171450" lvl="1" indent="-171450">
              <a:lnSpc>
                <a:spcPct val="90000"/>
              </a:lnSpc>
              <a:spcBef>
                <a:spcPts val="750"/>
              </a:spcBef>
              <a:spcAft>
                <a:spcPts val="600"/>
              </a:spcAft>
              <a:buClr>
                <a:schemeClr val="accent2"/>
              </a:buClr>
              <a:buFont typeface="Arial" panose="020B0604020202020204" pitchFamily="34" charset="0"/>
              <a:buChar cha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Llama 3.1</a:t>
            </a:r>
            <a:r>
              <a:rPr lang="en-US" sz="2000" dirty="0" smtClean="0"/>
              <a:t> 405B Instruct</a:t>
            </a:r>
            <a:endParaRPr kumimoji="0" lang="en-US" sz="2000" b="0" i="0" u="none" strike="noStrike" kern="1200" cap="none" spc="0" normalizeH="0" baseline="0" noProof="0" dirty="0" smtClean="0">
              <a:ln>
                <a:noFill/>
              </a:ln>
              <a:solidFill>
                <a:schemeClr val="tx1"/>
              </a:solidFill>
              <a:effectLst/>
              <a:uLnTx/>
              <a:uFillTx/>
              <a:latin typeface="+mn-lt"/>
              <a:ea typeface="+mn-ea"/>
              <a:cs typeface="+mn-cs"/>
            </a:endParaRPr>
          </a:p>
          <a:p>
            <a:pPr marL="171450" marR="0" lvl="1" indent="-171450" algn="l" defTabSz="685800" rtl="0" eaLnBrk="1" fontAlgn="auto" latinLnBrk="0" hangingPunct="1">
              <a:lnSpc>
                <a:spcPct val="90000"/>
              </a:lnSpc>
              <a:spcBef>
                <a:spcPts val="750"/>
              </a:spcBef>
              <a:spcAft>
                <a:spcPts val="600"/>
              </a:spcAft>
              <a:buClr>
                <a:schemeClr val="accent2"/>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Meta</a:t>
            </a:r>
          </a:p>
          <a:p>
            <a:pPr marL="171450" marR="0" lvl="1" indent="-171450" algn="l" defTabSz="685800" rtl="0" eaLnBrk="1" fontAlgn="auto" latinLnBrk="0" hangingPunct="1">
              <a:lnSpc>
                <a:spcPct val="90000"/>
              </a:lnSpc>
              <a:spcBef>
                <a:spcPts val="750"/>
              </a:spcBef>
              <a:spcAft>
                <a:spcPts val="600"/>
              </a:spcAft>
              <a:buClr>
                <a:schemeClr val="accent2"/>
              </a:buClr>
              <a:buSzTx/>
              <a:buFont typeface="Arial" panose="020B0604020202020204" pitchFamily="34" charset="0"/>
              <a:buChar char="•"/>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Open source</a:t>
            </a:r>
          </a:p>
          <a:p>
            <a:pPr marL="171450" marR="0" lvl="1" indent="-171450" algn="l" defTabSz="685800" rtl="0" eaLnBrk="1" fontAlgn="auto" latinLnBrk="0" hangingPunct="1">
              <a:lnSpc>
                <a:spcPct val="90000"/>
              </a:lnSpc>
              <a:spcBef>
                <a:spcPts val="750"/>
              </a:spcBef>
              <a:spcAft>
                <a:spcPts val="600"/>
              </a:spcAft>
              <a:buClr>
                <a:schemeClr val="accent2"/>
              </a:buClr>
              <a:buSzTx/>
              <a:buFont typeface="Arial" panose="020B0604020202020204" pitchFamily="34" charset="0"/>
              <a:buChar char="•"/>
              <a:tabLst/>
              <a:defRPr/>
            </a:pPr>
            <a:r>
              <a:rPr lang="en-US" sz="2000" dirty="0" smtClean="0"/>
              <a:t>405 Billion parameters</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smtClean="0"/>
              <a:t>128,000 tokens</a:t>
            </a:r>
          </a:p>
          <a:p>
            <a:pPr marL="171450" lvl="1" indent="-171450">
              <a:lnSpc>
                <a:spcPct val="90000"/>
              </a:lnSpc>
              <a:spcBef>
                <a:spcPts val="750"/>
              </a:spcBef>
              <a:spcAft>
                <a:spcPts val="600"/>
              </a:spcAft>
              <a:buClr>
                <a:schemeClr val="accent2"/>
              </a:buClr>
              <a:buFont typeface="Arial" panose="020B0604020202020204" pitchFamily="34" charset="0"/>
              <a:buChar char="•"/>
            </a:pPr>
            <a:r>
              <a:rPr lang="en-US" sz="2000" dirty="0" smtClean="0"/>
              <a:t>Instruction fine-tuned</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xmlns="" val="27372412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Sentiment Analysis</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smtClean="0">
                <a:solidFill>
                  <a:schemeClr val="accent5">
                    <a:lumMod val="50000"/>
                  </a:schemeClr>
                </a:solidFill>
              </a:rPr>
              <a:t>Identify sentiment of following sentence as either positive or negative.</a:t>
            </a:r>
            <a:r>
              <a:rPr lang="en-IN" sz="1800" dirty="0" smtClean="0">
                <a:solidFill>
                  <a:schemeClr val="accent5">
                    <a:lumMod val="50000"/>
                  </a:schemeClr>
                </a:solidFill>
              </a:rPr>
              <a:t> </a:t>
            </a:r>
          </a:p>
          <a:p>
            <a:pPr algn="just"/>
            <a:r>
              <a:rPr lang="en-IN" sz="1800" dirty="0" smtClean="0">
                <a:solidFill>
                  <a:schemeClr val="accent5">
                    <a:lumMod val="50000"/>
                  </a:schemeClr>
                </a:solidFill>
              </a:rPr>
              <a:t>I like "Harry Potter and the Goblet of Fire" book very much.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smtClean="0">
                <a:solidFill>
                  <a:schemeClr val="accent4">
                    <a:lumMod val="50000"/>
                  </a:schemeClr>
                </a:solidFill>
              </a:rPr>
              <a:t>The sentiment of the sentence "I like 'Harry Potter and the Goblet of Fire' book very much" is Positive.</a:t>
            </a:r>
          </a:p>
          <a:p>
            <a:pPr algn="just"/>
            <a:r>
              <a:rPr lang="en-IN" sz="1600" dirty="0" smtClean="0">
                <a:solidFill>
                  <a:schemeClr val="accent4">
                    <a:lumMod val="50000"/>
                  </a:schemeClr>
                </a:solidFill>
              </a:rPr>
              <a:t>The word "like" and the phrase "very much" both indicate a strong positive sentiment, suggesting that the speaker has a very positive opinion of the book.</a:t>
            </a:r>
            <a:r>
              <a:rPr lang="hi-IN" sz="1800" dirty="0" smtClean="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Summarization</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fontScale="85000" lnSpcReduction="20000"/>
          </a:bodyPr>
          <a:lstStyle/>
          <a:p>
            <a:pPr algn="just"/>
            <a:r>
              <a:rPr lang="en-IN" sz="1900" b="1" dirty="0" smtClean="0">
                <a:solidFill>
                  <a:schemeClr val="accent5">
                    <a:lumMod val="50000"/>
                  </a:schemeClr>
                </a:solidFill>
              </a:rPr>
              <a:t>Summarize the following paragraph.</a:t>
            </a:r>
          </a:p>
          <a:p>
            <a:pPr algn="just"/>
            <a:r>
              <a:rPr lang="en-IN" sz="1900" dirty="0" smtClean="0">
                <a:solidFill>
                  <a:schemeClr val="accent5">
                    <a:lumMod val="50000"/>
                  </a:schemeClr>
                </a:solidFill>
              </a:rPr>
              <a:t>A chemical reaction is a process that leads to the chemical transformation of one set of chemical substances to another. When chemical reactions occur, the atoms are rearranged and the reaction is accompanied by an energy change as new products are generated. Classically, chemical reactions encompass changes that only involve the positions of electrons in the forming and breaking of chemical bonds between atoms, with no change to the nuclei (no change to the elements present), and can often be described by a chemical equation.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en-IN" sz="1600" dirty="0" smtClean="0">
                <a:solidFill>
                  <a:schemeClr val="accent4">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r>
              <a:rPr lang="hi-IN" sz="1800" dirty="0" smtClean="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Machine Translation</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smtClean="0">
                <a:solidFill>
                  <a:schemeClr val="accent5">
                    <a:lumMod val="50000"/>
                  </a:schemeClr>
                </a:solidFill>
              </a:rPr>
              <a:t>Translate following English sentences in Hindi sentences.</a:t>
            </a:r>
          </a:p>
          <a:p>
            <a:pPr algn="just"/>
            <a:r>
              <a:rPr lang="en-IN" sz="1800" dirty="0" smtClean="0">
                <a:solidFill>
                  <a:schemeClr val="accent5">
                    <a:lumMod val="50000"/>
                  </a:schemeClr>
                </a:solidFill>
              </a:rPr>
              <a:t>A chemical reaction transforms one set of substances into another by rearranging atoms and changing energy levels. This process typically involves changes in electron positions and chemical bonds without altering the elements themselves, and is often represented by a chemical equation.</a:t>
            </a:r>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a:bodyPr>
          <a:lstStyle/>
          <a:p>
            <a:pPr algn="just"/>
            <a:r>
              <a:rPr lang="hi-IN" sz="1800" dirty="0" smtClean="0">
                <a:solidFill>
                  <a:schemeClr val="accent4">
                    <a:lumMod val="50000"/>
                  </a:schemeClr>
                </a:solidFill>
              </a:rPr>
              <a:t>एक रासायनिक प्रतिक्रिया एक सेट पदार्थों को दूसरे में बदल देती है, जिसमें परमाणुओं का पुनर्व्यवस्थापन और ऊर्जा स्तरों में बदलाव शामिल होता है। इस प्रक्रिया में आमतौर पर इलेक्ट्रॉनों की स्थितियों और रासायनिक बंधनों में परिवर्तन होता है, बिना तत्वों को बदले हुए, और इसे अक्सर रासायनिक समीकरण द्वारा दर्शाया जाता है।</a:t>
            </a:r>
            <a:r>
              <a:rPr lang="hi-IN" sz="1800" dirty="0" smtClean="0"/>
              <a:t> </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7A9874B-BCA9-8420-1595-EDD1865A099A}"/>
              </a:ext>
            </a:extLst>
          </p:cNvPr>
          <p:cNvSpPr>
            <a:spLocks noGrp="1"/>
          </p:cNvSpPr>
          <p:nvPr>
            <p:ph type="title"/>
          </p:nvPr>
        </p:nvSpPr>
        <p:spPr>
          <a:xfrm>
            <a:off x="628650" y="273844"/>
            <a:ext cx="7886700" cy="994172"/>
          </a:xfrm>
          <a:noFill/>
        </p:spPr>
        <p:txBody>
          <a:bodyPr anchor="ctr"/>
          <a:lstStyle/>
          <a:p>
            <a:r>
              <a:rPr lang="en-US" dirty="0" smtClean="0"/>
              <a:t>Creative Writing</a:t>
            </a:r>
            <a:endParaRPr lang="en-US" dirty="0"/>
          </a:p>
        </p:txBody>
      </p:sp>
      <p:sp>
        <p:nvSpPr>
          <p:cNvPr id="3" name="Content Placeholder 2">
            <a:extLst>
              <a:ext uri="{FF2B5EF4-FFF2-40B4-BE49-F238E27FC236}">
                <a16:creationId xmlns:a16="http://schemas.microsoft.com/office/drawing/2014/main" xmlns="" id="{68A5FD2B-E3E5-1C2B-0151-21F216B14A33}"/>
              </a:ext>
            </a:extLst>
          </p:cNvPr>
          <p:cNvSpPr>
            <a:spLocks noGrp="1"/>
          </p:cNvSpPr>
          <p:nvPr>
            <p:ph sz="half" idx="1"/>
          </p:nvPr>
        </p:nvSpPr>
        <p:spPr>
          <a:xfrm>
            <a:off x="628651" y="1369219"/>
            <a:ext cx="3686372" cy="3223260"/>
          </a:xfrm>
          <a:noFill/>
        </p:spPr>
        <p:txBody>
          <a:bodyPr>
            <a:normAutofit/>
          </a:bodyPr>
          <a:lstStyle/>
          <a:p>
            <a:pPr algn="just"/>
            <a:r>
              <a:rPr lang="en-IN" sz="1800" b="1" dirty="0" smtClean="0">
                <a:solidFill>
                  <a:schemeClr val="accent5">
                    <a:lumMod val="50000"/>
                  </a:schemeClr>
                </a:solidFill>
              </a:rPr>
              <a:t>Write a story on chemical bond for fifth standard student.</a:t>
            </a:r>
            <a:r>
              <a:rPr lang="en-IN" sz="1800" dirty="0" smtClean="0">
                <a:solidFill>
                  <a:schemeClr val="accent5">
                    <a:lumMod val="50000"/>
                  </a:schemeClr>
                </a:solidFill>
              </a:rPr>
              <a:t> </a:t>
            </a:r>
          </a:p>
          <a:p>
            <a:pPr algn="just"/>
            <a:endParaRPr lang="en-US" sz="1800" dirty="0">
              <a:solidFill>
                <a:schemeClr val="accent5">
                  <a:lumMod val="50000"/>
                </a:schemeClr>
              </a:solidFill>
            </a:endParaRPr>
          </a:p>
        </p:txBody>
      </p:sp>
      <p:sp>
        <p:nvSpPr>
          <p:cNvPr id="4" name="Content Placeholder 3">
            <a:extLst>
              <a:ext uri="{FF2B5EF4-FFF2-40B4-BE49-F238E27FC236}">
                <a16:creationId xmlns:a16="http://schemas.microsoft.com/office/drawing/2014/main" xmlns="" id="{ACFBB810-3430-2C29-1AA0-9744AA0A1AA3}"/>
              </a:ext>
            </a:extLst>
          </p:cNvPr>
          <p:cNvSpPr>
            <a:spLocks noGrp="1"/>
          </p:cNvSpPr>
          <p:nvPr>
            <p:ph sz="half" idx="15"/>
          </p:nvPr>
        </p:nvSpPr>
        <p:spPr>
          <a:xfrm>
            <a:off x="4610922" y="1362687"/>
            <a:ext cx="3909060" cy="3223260"/>
          </a:xfrm>
          <a:noFill/>
        </p:spPr>
        <p:txBody>
          <a:bodyPr>
            <a:normAutofit fontScale="85000" lnSpcReduction="20000"/>
          </a:bodyPr>
          <a:lstStyle/>
          <a:p>
            <a:pPr algn="just"/>
            <a:r>
              <a:rPr lang="en-IN" sz="1600" dirty="0" smtClean="0">
                <a:solidFill>
                  <a:schemeClr val="accent4">
                    <a:lumMod val="50000"/>
                  </a:schemeClr>
                </a:solidFill>
              </a:rPr>
              <a:t>The Story of Chemical Bond</a:t>
            </a:r>
          </a:p>
          <a:p>
            <a:pPr algn="just"/>
            <a:r>
              <a:rPr lang="en-IN" sz="1600" dirty="0" smtClean="0">
                <a:solidFill>
                  <a:schemeClr val="accent4">
                    <a:lumMod val="50000"/>
                  </a:schemeClr>
                </a:solidFill>
              </a:rPr>
              <a:t>Once upon a time, in a world made up of tiny particles called atoms, there lived two friends named Hydrogen and Oxygen.</a:t>
            </a:r>
          </a:p>
          <a:p>
            <a:pPr algn="just"/>
            <a:r>
              <a:rPr lang="en-IN" sz="1600" dirty="0" smtClean="0">
                <a:solidFill>
                  <a:schemeClr val="accent4">
                    <a:lumMod val="50000"/>
                  </a:schemeClr>
                </a:solidFill>
              </a:rPr>
              <a:t>... </a:t>
            </a:r>
          </a:p>
          <a:p>
            <a:pPr algn="just"/>
            <a:r>
              <a:rPr lang="en-IN" sz="1600" dirty="0" smtClean="0">
                <a:solidFill>
                  <a:schemeClr val="accent4">
                    <a:lumMod val="50000"/>
                  </a:schemeClr>
                </a:solidFill>
              </a:rPr>
              <a:t>The Moral of the Story</a:t>
            </a:r>
          </a:p>
          <a:p>
            <a:pPr algn="just"/>
            <a:r>
              <a:rPr lang="en-IN" sz="1600" dirty="0" smtClean="0">
                <a:solidFill>
                  <a:schemeClr val="accent4">
                    <a:lumMod val="50000"/>
                  </a:schemeClr>
                </a:solidFill>
              </a:rPr>
              <a:t>Chemical bonds are like friendships between atoms. </a:t>
            </a:r>
          </a:p>
          <a:p>
            <a:pPr algn="just"/>
            <a:r>
              <a:rPr lang="en-IN" sz="1600" dirty="0" smtClean="0">
                <a:solidFill>
                  <a:schemeClr val="accent4">
                    <a:lumMod val="50000"/>
                  </a:schemeClr>
                </a:solidFill>
              </a:rPr>
              <a:t>... </a:t>
            </a:r>
          </a:p>
          <a:p>
            <a:pPr algn="just"/>
            <a:r>
              <a:rPr lang="en-IN" sz="1600" dirty="0" smtClean="0">
                <a:solidFill>
                  <a:schemeClr val="accent4">
                    <a:lumMod val="50000"/>
                  </a:schemeClr>
                </a:solidFill>
              </a:rPr>
              <a:t>So, the next time you see a glass of water, remember Hydrogen and Oxygen, the two friends who formed a chemical bond to become a single molecule, Water.</a:t>
            </a:r>
            <a:endParaRPr lang="en-US" sz="1800" dirty="0"/>
          </a:p>
        </p:txBody>
      </p:sp>
      <p:sp>
        <p:nvSpPr>
          <p:cNvPr id="6" name="TextBox 5"/>
          <p:cNvSpPr txBox="1"/>
          <p:nvPr/>
        </p:nvSpPr>
        <p:spPr>
          <a:xfrm>
            <a:off x="1733550" y="4714875"/>
            <a:ext cx="5761969" cy="307777"/>
          </a:xfrm>
          <a:prstGeom prst="rect">
            <a:avLst/>
          </a:prstGeom>
          <a:noFill/>
        </p:spPr>
        <p:txBody>
          <a:bodyPr wrap="square" rtlCol="0">
            <a:spAutoFit/>
          </a:bodyPr>
          <a:lstStyle/>
          <a:p>
            <a:pPr algn="r"/>
            <a:r>
              <a:rPr lang="en-IN" b="1" dirty="0" smtClean="0">
                <a:solidFill>
                  <a:schemeClr val="accent2">
                    <a:lumMod val="50000"/>
                  </a:schemeClr>
                </a:solidFill>
              </a:rPr>
              <a:t>*Meta-Llama-3.1-8B-Instruct</a:t>
            </a:r>
            <a:endParaRPr lang="en-IN" b="1" dirty="0">
              <a:solidFill>
                <a:schemeClr val="accent2">
                  <a:lumMod val="50000"/>
                </a:schemeClr>
              </a:solidFill>
            </a:endParaRPr>
          </a:p>
        </p:txBody>
      </p:sp>
    </p:spTree>
    <p:extLst>
      <p:ext uri="{BB962C8B-B14F-4D97-AF65-F5344CB8AC3E}">
        <p14:creationId xmlns:p14="http://schemas.microsoft.com/office/powerpoint/2010/main" xmlns="" val="1127649784"/>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Tw Cen MT"/>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TM78504181_Win32_SL_V11" id="{D9600F65-346D-4C25-A611-673E5C44A142}" vid="{299F2556-E258-444F-A1E6-FA759CE228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7FFD73E-D96B-4428-99CD-717A4897D3B4}">
  <ds:schemaRefs>
    <ds:schemaRef ds:uri="http://schemas.microsoft.com/sharepoint/v3/contenttype/forms"/>
  </ds:schemaRefs>
</ds:datastoreItem>
</file>

<file path=customXml/itemProps2.xml><?xml version="1.0" encoding="utf-8"?>
<ds:datastoreItem xmlns:ds="http://schemas.openxmlformats.org/officeDocument/2006/customXml" ds:itemID="{1285E733-8340-4FDD-A6FC-B22F1B75E4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165DE6-2DCE-44FC-94B7-A499559DBF8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1041</TotalTime>
  <Words>2643</Words>
  <Application>Microsoft Office PowerPoint</Application>
  <PresentationFormat>On-screen Show (16:9)</PresentationFormat>
  <Paragraphs>424</Paragraphs>
  <Slides>41</Slides>
  <Notes>41</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Custom</vt:lpstr>
      <vt:lpstr>Introduction to  Large Language Models From Foundation to Real World Applications   Pritam Prakash Shete Scientific Officer G Computer Division, BARC</vt:lpstr>
      <vt:lpstr>Agenda</vt:lpstr>
      <vt:lpstr>Introduction</vt:lpstr>
      <vt:lpstr>Large Language Models</vt:lpstr>
      <vt:lpstr>Large Language Models</vt:lpstr>
      <vt:lpstr>Sentiment Analysis</vt:lpstr>
      <vt:lpstr>Summarization</vt:lpstr>
      <vt:lpstr>Machine Translation</vt:lpstr>
      <vt:lpstr>Creative Writing</vt:lpstr>
      <vt:lpstr>Education and Training</vt:lpstr>
      <vt:lpstr>Education and Training</vt:lpstr>
      <vt:lpstr>Education and Training</vt:lpstr>
      <vt:lpstr>Virtual Assistants</vt:lpstr>
      <vt:lpstr>Prompt Engineering</vt:lpstr>
      <vt:lpstr>Prompt</vt:lpstr>
      <vt:lpstr>Inference</vt:lpstr>
      <vt:lpstr>Prompt Completion</vt:lpstr>
      <vt:lpstr>In Context Learning</vt:lpstr>
      <vt:lpstr>Context Window</vt:lpstr>
      <vt:lpstr>Task Examples</vt:lpstr>
      <vt:lpstr>Zero Shot Inference</vt:lpstr>
      <vt:lpstr>One Shot Inference</vt:lpstr>
      <vt:lpstr>Few Shot Inference</vt:lpstr>
      <vt:lpstr>Training Large Language Models</vt:lpstr>
      <vt:lpstr>Retrieval Augmented Generation</vt:lpstr>
      <vt:lpstr>Retrieval Augmented Generation</vt:lpstr>
      <vt:lpstr>Sahaayak – Retrieval Augmented Generation</vt:lpstr>
      <vt:lpstr>Sahaayak – Retrieval Augmented Generation</vt:lpstr>
      <vt:lpstr>Sahaayak – BARC Documents</vt:lpstr>
      <vt:lpstr>Sahaayak – BARC Documents</vt:lpstr>
      <vt:lpstr>Code Generation</vt:lpstr>
      <vt:lpstr>Code Generation</vt:lpstr>
      <vt:lpstr>Keyword Identification</vt:lpstr>
      <vt:lpstr>Pragya – Machine Learning Cluster</vt:lpstr>
      <vt:lpstr>Falcon 180B On Pragya</vt:lpstr>
      <vt:lpstr>Conclusions</vt:lpstr>
      <vt:lpstr>Thank you</vt:lpstr>
      <vt:lpstr>Model Pre-training</vt:lpstr>
      <vt:lpstr>Instruction Fine Tuning</vt:lpstr>
      <vt:lpstr>Reinforcement Learning with Human Feedback</vt:lpstr>
      <vt:lpstr>Code Generation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presentation</dc:title>
  <cp:lastModifiedBy>BARC</cp:lastModifiedBy>
  <cp:revision>694</cp:revision>
  <dcterms:created xsi:type="dcterms:W3CDTF">2024-01-11T14:50:00Z</dcterms:created>
  <dcterms:modified xsi:type="dcterms:W3CDTF">2024-09-26T10:20:43Z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