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6" r:id="rId4"/>
    <p:sldId id="277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57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1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70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1885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2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45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4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6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24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2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557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1C0E05-CD83-4F50-8310-1B8E117BF8A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BB412-C92D-4F1C-8CD6-6F4F423766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2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4662-010E-0BAE-C10A-DF6170686D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Model Quantization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BC08E-1DBB-9B25-9411-51433F52F8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Pritam Prakash Shete</a:t>
            </a:r>
          </a:p>
          <a:p>
            <a:r>
              <a:rPr lang="en-US" sz="3200" dirty="0"/>
              <a:t>Computer Division, BARC </a:t>
            </a:r>
          </a:p>
          <a:p>
            <a:r>
              <a:rPr lang="en-US" sz="3200" dirty="0"/>
              <a:t>Centre for Excellence in Basic Sciences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6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58373-896C-5377-CDAF-BEA76F5E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31634-9F3E-2272-A76A-C5BE6DCC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  <a:p>
            <a:r>
              <a:rPr lang="en-US" dirty="0"/>
              <a:t>Conclusions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80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7CA3-D7F1-C65A-D158-B0049203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418D3-FFCC-9690-B262-C1FBDD1D7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9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959B-5257-9D91-3B61-5C46F1F9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5D9F-CE13-09AA-2234-6FF43C2EB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160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EA77-34B6-2B92-3032-E7DC917A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8F5DA-863D-D365-0F24-39A0C31B06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D7672-D577-74F5-F08E-C14B57789D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088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135</TotalTime>
  <Words>24</Words>
  <Application>Microsoft Office PowerPoint</Application>
  <PresentationFormat>On-screen Show (4:3)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Model Quantization</vt:lpstr>
      <vt:lpstr>Topics</vt:lpstr>
      <vt:lpstr>Applications</vt:lpstr>
      <vt:lpstr>Conclusions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Distillation</dc:title>
  <dc:creator>Prachi Shete</dc:creator>
  <cp:lastModifiedBy>Prachi Shete</cp:lastModifiedBy>
  <cp:revision>117</cp:revision>
  <dcterms:created xsi:type="dcterms:W3CDTF">2024-03-03T08:48:14Z</dcterms:created>
  <dcterms:modified xsi:type="dcterms:W3CDTF">2024-09-04T11:33:37Z</dcterms:modified>
</cp:coreProperties>
</file>