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US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25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Large Language Models</vt:lpstr>
      <vt:lpstr>Topics</vt:lpstr>
      <vt:lpstr>Applications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96</cp:revision>
  <dcterms:created xsi:type="dcterms:W3CDTF">2024-03-03T08:48:14Z</dcterms:created>
  <dcterms:modified xsi:type="dcterms:W3CDTF">2024-03-03T14:59:55Z</dcterms:modified>
</cp:coreProperties>
</file>