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6" r:id="rId4"/>
    <p:sldId id="277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1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573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317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709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88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824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4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48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162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247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524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557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C0E05-CD83-4F50-8310-1B8E117BF8A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62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24662-010E-0BAE-C10A-DF6170686D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Transformer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8BC08E-1DBB-9B25-9411-51433F52F8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Pritam Prakash Shete</a:t>
            </a:r>
          </a:p>
          <a:p>
            <a:r>
              <a:rPr lang="en-US" dirty="0"/>
              <a:t>Computer Division, BARC </a:t>
            </a:r>
          </a:p>
          <a:p>
            <a:r>
              <a:rPr lang="en-US" dirty="0"/>
              <a:t>Centre for Excellence in Basic Sciences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1568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58373-896C-5377-CDAF-BEA76F5EF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Topics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31634-9F3E-2272-A76A-C5BE6DCCE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Applications</a:t>
            </a:r>
            <a:endParaRPr lang="en-US" dirty="0"/>
          </a:p>
          <a:p>
            <a:r>
              <a:rPr lang="en-US" dirty="0"/>
              <a:t>Conclusions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0801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Applications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294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0959B-5257-9D91-3B61-5C46F1F96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E5D9F-CE13-09AA-2234-6FF43C2EB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160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8AEA77-34B6-2B92-3032-E7DC917A6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8F5DA-863D-D365-0F24-39A0C31B06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D7672-D577-74F5-F08E-C14B57789D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0884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135</TotalTime>
  <Words>23</Words>
  <Application>Microsoft Office PowerPoint</Application>
  <PresentationFormat>On-screen Show (4:3)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Transformer</vt:lpstr>
      <vt:lpstr>Topics</vt:lpstr>
      <vt:lpstr>Applications</vt:lpstr>
      <vt:lpstr>Conclusions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Distillation</dc:title>
  <dc:creator>Prachi Shete</dc:creator>
  <cp:lastModifiedBy>Prachi Shete</cp:lastModifiedBy>
  <cp:revision>115</cp:revision>
  <dcterms:created xsi:type="dcterms:W3CDTF">2024-03-03T08:48:14Z</dcterms:created>
  <dcterms:modified xsi:type="dcterms:W3CDTF">2024-09-04T07:11:10Z</dcterms:modified>
</cp:coreProperties>
</file>