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7" r:id="rId4"/>
    <p:sldId id="269" r:id="rId5"/>
    <p:sldId id="265" r:id="rId6"/>
    <p:sldId id="266" r:id="rId7"/>
    <p:sldId id="267" r:id="rId8"/>
    <p:sldId id="258" r:id="rId9"/>
    <p:sldId id="259" r:id="rId10"/>
    <p:sldId id="260" r:id="rId11"/>
    <p:sldId id="262" r:id="rId12"/>
    <p:sldId id="26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0991-0FEC-4781-A75E-632F84AE1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     SNAKE GAME</a:t>
            </a:r>
          </a:p>
        </p:txBody>
      </p:sp>
    </p:spTree>
    <p:extLst>
      <p:ext uri="{BB962C8B-B14F-4D97-AF65-F5344CB8AC3E}">
        <p14:creationId xmlns:p14="http://schemas.microsoft.com/office/powerpoint/2010/main" val="1946110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31DCD-1ACC-4069-AB48-124421A77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2658" y="778014"/>
            <a:ext cx="9603275" cy="1049235"/>
          </a:xfrm>
        </p:spPr>
        <p:txBody>
          <a:bodyPr>
            <a:normAutofit/>
          </a:bodyPr>
          <a:lstStyle/>
          <a:p>
            <a:r>
              <a:rPr lang="en-IN" sz="6000" cap="none" dirty="0"/>
              <a:t>Logic Function</a:t>
            </a:r>
            <a:r>
              <a:rPr lang="en-IN" sz="6000" dirty="0"/>
              <a:t>:-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A1952A-B4A5-4EF8-805B-1F543B460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730" y="1827248"/>
            <a:ext cx="9700592" cy="503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916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F72E6-4307-443A-AFCD-1B947FE44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48" y="0"/>
            <a:ext cx="10535478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85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2BB00-AC25-4EA1-A470-29753C08B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8658"/>
            <a:ext cx="9603275" cy="600211"/>
          </a:xfrm>
        </p:spPr>
        <p:txBody>
          <a:bodyPr/>
          <a:lstStyle/>
          <a:p>
            <a:r>
              <a:rPr lang="en-IN" dirty="0"/>
              <a:t>Execution of the game:-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BAF72B-8BB4-4327-972F-B862DE340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8869"/>
            <a:ext cx="12191999" cy="612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68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43C4AA-DADF-42F7-8964-90FE3F4A0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07" y="0"/>
            <a:ext cx="10169186" cy="673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2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BD9DC-620A-42B7-B3F8-3A01304ED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D8E00-EF98-49E6-B9D6-646733D00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It is a basic level game designed using data structure  “Array” .</a:t>
            </a:r>
          </a:p>
          <a:p>
            <a:r>
              <a:rPr lang="en-IN" sz="2400" dirty="0"/>
              <a:t>In it a snake moves according to the instructions given by us and eats food.</a:t>
            </a:r>
          </a:p>
          <a:p>
            <a:r>
              <a:rPr lang="en-IN" sz="2400" dirty="0"/>
              <a:t>When it eats food its tail increases and score get incremented.</a:t>
            </a:r>
          </a:p>
          <a:p>
            <a:r>
              <a:rPr lang="en-IN" sz="2400" dirty="0"/>
              <a:t>The Game Overs when the snake touches itself or the boundary.</a:t>
            </a:r>
          </a:p>
        </p:txBody>
      </p:sp>
    </p:spTree>
    <p:extLst>
      <p:ext uri="{BB962C8B-B14F-4D97-AF65-F5344CB8AC3E}">
        <p14:creationId xmlns:p14="http://schemas.microsoft.com/office/powerpoint/2010/main" val="24626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C0212-F28A-4815-B178-025D1B95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AIM &amp; OBJECTIVES:-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CCF03-01F4-4EAC-8D2D-D6415C601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197082" cy="3450613"/>
          </a:xfrm>
        </p:spPr>
        <p:txBody>
          <a:bodyPr/>
          <a:lstStyle/>
          <a:p>
            <a:r>
              <a:rPr lang="en-IN" sz="2800" dirty="0"/>
              <a:t>Learn the programming language by its direct implementation.</a:t>
            </a:r>
          </a:p>
          <a:p>
            <a:r>
              <a:rPr lang="en-IN" sz="2800" dirty="0"/>
              <a:t>The main purpose of the this game is understand how to use our programming and conceptual skills practically.</a:t>
            </a:r>
          </a:p>
          <a:p>
            <a:r>
              <a:rPr lang="en-IN" sz="2800" dirty="0"/>
              <a:t>Making this game leads to the better understanding in concepts of programming language.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788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599A2-AA95-47BA-AEAA-0F418B588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I</a:t>
            </a:r>
            <a:r>
              <a:rPr lang="en-IN" sz="4800" cap="none" dirty="0"/>
              <a:t>nitialization Function In The Game 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35F19-AD63-41A5-8C8B-3BA783237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/>
              <a:t>Snake</a:t>
            </a:r>
          </a:p>
          <a:p>
            <a:r>
              <a:rPr lang="en-IN" sz="3200" dirty="0"/>
              <a:t>Food</a:t>
            </a:r>
          </a:p>
          <a:p>
            <a:r>
              <a:rPr lang="en-IN" sz="3200" dirty="0"/>
              <a:t>Score</a:t>
            </a:r>
          </a:p>
        </p:txBody>
      </p:sp>
    </p:spTree>
    <p:extLst>
      <p:ext uri="{BB962C8B-B14F-4D97-AF65-F5344CB8AC3E}">
        <p14:creationId xmlns:p14="http://schemas.microsoft.com/office/powerpoint/2010/main" val="3448639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9C65D5-1C3C-46C1-8F36-C166CE8FC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96" y="198783"/>
            <a:ext cx="10575234" cy="589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09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0C2DE-3E17-438C-A418-C9138557D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041" y="261180"/>
            <a:ext cx="9603275" cy="1554368"/>
          </a:xfrm>
        </p:spPr>
        <p:txBody>
          <a:bodyPr>
            <a:normAutofit/>
          </a:bodyPr>
          <a:lstStyle/>
          <a:p>
            <a:r>
              <a:rPr lang="en-IN" sz="5400" dirty="0"/>
              <a:t>Input function:-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ECECFC-908F-4094-8DCF-283A3808A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750" y="1470992"/>
            <a:ext cx="5336868" cy="508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93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338920-4B6C-4C71-A10B-69C67D952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374" y="265043"/>
            <a:ext cx="7076661" cy="649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824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41885-30E9-4324-98CC-1F16D4B2B159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136430" y="1146245"/>
            <a:ext cx="8637587" cy="1252537"/>
          </a:xfrm>
        </p:spPr>
        <p:txBody>
          <a:bodyPr>
            <a:normAutofit fontScale="90000"/>
          </a:bodyPr>
          <a:lstStyle/>
          <a:p>
            <a:r>
              <a:rPr lang="en-IN" sz="4800" cap="none" dirty="0"/>
              <a:t>Draw Function (For Display Purpose) 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EEEC2-8598-4B08-9F2B-199F9D9243D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554413" y="2676525"/>
            <a:ext cx="8637587" cy="243840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/>
              <a:t>Boundaries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/>
              <a:t> Snake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/>
              <a:t> Food</a:t>
            </a:r>
          </a:p>
        </p:txBody>
      </p:sp>
    </p:spTree>
    <p:extLst>
      <p:ext uri="{BB962C8B-B14F-4D97-AF65-F5344CB8AC3E}">
        <p14:creationId xmlns:p14="http://schemas.microsoft.com/office/powerpoint/2010/main" val="3135333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1BCDB2-4854-4ADB-A399-1A14CEE22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9769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D1E73E-10A3-49A2-88A9-FA03BA2FA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093" y="-1"/>
            <a:ext cx="6954907" cy="675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6700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200</TotalTime>
  <Words>136</Words>
  <Application>Microsoft Office PowerPoint</Application>
  <PresentationFormat>Widescreen</PresentationFormat>
  <Paragraphs>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Wingdings</vt:lpstr>
      <vt:lpstr>Gallery</vt:lpstr>
      <vt:lpstr>      SNAKE GAME</vt:lpstr>
      <vt:lpstr>Introduction :-</vt:lpstr>
      <vt:lpstr>AIM &amp; OBJECTIVES:-</vt:lpstr>
      <vt:lpstr>Initialization Function In The Game </vt:lpstr>
      <vt:lpstr>PowerPoint Presentation</vt:lpstr>
      <vt:lpstr>Input function:-</vt:lpstr>
      <vt:lpstr>PowerPoint Presentation</vt:lpstr>
      <vt:lpstr>Draw Function (For Display Purpose) </vt:lpstr>
      <vt:lpstr>PowerPoint Presentation</vt:lpstr>
      <vt:lpstr>Logic Function:-</vt:lpstr>
      <vt:lpstr>PowerPoint Presentation</vt:lpstr>
      <vt:lpstr>Execution of the game:-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GAME</dc:title>
  <dc:creator>Diwakar Bhatt</dc:creator>
  <cp:lastModifiedBy>Diwakar Bhatt</cp:lastModifiedBy>
  <cp:revision>20</cp:revision>
  <dcterms:created xsi:type="dcterms:W3CDTF">2017-05-10T00:23:26Z</dcterms:created>
  <dcterms:modified xsi:type="dcterms:W3CDTF">2017-05-22T12:31:45Z</dcterms:modified>
</cp:coreProperties>
</file>