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08:37:44.4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3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2-01-25T08:46:41.275"/>
    </inkml:context>
  </inkml:definitions>
  <inkml:trace contextRef="#ctx0" brushRef="#br0">3384 6657 35135 0,'0'0'1552'0,"0"0"320"0,2 8-1488 0,-2 5-384 0,1 5 0 0,0 9 0 0,-1 3 1312 0,0 5 192 16,2 5 32-16,-2 2 16 0,-2 2-288 0,2-1-64 15,-1-4-16-15,0 0 0 0,-2 2-672 0,-1-2-128 16,0-3-16-16,0 0-16 0,-1-4-96 0,1-2-32 15,0-2 0-15,0-4-14064 16,-1-1-2816-16</inkml:trace>
  <inkml:trace contextRef="#ctx0" brushRef="#br0" timeOffset="185.82">2884 6763 35007 0,'-1'-18'3120'0,"2"9"-2496"0,3-7-496 0,4-2-128 16,3-2 960-16,4 1 192 0,2-2 16 0,1 1 16 16,4 2 112-16,3-2 32 0,3 1 0 0,2-5 0 15,2-2-896-15,3 0-176 0,4 0-48 0,0 0 0 16,-1 0-208-16,-3 2 144 0,-1 5-144 0,-3 2 128 16,-2-3-1376-16,-3 5-288 15,-2 2-48-15</inkml:trace>
  <inkml:trace contextRef="#ctx0" brushRef="#br0" timeOffset="427.8">3610 6910 43135 0,'0'0'960'0,"0"0"192"0,0 0 32 0,-3-5 16 0,1-1-960 0,-1 2-240 0,3 4 0 16,0 0 0-16,0 0 1168 0,0 0 192 0,-4 9 48 0,2 4 0 16,-1 1-1072-16,2 3-208 0,1 3-128 0,2-1 160 15,0 1-160-15,-1-1 0 0,0 0 0 0,1-1 0 32,-2 0-1696-32,2 0-320 0,-1 1-64 0,2 0-16 0</inkml:trace>
  <inkml:trace contextRef="#ctx0" brushRef="#br0" timeOffset="559.95">3693 6742 36863 0,'2'-6'3264'0,"-1"-4"-2608"0,2 1-528 0,-2-1-128 16,0 2 1424-16,1 2 256 0,-2 6 48 0,0 0 16 16,2-8-1552-16,-2 8-192 0,9-3-256 0</inkml:trace>
  <inkml:trace contextRef="#ctx0" brushRef="#br0" timeOffset="1251.83">3862 6904 38815 0,'-12'21'1728'0,"9"-14"336"0,3-7-1648 0,-1 8-416 0,-2-1 0 0,3 1 0 0,0 1 1392 0,2 1 192 16,0 2 32-16,1-2 16 0,-1-2-768 0,1 1-160 15,1 2-16-15,0-1-16 0,0 1-416 0,0-2-64 16,-2 0-32-16,1 0 0 0,0 0-160 0,-2 0 0 16,-1-9 0-16,0 0 0 0,0 0 288 0,0 0-32 0,0 0 0 15,0 0 0-15,0 0 112 0,0 0 16 0,-5 3 0 0,5-3 0 16,-4-3-176-16,0-1-16 0,-1 2-16 0,1-6 0 16,2 1-176-16,2 0 128 0,0-1-128 0,-1-4 128 15,2 0-128-15,2-1 0 0,0-2 0 0,1-2 0 16,-1 1-192-16,3 3 16 0,-1 1 16 0,1 3 0 15,1 1-48-15,-1 2-16 0,2 2 0 0,0 3 0 16,-1 1-128-16,-1 1-32 0,1 3 0 0,-1 2 0 16,1 5 128-16,-1-1 0 0,1 2 16 0,-1 0 0 15,1 3 80-15,1 2 16 0,-2-3 0 0,2 1 0 16,0-1 144-16,0-3 0 0,-1-1 0 0,4 3-128 16,-2-1 128-16,-1-2 0 0,0-1 0 0,-1-2 0 0,1-3 0 15,0 0 0-15,-1-4 0 0,-7 0 0 16,7-6 128-16,1 1-128 0,0-1 160 0,1-1-160 15,0-4 0-15,0-1-208 0,1-3 16 0,-1 1 0 0,-2-2-176 16,1 2-16-16,-1 4-16 0,-1-3 0 0,0 4 240 0,-1 1 160 16,-1 2-192-16,-4 6 192 0,4-3-176 0,-4 3 176 15,0 0-160-15,5 2 160 0,1 5-192 0,0-2 192 16,-1 1-208-16,0 2 80 0,-1 0 128 0,1 1 0 16,0-2 0-16,2 2 0 0,1 3 0 0,-2-2 0 15,2 0 0-15,0-2 128 0,2-3-128 0,-1 1 0 16,0 0 128-16,1-2-128 0,0-1 0 0,2-3 128 15,0-4-128-15,-1 3 0 0,0-1-224 0,0-2-112 16,1-4-32-16,0-1 0 16,-2 0-192-16,1-1-32 0,-1-1-16 0,-1 0 0 0,-1-4 432 15,0 1 176-15,0 0-128 0,-2-1 128 0,2 4 224 0,-1 3 128 0,-3 2 32 0,-4 6 0 16,5-3 480-16,-5 3 96 0,0 0 32 0,6 6 0 16,1 5-224-16,-2 2-32 0,0 2-16 0,2 2 0 15,1-3 48-15,1 2 16 0,1 0 0 16,3-2 0-16,1-2-592 0,3-2-192 0,2 1 0 0,3-2 0 15,-1-7 0-15,2 0 0 0,1-4 0 0,2-1-144 32,2-5-1728-32,1-3-352 0</inkml:trace>
  <inkml:trace contextRef="#ctx0" brushRef="#br0" timeOffset="1678.82">5562 6824 31327 0,'0'0'2784'0,"0"0"-2224"16,6-9-560-16,1-3 0 0,1-1 1920 0,1-1 288 16,1-2 48-16,2 1 16 0,2-4-1600 0,0-1-320 15,0 0-64-15,0 0-16 0,-2-2-128 0,-2 0-16 16,-1 1-128-16,-2 3 192 0,-3-2-192 0,-4 5 0 15,-3 1-144-15,-2-1 144 0,-3 6-400 0,-2 3 16 16,-4 0 0-16,0 6 0 0,-2 2 48 0,1 2 16 16,1 2 0-16,-2 4 0 0,0 0 144 0,2 0 48 0,2 3 0 0,3 0 0 15,2 1 128-15,4 2-160 0,3-3 160 0,3 4-160 16,4-3 160-16,3 3 144 0,2 2-16 16,1-1-128-16,3 0 192 0,1 2-192 0,0 1 192 0,0 1-192 15,-2 0 448-15,1 3-32 0,-3-2 0 0,0 2 0 16,-5 0 80-16,-2-3 16 0,-2 3 0 0,-4-3 0 15,-4-3 304-15,-2 2 64 0,-5-5 16 0,-2 1 0 16,-4 0 112-16,-2-2 16 0,-3 0 16 0,-2-5 0 16,0 4-400-16,-1-2-96 0,0-1-16 0,4-2 0 15,4-5-288-15,2-2-64 0,1 0-16 0,14-2 0 32,-2-8-2048-32,6-3-416 0,15-15-64 0,15 0-17840 0</inkml:trace>
  <inkml:trace contextRef="#ctx0" brushRef="#br0" timeOffset="2433.17">5953 6833 41583 0,'0'0'1840'0,"0"0"384"0,0 0-1776 0,0 0-448 16,0 0 0-16,0 0 0 0,0 0 1520 0,0 0 208 15,0 0 64-15,0 0 0 0,0 0-1216 0,0 0-256 16,0 0-32-16,0 0-16 0,0 0-272 0,0 0 0 15,8 4 0-15,-8-4 0 0,5 5 0 0,0 1 0 16,-1-1 0-16,0 0 0 0,-4-5 0 0,0 0 0 16,0 0 0-16,0 0 0 0,0 0 144 0,0 0-16 15,0 0-128-15,0 0 192 0,5 7-64 0,2-6 0 0,-7-1-128 0,7 0 192 16,1-1-64-16,0-5 0 0,1-1-128 0,-1-1 192 16,0 1-192-16,-2-2 0 0,1-1 0 0,-2 1 0 15,0-4 0-15,-1 2 0 16,-1 1 0-16,-2-1 0 0,-1 1 0 0,-1-1 0 15,-2 1 0-15,-1 1 0 0,-1 2 0 0,-3 2 0 0,-1 0 128 16,-3 4-128-16,-2 1 0 0,0 4 0 0,-2 1 0 0,2 3 0 16,2 2 0-16,-1 6 0 0,3-2-144 0,0 3 144 15,5 1-192-15,0 0 48 0,2 1 16 0,3-1 0 16,4 1-48-16,4 0 0 0,3-2 0 0,2-2 0 16,2 1-128-16,3-3-16 0,2-3-16 0,1 0 0 15,1-1 96-15,0-3 32 0,-2-2 0 0,2-1 0 16,-1-2-176-1,-2-1-16-15,-2 0-16 0,0-1 0 0,-2-2 32 0,-4-1 16 0,0-1 0 16,-3-2 0-16,-2 2 192 0,1-1 48 0,-2-2 0 0,-1 0 0 16,0 2 128-16,-2-1 0 0,0-1 0 0,-1 0 0 0,0 1 160 0,0 0 64 15,-1 7 16-15,0 0 0 0,0-6 432 0,0 6 96 16,0 0 0-16,0 0 16 0,6-4-416 0,-6 4-96 16,6-6-16-16,1 3 0 0,1 0-96 0,-1 2-32 15,2-1 0-15,1 2 0 0,-1 3-128 0,0 2 0 16,-1-1 144-16,-1 3-144 0,0-2 128 0,0 3-128 15,-1 2 160-15,-1-1-160 0,-5-9 0 0,5 8 0 16,-1 5 0-16,0 0 0 0,0-1 176 0,-1-2-176 16,-1-2 192-16,-2-8-192 0,2 9 240 0,-1 0-64 15,-1-9-16-15,0 0 0 0,0 0-32 0,0 0 0 16,0 0 0-16,0 0 0 0,0 0 0 0,0 0-128 16,8-2 192-16,-2-5-64 0,1-5-128 0,-1 1 0 15,1-6 0-15,1 0 0 0,1-1 0 0,0 1 0 0,0 0-224 16,0 0 80-16,-1 1 16 0,1 3 0 0,0 0 0 15,-1 3 0-15,0 2-32 0,0 3 0 0,0 1 0 16,1 1 0-16,-1 3 160 0,-1 3 0 0,0 3 0 0,1 1 0 16,-3-1 160-16,0 1-32 0,-1 2-128 0,0 0 192 15,0 0-32-15,0 0-16 0,0-2 0 0,-2 1 0 32,0 1-528-32,-1-3-96 0,-1-6-32 0,0 0-21472 0</inkml:trace>
  <inkml:trace contextRef="#ctx0" brushRef="#br0" timeOffset="2542.85">6665 6738 24879 0,'0'0'2208'0,"-3"-5"-1760"0,0-2-448 0,3 7 0 0,0-7 5056 0,0 0 944 15,0 7 176-15,0-9 32 16,0 9-5552-16,6-8-1104 0</inkml:trace>
  <inkml:trace contextRef="#ctx0" brushRef="#br0" timeOffset="3085.21">6834 6755 48671 0,'0'0'1072'16,"0"0"208"-16,0 0 64 0,0 7 16 0,0-7-1088 0,1 6-272 0,1 1 0 0,-1-1 0 0,0 1 784 0,2 1 112 15,-2-1 0-15,3 1 16 0,0-1-592 0,1-1-112 16,-1 1-16-16,1-1-16 0,1 1-176 0,-2-2 0 0,-4-5 0 15,5 5 128-15,-5-5-128 0,0 0 0 0,5 7 0 0,0-3-176 16,-5-4-144-16,8 0-48 0,-8 0 0 0,6-3 0 16,1-1-16-16,-2-2 0 0,0 0 0 15,1 0 0-15,-2-3 96 0,-1 0 16 0,1 0 0 0,0-2 0 16,-1-1 112-16,0 2 32 0,-2 2 0 0,0-1 0 16,-1-1 128-16,0 0 0 0,-1 5 0 0,1 5 128 15,-3-6 128-15,-1 3 48 0,4 3 0 0,-6-3 0 16,-2 3-32-16,0 3 0 0,0 1 0 0,0 5 0 15,1 0-144-15,0 3-128 0,1 1 192 0,0 0-192 16,3 0 160-16,0 1-160 0,3 2 128 0,0 0-128 0,1 1 0 16,3-3 0-16,3 2 0 0,0-3-176 0,1-2 176 15,1 1 0-15,1-4 0 0,0 0 0 0,0-2 0 16,1-2 0-16,1-1 0 0,1-2 0 0,1 0 0 0,2-3 0 16,-2-3 0-16,2-3-128 0,1-4-192 0,1 0-48 15,0 1 0-15,-1-2 0 16,-1-2-448-16,-1 1-80 0,0 0-32 0,-2 0 0 15,-2 1-96-15,0 2 0 0,-2 2-16 16,-1-2 0-16,-2 5 608 0,1 0 128 0,-1 3 32 0,-6 3 0 0,0 0 272 0,8 2 0 16,0 1 0-16,-2 5 0 0,0-1 0 0,0 5 192 15,1-3-16-15,-1 3-16 0,1 0-32 0,-1 1 0 16,1 0 0-16,-1 1 0 0,1-1-128 0,-2-1 0 16,0 0 0-16,-1-2 0 0,-1 0 240 0,-1-2 16 15,-2-8 0-15,-1 8 0 0,-2-1 96 0,-2-3 32 0,-1-2 0 0,2 5 0 16</inkml:trace>
  <inkml:trace contextRef="#ctx0" brushRef="#br0" timeOffset="3484.94">8672 6260 34095 0,'0'0'3024'0,"0"0"-2416"16,0 0-480-16,-5 5-128 0,0 1 1696 0,0 9 320 15,-1 7 64-15,3 5 16 0,-3 7-832 0,4 5-176 16,2 4-16-16,-2 4-16 0,1 2-160 0,0-1-16 16,-2 1-16-16,-2 2 0 0,-2 3-256 0,1-5-48 15,1 2-16-15,0-3 0 0,-2-7-304 0,2-4-64 16,1-4-16-16,0-4 0 15,0-4-1568-15,3 3-304 0,1-2-64 0,1-5-19136 0</inkml:trace>
  <inkml:trace contextRef="#ctx0" brushRef="#br0" timeOffset="3635.47">8563 6290 28559 0,'2'-43'2544'0,"1"24"-2032"0,1-1-512 0,1-1 0 16,2 0 2992-16,0 0 496 0,4 0 96 0,-1 4 32 15,3 2-1840-15,2 2-368 0,2 3-80 0,2 0-16 16,2 1-1024-16,1 2-288 0,0 3 0 0,2 4 128 16,-1 2-2352-16,0 4-464 0</inkml:trace>
  <inkml:trace contextRef="#ctx0" brushRef="#br0" timeOffset="3756.72">8752 6437 16575 0,'-29'31'736'0,"16"-18"160"15,-3 3-720-15,2-3-176 0,0 0 0 0,2-1 0 0,2 0 5760 16,2-6 1136-16,1-2 208 0,7-4 64 0,0 0-4560 0,0 0-912 15,7 4-176-15,5-2-48 0,6-3-848 0,3-1-176 16,3-1-48-16,5-4 0 16,4-2-2176-16,1 2-432 0</inkml:trace>
  <inkml:trace contextRef="#ctx0" brushRef="#br0" timeOffset="4603.09">9090 6543 19343 0,'0'0'848'0,"0"0"192"0,0 0-832 0,-2-7-208 0,1-1 0 0,0 0 0 16,-2 1 5728-16,2 0 1104 0,1 7 208 0,0 0 64 15,-2-6-4880-15,2 6-976 0,0 0-192 0,0 0-32 16,0 0-704-16,0 0-128 0,-6 4-16 0,-1 2-16 16,2 1-160-16,0 0 0 0,-2 3 0 0,1-1 0 15,-1 1 0-15,1-1 0 0,1-1 0 0,1 1 0 16,2 3 0-16,1 0 0 0,1-2 0 0,3-1 0 15,-3-9 0-15,4 8 0 0,-4-8 0 0,9 5 0 16,1-1 0-16,1-4 0 0,-1-5 0 0,2 0 0 16,1-1-128-16,1-1 128 0,-1-4-160 0,0-1 160 15,0 2-144-15,-1-2 144 0,-3-2-128 0,0 0 128 16,-2-2-144-16,-2 3 144 0,-2 3-160 0,-2-2 160 16,-1 3-176-16,-1 2 176 0,-1 2-192 0,-2 1 192 0,-1 0-192 15,5 4 64-15,-6-2 128 0,6 2-208 0,0 0 208 16,0 0 0-16,0 0 144 0,0 0-144 0,0 0 128 0,0 0-128 15,0 0 0-15,0 0 144 0,5-7-144 0,3 2 128 16,1 1-128-16,1 0 128 0,2 0-128 0,1-1 0 16,0 4 0-16,0-3 0 0,-1 2 0 0,1 2 0 15,0 2 0-15,0 2 0 16,-3-1-784-16,1 4-192 0,-1-1-48 0,1 4 0 16,-2 0-960-16,-1 3-192 0,-2 0-32 15,1 0-16-15,-2-1 1008 0,-1 0 208 0,-2-2 48 16,0-1 0-16,-1 0 960 0,0-1 240 0,-1-8 16 0,0 0 16 0,0 0 1600 0,0 0 320 15,0 0 64-15,0 0 16 0,-5 5-96 0,5-5 0 16,0 0-16-16,0 0 0 0,0 0-1520 0,0 0-320 0,0 0-48 0,0 0-16 16,1-8-64-16,3-2 0 0,4-2-16 15,1-1 0-15,3-1-176 0,1 0 0 0,1-1 0 16,2 1 0-16,0 1 0 0,-1-1 0 0,1 1-128 0,0-1 128 16,-2 3-256-16,-1 0 32 0,-1 1 0 0,-1 2 0 15,-1 2 224-15,-3-1 0 0,-7 7 0 0,0 0 0 16,7 1 0-16,-7-1-144 0,6 6 144 0,0 0 0 15,-2 2 0-15,-1 1 0 0,0-2 0 0,0 2 176 16,-1 0-176-16,1 3 160 0,-2-6-160 0,2 3 160 16,2 0-160-16,0 0 0 0,0-3 0 0,2-1 0 0,-1 1 0 15,2 0 0-15,3-3 0 0,0 0 0 16,0-2 0-16,-1 2-176 0,1-3 16 0,3 0 0 16,-1-4-208-1,0 0-32-15,-1-1-16 0,-2 0 0 0,-1 0-160 0,-1-2-16 0,-1 1-16 0,1-5 0 16,-2 1 112-16,1-2 32 15,-1-1 0-15,1 0 0 0,-2 0 336 0,-1 0 128 0,0 0 0 0,-2 1-144 0,0 0 144 0,-2 2 176 16,-2 1-48-16,1 1 0 0,-2 0 288 0,-1 3 48 16,-1 2 16-16,-3 2 0 0,-2 4-160 0,-3 2-16 15,-3 3-16-15,-1 2 0 0,-1 4-288 0,1 3 160 16,2 0-160-16,3 1 128 0,1-1-128 0,5 0 0 16,3 0 0-16,5-1 0 0,3-3 0 0,4-1-224 15,4-3 48-15,4-3 16 16,4 0-336-16,2-2-64 0,2-4-16 0,2-3 0 15,1-1-256-15,-1 0-48 0,3-1-16 0</inkml:trace>
  <inkml:trace contextRef="#ctx0" brushRef="#br0" timeOffset="4910.08">10544 6236 24879 0,'-10'-10'2208'0,"10"10"-1760"0,-8-3-448 0,0-1 0 16,1-2 3424-16,-3 2 608 0,0 1 112 0,0 2 16 0,-2 1-1936 0,-1 1-400 16,-2 3-80-16,1 4-16 0,0 0-1024 0,-1 4-192 15,1 2-64-15,0 2 0 0,1 2-448 16,0 1 128-16,1 4-128 0,3 0 0 0,2-1 0 0,5-1 0 15,3 0 0-15,4-2 0 0,4 0 0 0,4-2 192 16,3-3-48-16,1-1-16 0,3-4 288 0,0-1 48 16,4-2 16-16,-2-3 0 0,1-3-480 0,2-1 0 15,0-2-176-15,-1-2-14560 16,-2-3-2928-16</inkml:trace>
  <inkml:trace contextRef="#ctx0" brushRef="#br0" timeOffset="5542.94">10775 6294 38991 0,'0'0'1728'0,"0"0"352"0,0 0-1664 0,0 0-416 0,-8-3 0 0,1 0 0 15,-1 1 1792-15,1 1 288 0,-1 1 48 0,2 0 16 16,-5 1-1168-16,2 1-224 0,-1 1-48 0,-2 1-16 16,-1 2-432-16,0 1-64 0,1-1-32 0,1 5 0 15,0 2-160-15,5 0 0 0,-2-3 0 0,3 3 0 16,2 2 0-16,0-1 0 0,2 0 0 0,1 0 0 15,1-5-368-15,2 1 48 0,1 1 16 0,2-5 0 16,2 1 0-16,1-6 0 0,1 0 0 0,-1-1 0 16,1-2 304-16,-1-1 0 0,0-4 0 0,2 0 0 15,-1-1 0-15,-1-1 0 0,-1 0 128 0,0-1-128 16,-1 1 144-16,-2 0-144 0,0 0 128 0,0-3-128 16,-2 2 192-16,-1-1-64 0,0 2 0 0,-1 1 0 15,-1 2-128-15,0-1 0 0,0 7 0 0,0 0 128 16,0 0-128-16,0 0 0 0,0 0 0 0,0 0 0 0,0 0 0 0,0 0 0 15,-3 8 0-15,1 1 0 0,-1 2 0 16,2 1 0-16,1-1 0 0,1 2 0 0,-1-1 0 0,3 1 0 16,1 0 0-16,1-1 0 0,0-3 0 0,2-1 0 15,2 0 0-15,1-3 0 0,1 0 0 0,0-2 0 16,1-3 0-16,1 0 0 0,1-2-240 0,1-2-80 16,0-2 0-16,2-1-16 15,3 0-1424-15,-2-3-288 0,-1 0-48 0,-1 0-16 16,-1-5 1024-16,1 1 192 0,-3 0 32 0,0-1 16 15,-2 1 32-15,-2-2 16 0,-1 1 0 0,-3 0 0 16,-1 1 1280-16,-2 2 256 0,0 2 48 0,-2 2 16 0,-3-2 496 0,0 3 112 16,-1 3 0-16,4 4 16 0,0 0-368 0,0 0-80 15,0 0-16-15,0 0 0 0,0 0-576 0,-2 8-112 16,1 0-16-16,2 3-16 0,1-1-240 0,4-1 144 16,1-3-144-16,1 2 128 0,1 2-128 0,1 2 0 15,-3 0 144-15,1-2-144 0,0 5 0 0,-1-2 0 0,-2 1 0 0,0-1 0 16,-1 1 0-16,1 0-128 0,-4-1 128 0,1 0-128 15,-2-2 128-15,-2 0 0 0,0-1 0 0,0-2 0 16,-1-1 0-16,3-7 128 0,-7 2 0 0,7-2 0 16,-6 4 304-16,6-4 64 0,-7-3 16 0,2 0 0 15,0-3-512-15,2 0 128 0,2-2-128 0,2-2-14320 16,2-3-2896-16</inkml:trace>
  <inkml:trace contextRef="#ctx0" brushRef="#br0" timeOffset="5737.67">11305 6012 35935 0,'0'0'1600'0,"0"0"320"0,0 0-1536 0,0 0-384 0,0 0 0 0,2 9 0 0,1 0 2416 0,1 3 400 16,1 2 96-16,0 3 16 0,-1 3-1696 0,0 3-336 16,-1 5-64-16,-2 2 0 0,-1 2-432 0,-1 0-80 15,-1-9 0-15,0 1-16 0,-1-1-80 0,-1 0-16 16,0 0 0-16,0-3 0 0,2 0-208 0,-1-4 0 0,0-2 128 0,1 2-128 31,-1-3-1952-31,2-4-432 0</inkml:trace>
  <inkml:trace contextRef="#ctx0" brushRef="#br0" timeOffset="5987.58">11221 6287 33167 0,'0'0'1472'0,"0"0"304"0,0 0-1424 0,0 0-352 0,0 0 0 0,0 0 0 16,7-5 2800-16,2 1 480 0,1-3 112 0,3 1 0 15,4 1-2240-15,1-2-448 0,2-2-80 0,2 0-32 16,2 2-592-16,-1 1 0 0,-1-3-224 0,0 2 64 31,1 2-288-31,-4 0-48 0,-2 1-16 0,-3-3 0 0,-1 4 368 0,-1-1 144 0,-3 1-128 0,-1 3 128 16,-8 0 416-16,0 0 160 0,8 0 48 0,-8 0 0 16,0 0-16-16,5 8 0 0,-1 1 0 0,-1 0 0 15,-1 1-224-15,0 1-64 0,-2 2 0 0,0 0 0 16,0 4-192-16,0-3-128 0,0 1 128 0,0-1-128 0,0-2-128 15,0-1-112-15,0 2-16 0,0-3-22064 16</inkml:trace>
  <inkml:trace contextRef="#ctx0" brushRef="#br0" timeOffset="6140.32">11710 6054 43135 0,'0'0'1920'16,"0"0"384"-16,0 0-1856 0,0 0-448 0,0 0 0 0,0 0 0 0,0 0 704 0,0 0 64 16,0 0 0-16,0 0-14016 15,0 0-2816-15</inkml:trace>
  <inkml:trace contextRef="#ctx0" brushRef="#br0" timeOffset="6806.62">11750 6188 37375 0,'0'0'1664'0,"0"8"320"0,0-2-1584 0,0 2-400 0,0 1 0 16,0 0 0-16,0 2 1712 0,0-2 256 0,2 1 48 0,-1 0 16 15,0 0-864-15,1-1-160 0,-1-1-48 0,0 2 0 16,1-1-320-16,-1 1-80 0,0-1-16 0,2 0 0 16,-2 0-336-16,0 0-64 0,-1-2-16 0,0-7 0 15,0 7-128-15,2 0 0 0,-2-7 144 0,0 0-144 16,0 0 0-16,0 0 0 0,0 0 0 0,0 0 0 0,5-9-288 0,1 0-80 15,0-3-16-15,0-1 0 16,1-3-16-16,-1 2-16 16,2-2 0-16,0 2 0 0,-2 1 176 0,1 0 48 0,-3 4 0 0,0 1 0 0,0 1 192 15,-4 7 0-15,0 0 0 0,0 0 0 0,0 0 0 0,0 0 128 16,0 0 16-16,0 0 0 0,0 0 48 0,7 4 0 16,-7-4 0-16,8 6 0 0,-1 0-48 0,-1 1 0 15,1 0 0-15,-2 0 0 0,0-1-144 0,0 1 160 16,1 1-160-16,0 1 160 0,1-3 48 0,-1-2 16 15,1 3 0-15,1-1 0 0,-2 0-224 0,3-1 0 16,0-3 0-16,3 1 0 0,-2 1-208 0,1-4-48 16,-1-3 0-16,1 1 0 15,0-2-832-15,3-1-160 0,-1-3-32 0,4-4-16 16,-2 0 560-16,-1 2 112 0,-2-1 32 0,0 0 0 0,-3 0 592 0,-1 1 0 16,-2 1 0-16,0 2 0 0,-6 7 640 0,0 0 256 0,0 0 64 0,0 0 0 15,0 0-144-15,0 0-32 16,0 0 0-16,0 0 0 0,2 12-528 0,0 0-128 0,-2 6 0 0,0 0-128 15,0 4 0-15,0 3-176 0,-2 5 0 0,1 4 0 16,0 3 304-16,-1 2 48 0,0 1 16 0,-1 6 0 16,1 1 224-16,-1 1 48 0,2 1 16 0,-2 4 0 15,0-1 192-15,1-1 32 0,-1-2 16 0,1-3 0 16,-1-6-240-16,0-1-48 0,1-1-16 0,-1-3 0 16,1-5-144-16,-5-2-16 0,-2-5-16 0,0-1 0 15,0-6 80-15,-2-2 0 0,2-6 16 0,0 0 0 16,-3-4-96-16,-2-3-32 0,-3-2 0 0,0-6 0 0,-1 1 176 0,1-5 16 15,1-2 16-15,2 0 0 0,-1-8-304 16,4 2-112-16,2-2 0 0,5-3 0 0,1-3 0 0,4-5 0 16,3-5 0-16,5-2 0 15,6-3-496-15,4-1-32 0,7 1-16 0,6 1 0 16,2 2-528-16,5-2-96 0,2 3-32 0,4 4-14960 16,-1 6-2992-16</inkml:trace>
  <inkml:trace contextRef="#ctx0" brushRef="#br0" timeOffset="6913.48">12714 6518 34095 0,'0'0'3024'0,"0"0"-2416"16,0 0-480-16,8 1-128 0,-2 2 3024 0,-6-3 592 16,0 0 112-16,0 0 32 0,0 0-1856 0,0 0-368 15,0 0-80-15,0 0-16 16,0 0-2144-16,0 0-448 0</inkml:trace>
  <inkml:trace contextRef="#ctx0" brushRef="#br0" timeOffset="7216.53">9664 7377 51087 0,'-13'-5'2256'0,"8"2"480"15,0-1-2192-15,5 4-544 0,-4-5 0 0,1-1 0 0,2-4 208 0,2 1-64 16,3-1-16-16,6 1 0 0,3 0 128 0,7 1 0 16,8-4 16-16,10 4 0 0,7-2-272 0,7 2-144 15,6 0 16-15,0 4 0 0,1 0 128 0,4 2-128 16,2-3 128-16,4 2-128 0,3 2 128 0,1 1 0 16,-2 0 0-16,0 2-128 0,-5 2 128 0,2 0-128 15,1 1 128-15,0-1-15360 16,-1-1-2976-16</inkml:trace>
  <inkml:trace contextRef="#ctx0" brushRef="#br0" timeOffset="7558.52">6135 7779 42495 0,'0'0'1888'0,"-8"0"384"0,1-2-1824 0,7 2-448 0,-8-1 0 0,8 1 0 16,0 0 448-16,0 0-16 0,5-9 0 0,11 0 0 16,11-3 160-16,11-1 48 0,10 0 0 0,12-3 0 0,13 2-384 0,13-4-80 15,12 1-16-15,5 2 0 0,3 5 224 16,-2 0 32-16,0 0 16 0,-7 4 0 0,-13 1-304 0,-11 3-128 16,-10-2 0-16,-14 3-21520 0</inkml:trace>
  <inkml:trace contextRef="#ctx0" brushRef="#br0" timeOffset="7831.82">3922 8158 49983 0,'0'0'2224'0,"0"0"448"0,0 0-2144 0,13-8-528 0,7-4 0 0,14-3 0 31,12-4-256-31,9-4-144 0,7 0-48 0,15-4 0 0,12-3 448 0,54-11 256 0,-10 8-48 0,-1 6 0 16,-2 3-32-16,-10 9-16 0,-9 7 0 0,-24 8 0 15,-19 5-560 1,-33 4-112-16,-6 6-32 0,-11 4-21008 0</inkml:trace>
  <inkml:trace contextRef="#ctx0" brushRef="#br0" timeOffset="24034.32">9327 5852 28559 0,'1'-15'2544'0,"-1"15"-2032"16,3-6-512-16,2-1 0 15,-5 7-528-15,10-6-208 0,2 1-32 0,-3 2-16 0,2 0 592 0,0 1 192 0,0-1 0 0,1 2 0 16,-1-4 0-16,1 3 0 0,-2-2 0 0,1 2 0 16,-1-1 432-16,1 2 32 0,-2 1 16 0,-1 1 0 15,-1 2-160-15,0 3-16 0,0-2-16 0,-2 5 0 16,0-2-288-16,0 2 0 0,0 1 128 0,2 1-128 16,-1-1 0-16,4 1 0 0,1 0 0 0,4 0 0 15,0-5 0-15,7-2 0 0,7-4 0 16,10-4 0-16,6-6 240 0,5-6-16 0,8-3 0 0,4-6 0 0,5-4 352 15,1-5 80-15,-2 2 16 0,3-7 0 0,2-2 96 16,0-2 0-16,2 0 16 0,-1-4 0 0,0 0-112 16,6-1-32-16,8-3 0 0,0 7 0 0,5 2-320 0,4 6-64 15,1 6 0-15,3 2-11376 16,2 4-2256-16</inkml:trace>
  <inkml:trace contextRef="#ctx0" brushRef="#br0" timeOffset="40330.25">16118 6309 13823 0,'0'0'1216'0,"0"0"-960"16,-4-5-256-16,-1 0 0 0,-2-2 3712 0,2 1 704 0,0 1 144 16,1-2 32-16,0-1-1952 0,1 2-384 0,2 1-80 0,0-1 0 15,1-2-1040-15,1 2-208 0,0-3-32 0,3 0-16 16,3-2-320-16,1 1-64 0,1 1-16 0,1 0 0 15,2-1-112-15,1 4-32 0,0-3 0 0,0 5 0 16,-1-1-96-16,-2 3-32 0,1 4 0 0,-1 3 0 16,-1 1-80-16,0 6 0 0,-1 3-128 0,-1 3 192 15,-2 4-64-15,-1 0 0 0,-2 2-128 0,2-1 192 16,-1 0-192-16,2 1 144 0,2-2-144 0,2-1 128 16,2-5-128-16,3-2 0 0,1-1 0 0,3-4 128 15,5-2-128-15,1-5 0 0,2-4 0 0,2-1 0 16,-2-3-480-1,-1-4 32-15,-2-3 0 0,-3-1 0 0,-3-6 272 0,-4 4 176 0,-2-1-192 16,-2-2 192-16,-2 0 0 0,-2-1 0 0,-2 2 0 0,-1 0 0 0,0 2 336 16,-2 3 32-16,0 3 0 0,0 3 0 0,0 7-32 15,0 0 0-15,0 0 0 0,5 12 0 0,0 7-160 16,2 9-48-16,1 4 0 0,2 9 0 0,0 7-128 0,3 3 0 16,-2 1-192-16,-2 4 192 0,-1 4 0 0,-2 3 0 15,-2 3 224-15,1-2-64 0,-2-1 208 0,0-7 32 16,-2-4 16-16,-1-4 0 0,-3-4 112 0,1-2 32 15,-2-7 0-15,-3-1 0 0,-1-1 80 0,-2-5 0 16,-2 0 16-16,1-7 0 0,-2-3-144 0,-2-5-16 16,0-5-16-16,0-4 0 0,-2-6 112 0,0-3 32 15,0-3 0-15,2-5 0 0,-1-8-752 0,3-3-160 16,1-6-32-16,2-2 0 0,2 0 320 0,2-5-160 16,2-3 160-16,1-4-128 15,3-5-256-15,3 0-64 0,1-1 0 0,2 3 0 16,5 2-1840-16,2 2-368 0</inkml:trace>
  <inkml:trace contextRef="#ctx0" brushRef="#br0" timeOffset="40479.03">17161 6467 28559 0,'0'0'1264'0,"0"0"272"0,0 0-1232 0,0 0-304 0,0 0 0 0,8-3 0 15,1 0 2240-15,4 0 400 0,2 2 80 0</inkml:trace>
  <inkml:trace contextRef="#ctx0" brushRef="#br0" timeOffset="40627.1">17186 6592 34095 0,'0'0'1504'0,"0"0"320"0,0 0-1456 0,0 0-368 0,-3 5 0 16,3-5 0-16,0 0 3072 0,0 0 528 0,12 3 112 0,5-3 32 0,5 0-2144 0,5-4-448 15,5-1-64-15,1 0-32 0,3-1-656 0,0 3-128 16,1-1-16-16,-2 0-15616 16,-1-4-3136-16</inkml:trace>
  <inkml:trace contextRef="#ctx0" brushRef="#br0" timeOffset="41364.01">17136 6479 13823 0,'0'0'1216'0,"0"0"-960"0,0 0-256 0,0 0 0 0,0 0 4720 0,0 0 896 16,0 0 176-16,8 0 32 0,0 0-3136 0,1 0-640 15,1-3-128-15,2 2-32 0,2 0-752 0,3-3-160 16,2 1-16-16,1 0-16 0,3 1-432 0,0 1-64 15,0-3-32-15,2 0 0 16,1 1-1376-16,3 0-288 0</inkml:trace>
  <inkml:trace contextRef="#ctx0" brushRef="#br0" timeOffset="41812.53">18648 6064 40895 0,'0'0'1808'0,"0"0"368"0,0 0-1728 0,0 0-448 0,0 0 0 0,-2 5 0 0,-2 5 1104 0,1 4 144 15,1 5 32-15,-2 7 0 0,0 8-400 0,0 8-80 16,-1 5-16-16,-2 6 0 0,-2 4-336 0,1 3-64 16,-2-1 0-16,-1 1-16 0,2 0-224 0,1-1-144 15,2-4 192-15,1-3-192 0,1-2 144 0,1-4-144 16,3-5 0-16,1-5 144 16,2-4-800-16,0-8-176 0,-1-1-16 0,2-4-13488 15,0-1-2704-15</inkml:trace>
  <inkml:trace contextRef="#ctx0" brushRef="#br0" timeOffset="42222.51">18664 6155 40767 0,'-17'-9'1808'0,"11"3"368"0,-4-5-1728 0,1 1-448 0,1-2 0 0,1-2 0 15,0 1 1536-15,2 2 240 0,0-2 32 0,5 0 16 16,1-1-784-16,4-2-144 0,2 3-48 0,3 3 0 15,3-3-512-15,2 2-96 0,0 2-32 0,3 3 0 16,2 2-208-16,0-1 0 0,-1 3 0 0,1 5 0 16,1 1 0-16,-2 2 0 0,-1 2 0 0,-1 3 0 0,-1 2 0 0,-3 1-240 15,-4-1 48-15,-4 3 16 16,-3 2-624-16,-5 0-128 0,-2 0-32 16,-3-1 0-16,-2 0 192 15,-2-2 48-15,-1-1 0 0,1 0 0 0,-1-1 576 0,3 0 144 0,0-3 0 0,4-3 0 0,1-1 0 0,5-6 0 16,0 0 0-16,0 0 0 0,0 0 416 0,0 0 64 15,0 0 16-15,0 0 0 0,6 5-48 0,2 1-16 16,0 1 0-16,1 2 0 0,1-4-256 0,2 3-48 16,3 0-128-16,-1 1 192 0,-1 1-192 15,0 2 0-15,0 0 0 0,-1 1 0 0,-2-3 0 0,-3 3 0 16,-3 3 0-16,-3-2 0 0,-4 2 256 0,-1-2-32 16,-5 1-16-16,-1-1 0 0,-3-1 240 0,-2-1 32 15,1 0 16-15,-2-2 0 0,1-1-256 0,0-1-48 16,2 1-16-16,2-2 0 15,0-5-1664-15,3 2-336 0</inkml:trace>
  <inkml:trace contextRef="#ctx0" brushRef="#br0" timeOffset="42781.62">19219 6540 21183 0,'-5'-9'944'0,"5"9"192"0,0 0-912 0,0 0-224 16,-5-5 0-16,5 5 0 0,-5-6 4480 0,5 6 864 15,0 0 160-15,-7-5 48 0,1 1-3104 0,-1 0-608 16,1 1-128-16,6 3-32 0,-7 0-816 0,1 0-160 15,-2 0-48-15,1 2 0 0,1 6-400 0,-1 2-64 0,-1 1-32 16,1 2 0-16,0 2-160 0,1 5 0 0,0-2 0 0,2 3 0 16,2 0 0-16,2-1 0 0,1 2 0 0,3 0 0 15,3-3 0-15,0-2-144 16,3-4 144-16,3 0-160 16,1-2-304-16,2-5-64 0,-2-2-16 0,2-2 0 0,-1-5 176 15,1-1 48-15,-1-5 0 0,0 0 0 0,-2-2 320 0,-1 1 0 0,-1 0 0 0,0-3 0 16,-2 0 128-16,-3-2-128 0,0 1 192 0,-4-1-64 15,0-1 32-15,-4-1 0 0,-2 0 0 0,-1 0 0 16,-3 1-32-16,-2-1 0 0,-3 1 0 0,-2 3 0 16,1 3-128-16,-3 1 0 0,0 1 0 0,2 4 0 15,0 2-1296 1,5 2-352-16</inkml:trace>
  <inkml:trace contextRef="#ctx0" brushRef="#br0" timeOffset="43267.88">20382 5913 26719 0,'0'0'1184'0,"-2"-7"240"0,-4 0-1136 0,3-1-288 0,-3 1 0 16,2 1 0-16,2-1 3680 0,1 3 672 0,-2-2 144 0,3 6 32 0,0 0-2512 16,0 0-496-16,0 0-112 0,0 0 0 0,0 0-768 0,4 10-128 15,0 7-48-15,-2 7 0 0,1 4-208 0,-2 5-32 16,-1 5-16-16,0 0 0 0,-1 1-64 0,0 0-16 15,-1 0 0-15,1 0 0 0,1-3-128 0,0 1 192 16,0-7-192-16,3 0 192 16,-2-3-944-16,0-3-176 0,1-5-32 0,0-2-13648 15,1-2-2736-15</inkml:trace>
  <inkml:trace contextRef="#ctx0" brushRef="#br0" timeOffset="43442.25">20054 6182 25791 0,'9'-19'2304'0,"0"11"-1856"16,7-1-448-16,5-1 0 0,5-2 4192 0,4 0 736 0,2-2 160 15,2 2 32-15,1 2-2816 0,0 3-544 0,-2-2-112 0,1 3-32 16,2-1-976-16,1 3-192 0,1 0-32 0,1 2-16 31,-1 0-1152-31,0 1-224 0</inkml:trace>
  <inkml:trace contextRef="#ctx0" brushRef="#br0" timeOffset="43689.48">21445 5721 29487 0,'-4'-5'2624'0,"0"1"-2112"15,4 4-512-15,0 0 0 0,0 0 4736 0,0 0 832 16,-5 7 160-16,4 3 32 0,2 6-3984 0,1 6-816 15,1 7-144-15,1 6-48 0,1 5-464 0,-1 3-112 16,0-1 0-16,0 0-16 0,-2 3-176 0,0 1 0 16,-2-2 0-16,0-1 128 0,0-1-128 0,0-2 0 15,0-2 144-15,1-4-144 0,0-3 0 0,1-2 0 16,-1-2 0-16,2-3 0 16,-1-2-1344-16,5-4-192 0,-1-2-48 0,2-6-20752 15</inkml:trace>
  <inkml:trace contextRef="#ctx0" brushRef="#br0" timeOffset="44079.25">21410 5852 41183 0,'-3'-26'1824'0,"3"15"368"0,0-1-1744 0,1-2-448 0,2-2 0 0,1 1 0 16,2-1 1536-16,2 2 240 0,1-3 32 0,2 4 16 15,0 0-736-15,1 2-128 0,0 2-48 0,2 1 0 16,1 6-384-16,2-2-80 0,0 1 0 0,1 3-16 15,0 0-288-15,2 2-144 0,0 3 160 0,3 1-160 16,-1 2 0-16,-1 3 0 0,-2 0-128 0,-1 5 128 31,-2 1-1040-31,-2 1-112 0,-1 0 0 0,-2-1-16 0,-2 0 304 16,-4-1 64-16,-3 0 16 0,-5-2 0 0,-4-1 320 0,0-1 64 0,-4-3 16 0,-1 0 0 0,1-4 576 0,-4 0 128 16,-2-1 32-16,0 0 0 0,2-1 320 0,0-2 64 15,4 2 16-15,2-1 0 0,1-2-240 0,3 0-32 16,5 0-16-16,0 0 0 0,0 0-144 0,13-5-48 15,0 1 0-15,1 2 0 0,0-1-272 0,2 2 0 16,0 1 128-16,1 1-128 0,0 2 0 0,-1 1 0 16,0 3 0-16,2 1 0 0,-2 3 0 0,-3 0 0 15,-3 2 0-15,-3 0 0 0,-4 0 0 0,-5-2 0 16,-3-3 0-16,-5 1 0 0,-3 1 0 0,-4-1 0 16,-2-2 0-16,-3-1 0 0,-3-2 0 0,1 3 0 15,0-2 0-15,2 0-15088 16,3-5-2960-16</inkml:trace>
  <inkml:trace contextRef="#ctx0" brushRef="#br0" timeOffset="45753.37">21990 6249 29487 0,'-3'-13'2624'0,"3"13"-2112"15,0-6-512-15,-1-1 0 0,-2 2 2144 0,3 5 320 16,0 0 64-16,0 0 16 0,0 0-560 0,0 0-96 0,0 0-32 0,2 8 0 16,0 4-800-16,-1 6-160 0,1 5-48 0,-1 6 0 15,0-6-352-15,1 4-80 0,0-1-16 0,0 1 0 16,-1 2-240-16,2-2-160 0,-1-2 192 0,1-2-192 15,-1-2 0-15,2-1 0 0,-1-3 0 0,1 3 0 32,-2-4-1760-32,2-5-464 0,0-4-80 0</inkml:trace>
  <inkml:trace contextRef="#ctx0" brushRef="#br0" timeOffset="46549.94">22519 5905 25919 0,'0'0'1152'0,"-6"-1"224"0,0-2-1104 0,0 1-272 0,-1-1 0 0,7 3 0 16,-5-5 1792-16,1 1 320 0,0-3 48 0,3-2 16 15,0 3-368-15,1-1-64 0,-2-1-16 0,2 2 0 16,2-5-576-16,0 2-112 0,2-1-16 0,1 1-16 15,2 1-304-15,-1 1-64 0,0 1-16 0,0-1 0 0,2 1-304 0,0 1-64 16,-2 3-16-16,2 0 0 16,0 2-240-16,0 2 0 0,0 1 0 0,1 2 0 0,1 6 0 0,1 2 0 15,-1 2 0-15,0 1 0 0,2 1 0 0,-1 0 0 16,-4-2 0-16,0 1 0 0,-2-2 0 0,-1 1-160 16,-3-1 160-16,2 0-128 0,-2-2 128 0,-2-1-128 15,-3-2 128-15,-1 0-128 0,0-3 128 0,-1 1 176 16,0-4-48-16,-1 2 0 0,1-1 112 0,-1 0 16 15,7-4 0-15,0 0 0 0,0 0-96 0,0 0-16 16,0 0 0-16,0 0 0 0,0 0-144 0,0 0 0 16,6-6 144-16,1-1-144 0,4-5 0 0,1-1 0 15,-1-2 0-15,2-4 0 0,0-1 0 0,2-2-128 16,0-1 128-16,1-1-128 0,-2-1 128 0,-1 3 0 0,-2 3 0 16,-1 0 0-16,-2 6 0 0,-1 4 0 0,-1 1 0 0,-6 8 0 15,0 0 0-15,0 0 0 0,0 0 0 0,4 10-128 16,-1 1 128-16,-1 0 0 0,1 0 0 15,-1 4 0-15,2-1 0 0,0 3 0 0,-1 0 128 16,2 1-128-16,3-3 0 0,4 0 144 0,2 0-144 0,3-1 0 16,3-1 176-16,0-1-176 0,5-1 160 0,0-3-160 15,0-2 208-15,-1-3-48 0,-1 1-16 0,-3-5 0 16,-1-3-144-16,-1-4 160 0,0-2-160 0,2-3-21760 16</inkml:trace>
  <inkml:trace contextRef="#ctx0" brushRef="#br0" timeOffset="49139.27">22674 6321 15663 0,'0'0'688'0,"0"0"144"0,0 0-656 0,0 0-176 0,-5 4 0 0,-1-1 0 0,0-1 3072 0,6-2 576 15,0 0 112-15,-5 3 16 0,5-3-2112 0,0 0-416 16,0 0-96-16,0 0 0 0,0 0-496 0,0 0-80 16,0 0-32-16,7 1 0 0,2 0-96 0,4-1 0 15,4 0-16-15,2 0 0 0,3-1-144 0,3 0-32 16,0 1 0-16,8-3 0 0,-2 1-112 0,0-1-16 16,0 0-128-16,-1 2 192 0,0 1-192 0,-2 0 128 15,-5 0-128-15,-1 0 0 0,-2 0 0 0,-2 1 128 16,-2 1-128-16,-2-1 0 0,-1 0 0 0,-1 1 0 15,-2-1 0-15,-2 0 0 0,-8-1-368 0,0 0 48 16,0 0 0-16,0 0 0 0,0 0 192 0,0 0 128 0,0 0-160 16,0 0-10816-1,0 0-2160-15</inkml:trace>
  <inkml:trace contextRef="#ctx0" brushRef="#br0" timeOffset="50515.7">16470 7412 24015 0,'0'0'1056'0,"0"0"224"0,0 0-1024 0,0 0-256 0,-5 4 0 0,5-4 0 16,0 0 1152-16,0 0 160 0,0 0 32 0,0 0 16 16,0 0-336-16,0 0-80 0,0 0-16 0,0 0 0 15,9 7-64-15,3-3-16 0,2-1 0 0,3 1 0 0,2 0-256 0,2-2-48 16,0-1-16-16,4-1 0 0,2 0-304 15,2-1-64-15,1-1-16 0,2 2 0 0,4-6-144 0,-1 2 128 16,-1 0-128-16,1 3 128 16,0-2-1040-1,-1 2-224-15,-3-2-32 0,1 2-14512 0</inkml:trace>
  <inkml:trace contextRef="#ctx0" brushRef="#br0" timeOffset="58072.86">16034 8154 32767 0,'0'0'1456'0,"4"-9"288"0,0 0-1392 0,0-2-352 0,-1 0 0 0,-1 1 0 0,0-1 1792 0,-2 0 272 15,0 0 64-15,-2 1 16 0,1 0-608 0,0 2-128 16,-3 0-32-16,0 2 0 0,0 2-560 0,-1-1-112 15,-2 2-32-15,-1 2 0 0,-1 2-416 0,-2 2-96 16,-5 2-16-16,-1 3 0 0,-3 6-144 0,1 2 0 16,-1 2 0-16,2-1 0 0,1 3 0 0,4-1 0 15,3 5 0-15,2-1 0 0,3-2-144 0,1 1 144 16,2 0 0-16,6-1 0 0,0-3-240 0,4-2 64 0,4-4 16 0,2-1 0 31,2-1-208-31,1-4-32 0,1-3-16 0,2-5 0 0,-1-3 128 0,2-3 32 16,0-2 0-16,-2-3 0 0,-2-1 112 0,0-3 144 0,-1-3-208 0,-2-1 80 15,-1-1 128-15,-1-1 0 0,-2-1 0 0,0-5 0 16,-3-2 0-16,0-1 0 0,-1-5 0 0,0 0 128 16,-2 2-128-16,-1 5 0 0,1 4 0 0,-1 4 128 15,-2 1-128-15,1 7 0 0,-1 5 0 0,-1 9-128 16,0 0 128-16,-3 8 0 0,-2 6-144 0,0 7 144 16,0 7-272-16,-1 5 16 0,1 4 0 0,1-1 0 15,2-2 256-15,2 0 144 0,1-2-16 0,2 1 0 16,1-2-128-16,1-2 0 0,0-2 0 0,3-2 0 15,0-3 0-15,1-3 128 0,-1-5-128 0,1-4 0 16,1-2 176-16,2-4-48 0,0-4-128 0,-1-3 192 16,1 0 96-16,0-7 16 0,2-1 0 0,0-2 0 0,0-3-128 15,-3 0-32-15,0-1 0 0,-2-1 0 0,0-1-144 16,-3 0 160-16,1 5-160 0,-2-2 160 0,-2 3-160 16,-2 6 0-16,-1-4 0 0,0 3 0 0,0 8 128 0,0 0-128 15,0 0 0-15,0 0 128 0,0 0-128 0,-6 3 0 16,-2 1 0-16,1 1 0 0,1 2-192 0,2 2 192 15,1 0-160-15,2 1 160 0,2 2 0 0,3-2-144 16,1-1 144-16,3 1 0 0,3-3 0 0,2 0 0 16,2-2 0-16,3-1-128 0,1-3-160 0,0-1-32 15,2-1 0-15,0-2 0 0,0 0-48 0,-2-3-16 16,-2-1 0-16,-1-1 0 0,-2-1 384 0,-3-1 0 16,-2 1 0-16,-3 0 0 0,0 0 0 0,-2 3 0 15,-2-5 0-15,-1 3 0 0,1 0 320 0,-2 8 144 16,0 0 32-16,0 0 0 0,0 0-144 0,0 0-32 0,0 0 0 15,4 10 0-15,-2 1-320 0,2 6 0 0,0 5 0 16,1 6 0-16,1 3 192 0,-3 4-16 0,1 3-16 0,0 3 0 16,-1 0 48-16,0 1 16 0,-1 1 0 0,1-4 0 15,-1-6-224-15,1-2 128 0,0-2-128 0,-1-7 0 16,-1-1 0-16,2-3 0 0,-2 0 0 0,1-2-160 31,-1-2-1296-31,0-6-256 0,-1-8-48 0,0 0-17760 0</inkml:trace>
  <inkml:trace contextRef="#ctx0" brushRef="#br0" timeOffset="58270.37">16693 8107 31327 0,'-2'-18'1392'0,"2"11"272"0,0 1-1328 0,0-1-336 0,0-1 0 0,2 2 0 0,-1-1 2368 16,-1 7 416-16,5-5 80 0,2 0 16 0,1 1-1504 0,1 1-288 16,1 3-64-16,2 0-16 0,1 0-688 0,0 3-128 15,1 1-16-15,-1 3-16 0,-1 2-160 0,-1 1 0 16,-2 3 0-16,-3 0 0 0,-3 1 0 0,-3 2 0 15,-3 0 0-15,-3 2 128 0,-3 2-128 0,-3-1 0 16,-3-1 0-16,1-1 128 0,1-1-128 0,0-2 0 16,1-1 0-16,3-1 0 15,4-1-1760-15,2-4-432 0</inkml:trace>
  <inkml:trace contextRef="#ctx0" brushRef="#br0" timeOffset="58956.33">16972 8144 40479 0,'0'0'1792'0,"0"0"384"0,-5-3-1744 0,-1 0-432 0,0 2 0 0,6 1 0 16,-7-3 1200-16,2 2 144 0,0-1 48 0,5 2 0 16,0 0-1008-16,0 0-208 0,-5 5-48 0,1 0 0 15,4-5-128-15,-3 8 0 0,1 0 0 0,0 1 0 16,1-1 0-16,1 2 0 0,1-2 0 0,1 1 0 15,-2-9 0-15,0 0 0 0,2 8 0 0,-2-8 0 0,5 6 0 0,-5-6 0 16,0 0 0-16,0 0 0 0,8 3 0 16,1 0 0-16,0-3 0 0,1-6 0 0,0 1 128 0,0 0-128 15,0-2 128-15,-3 0-128 0,0 0 128 0,-1-1-128 16,1 2 128-16,-1-2-128 0,-2-3 0 0,-1 1 0 16,-2 0 0-16,1-1 0 0,-2 2 0 0,-2-1 0 15,0 0 0-15,-2 3 0 0,-1 4 0 16,-1-1 0-16,-3 3 0 0,1 2 0 0,-1 3 0 0,-1 0 0 15,1 4 0-15,-2 1 0 0,1 0-224 0,2 1 80 16,2 1 16-16,2-1 0 0,1 2 128 0,3-2-128 16,1 4 128-16,3-1-128 15,4-6-240-15,2 1-32 0,3-4-16 0,3 1 0 16,1 1-336-16,1-5-64 0,2 0-16 0,1-2 0 16,0-3 208-16,-2 0 48 0,1-1 0 0,-2-2 0 0,-1-1 352 0,-1 2 80 15,-2-1 16-15,-1 0 0 0,-1-1 128 0,-2 3 0 16,-2-1 0-16,-3 2 0 0,-1 1 256 0,-4 3 64 0,0 0 32 15,0 0 0-15,0 0 432 0,0 0 96 0,0 0 16 16,0 0 0-16,0 0-416 0,0 0-80 0,0 0-16 0,0 0 0 16,0 0-384-16,0 0 0 0,0 0 0 0,1 6 0 15,2 1 0-15,0 0 0 0,-3-7 0 0,5 8 0 16,0 0 0-16,0-4 0 0,-5-4 0 0,7 5 0 16,-7-5 0-16,0 0 0 0,6 1 0 0,-6-1 0 15,8-1 0-15,-8 1 0 0,7-2 0 0,-2-5 128 16,0 1 128-16,0-1 0 0,-1 2 16 0,1 0 0 15,-1-2-80-15,0 1 0 0,0-4-16 0,0 4 0 16,-4 6-48-16,4-7-128 0,-4 7 192 0,0 0-64 16,0 0-128-16,5-2 0 0,-5 2-192 0,7 0 192 0,-7 0 0 15,7 1 0-15,1 2 0 0,-1 1 0 0,-7-4 0 0,6 3 0 16,1 1 128-16,-1 0-128 0,-6-4 128 0,8 3-128 16,-8-3 0-16,9 5 128 15,-1 0-768-15,0 1-144 16,-2-1-48-16,1 0-19072 0</inkml:trace>
  <inkml:trace contextRef="#ctx0" brushRef="#br0" timeOffset="59326.42">17699 8141 14735 0,'0'0'640'0,"-1"-5"160"0,-2-2-640 0,3 7-160 16,0-6 0-16,-1-2 0 0,0 0 6480 0,-2 2 1264 16,3 6 256-16,-1-8 64 0,-2 0-5632 0,-1 1-1104 15,-1 1-240-15,2 2-32 0,0-3-528 0,3 7-96 0,-7-3-32 16,1-1 0-16,-1 1-128 0,1 3-16 0,-1 0-16 0,2 1 0 15,-2 2-240-15,2 1 176 0,0 1-176 0,0 0 160 16,5-5-160-16,-4 8 0 0,1 0 0 0,2 0 0 16,1-8 0-16,1 8 0 0,-1-8 0 0,5 7 0 15,2 3 0-15,1-5 0 0,1-3-176 0,1 2 176 32,2-1-464-32,0-3-16 0,-1-1 0 0,0-2 0 15,-1-1-176-15,1-1-48 0,0-2 0 0,0-1 0 16,-1-3 192-16,-1-5 16 0,1 0 16 0,-1-3 0 0,-2-2 272 0,1-2 48 0,1-3 16 0,-1-3 0 15,-1-4 336-15,-1-1 64 0,-2 3 0 0,1 1 16 16,-1 3 528-16,-1 5 96 0,0 3 32 0,0 5 0 16,0 2-336-16,-2 6-64 0,-1 6-16 0,0 0 0 0,4 11-368 15,-1 5-144-15,-1 9 0 0,0 5 144 0,-2 6-144 16,0 5 192-16,-2 2-192 0,2 0 192 0,3-2-64 16,2-1-128-16,1-6 192 0,1-5-64 15,4 3-624-15,2-5-128 16,2-3-16-16</inkml:trace>
  <inkml:trace contextRef="#ctx0" brushRef="#br0" timeOffset="60193.78">22785 7141 32703 0,'0'0'1456'0,"0"-6"288"0,0 6-1392 0,0-8-352 0,0-1 0 0,-1-1 0 0,1 3 1952 0,-3 0 320 16,3 7 64-16,-5-6 16 0,1 2-816 0,-2 0-144 16,-4 4-48-16,1 4 0 0,1 0-768 0,1 5-144 15,-4 2-48-15,2 4 0 0,1 4-384 0,2 2 0 16,-2 0 128-16,3 3-128 0,1 0 0 0,2 0 0 16,2-1 0-16,3-3 0 15,2-3-2096-15,2-2-400 0</inkml:trace>
  <inkml:trace contextRef="#ctx0" brushRef="#br0" timeOffset="60329.88">22768 6992 40479 0,'-13'-7'1792'0,"13"7"384"0,0 0-1744 0,0 0-432 0,0 0 0 0,0 0 0 15,0 0 208-15,0 0-32 0,14 2-16 0</inkml:trace>
  <inkml:trace contextRef="#ctx0" brushRef="#br0" timeOffset="60676.56">23004 7166 32255 0,'-14'8'2864'0,"9"-4"-2288"0,-1-1-576 0,2 4 0 0,1 1 1472 15,0 0 192-15,3-8 48 0,-3 9 0 0,2 2-528 0,1 1-96 16,1-1-32-16,2-1 0 0,-2 1-736 0,2-2-160 15,1 0-32-15,0 0 0 0,-4-9-128 0,0 0 192 16,0 0-192-16,0 0 192 0,0 0 0 0,0 0 0 16,0 0 0-16,0 0 0 0,0 0 144 0,0 0 48 15,0 0 0-15,-2-7 0 0,1 1-112 16,0-3-16-16,-1-3 0 0,2 0 0 0,0-5-128 0,2 2-128 16,0 0 144-16,1-2-144 0,0-1 0 0,2 1 0 0,1 3 0 15,1 1 0-15,1 1 0 0,1 4 0 16,1-1-208-16,2 3 64 0,-2 3 144 0,1 2-192 15,-2-2 192-15,0 6-192 0,-1-2 192 0,0 4 0 16,-1-1 0-16,0 3-128 0,-2 0 128 0,0 4 0 16,-1 3 160-16,0-1-160 0,-2 0 192 0,0 2-48 0,1 0-16 15,-1 0 0-15,1-2-128 0,0-2 0 0,-1 0 0 0,2-3 128 32,0 1-1360-32,1-4-288 0,3-1-48 0</inkml:trace>
  <inkml:trace contextRef="#ctx0" brushRef="#br0" timeOffset="61457.65">23626 7097 27647 0,'-7'-4'2448'0,"0"1"-1952"0,0-3-496 0,1-1 0 0,-1 2 3824 15,2 0 656-15,0 0 144 0,1-1 32 0,0 4-2896 0,4 2-576 16,-5-6-112-16,1 3-32 0,-2-3-720 0,1 2-128 15,0 2-48-15,-3 1 0 0,-1 1-144 0,-1 2 0 16,-5 2 0-16,1 1 0 0,-2 3 0 0,-1 1 0 16,-1-1 0-16,0 2 0 0,1 4 0 0,1 0 0 15,2 1 0-15,2 0 0 0,3-2-144 0,1-3 144 16,6 3 0-16,0-2 0 0,2-2-320 0,6-1 64 16,3-4 0-16,2 0 0 0,2-4-96 0,4-2-16 15,2-3 0-15,3-2 0 0,3 2 176 0,-1-3 48 16,1-2 0-16,0-2 0 0,-2 1 144 0,0-2 0 15,-5-3 0-15,-1 0 0 0,-2-3 0 0,-2-5 0 16,-1 1 128-16,-1-3-128 0,-1-3 0 0,-1 0 0 16,-2 1 0-16,-2 2 0 0,-1 2 0 0,-2 5 0 0,-3-1 0 0,0 6 0 15,-3 1 0-15,0 3 192 0,0 5-64 16,4 5 0-16,-5 0 0 0,-2 5 0 0,1 6 0 0,-1 5 0 16,2 3-128-16,1 5-240 0,0-1 64 0,3 3 16 15,0 1 160-15,1 2-192 0,1-4 192 16,3 1-192-16,0-3 192 0,1-2 0 0,0-2 0 0,2-1 0 15,1-1 0-15,1 0 0 0,0-6 0 0,1 1 0 16,1-3 0-16,-1-1 0 0,1-1 0 0,0-3 0 16,2-3 176-16,0-1-48 0,-1 0 0 0,1-4 0 15,0-3 0-15,0 0 0 0,-1-4 0 0,0-1 0 0,-1 3-128 16,0 0 128-16,-2-5-128 0,0 1 128 16,-1 0-128-16,1-2 0 0,-2 1 0 0,-2-2 0 15,-1 2 0-15,-2 1 0 0,0 3 0 0,-2-2 0 0,-3 3 0 0,0 1 0 16,3 8 0-16,0 0 0 0,-9-1 0 0,0 5 0 15,-1 0 0-15,-1 5 0 0,1 4-240 16,1 0 80-16,2-3 16 0,2 4 0 0,1 2 144 0,3 0-128 16,-1 1 128-16,4-3-128 0,2-2-16 0,1 0 0 15,1-2 0-15,3-1 0 0,5-4-32 0,1-1 0 16,3-1 0-16,3-3 0 16,1-1-304-16,3-3-64 0,0-4-16 0,1-1 0 15,0 1-320-15,-1-1-64 0,-3-2-16 0,-1 0 0 0,-2-1 560 16,-2-1 96-16,-1 0 32 0,-4 0 0 0,-3-3 272 0,-3 2 272 15,-2 1-48-15,-2 1-16 0,-2 2 640 0,0 2 128 16,-2 1 32-16,2 7 0 0,0 0-256 0,0 0-48 16,-5 8-16-16,1 4 0 0,-1 9-416 0,1 1-80 15,2 1 0-15,-1 3-16 0,2 6 48 0,-1 1 16 0,1 1 0 16,0 3 0-16,-1-2-48 0,2 3 0 0,-1 2 0 16,1-3 0-16,1-3-192 0,-1-2 128 0,2-4-128 15,-1 0 0 1,0-7-1360-16,1-1-368 0,-1-5-80 0</inkml:trace>
  <inkml:trace contextRef="#ctx0" brushRef="#br0" timeOffset="61682.28">24249 6922 35935 0,'-2'-5'3200'0,"0"-2"-2560"0,1-1-512 0,1 1-128 0,3-2 2112 0,0 1 416 16,1 0 80-16,4 3 16 15,4-2-1488-15,2 5-304 0,3 2-48 0,1 2-16 0,3 5-640 0,-1 0-128 16,-2 4 0-16,-1 3 0 0,-3 5-384 0,-2 3 0 16,-3 1 16-16,-4 1 0 15,-3-2-96-15,-4-1-32 0,-1-2 0 0,-4 1 0 0,-2-2 256 0,0 0 48 16,-2-3 16-16,2 0 0 16,0-2-592-16,1-1-128 0,3-3-32 0</inkml:trace>
  <inkml:trace contextRef="#ctx0" brushRef="#br0" timeOffset="62652.63">24705 6999 31327 0,'-24'-3'1392'0,"15"3"272"0,-1-1-1328 0,0 0-336 0,0-1 0 15,-1 1 0-15,2 1 3712 0,0 3 656 0,0-1 144 0,1 2 32 16,1 1-3216-16,2 3-640 0,1 0-128 0,2 0-32 15,0 0-528-15,2 0 0 0,2 1 0 0,-1-1 0 16,-1-8 0-16,3 9 0 0,-3-9 0 0,5 9 0 16,0 1-128-16,0-3 128 0,-5-7-208 0,8 6 80 15,1-1 128-15,0 2 0 0,2-3 0 0,-1-3 0 16,2-3 0-16,0 0 0 0,-1 1 0 0,2-2 0 16,0-3 0-16,-1-1-160 0,-1 2 160 0,-1-1-160 15,-1-2 0-15,-1-1 0 0,-1-2 0 0,-1-1 0 16,-1 2 160-16,-2 0 0 0,-2-1 0 0,-1-1 0 0,0 3 0 0,-1 2 0 15,-2-1 0-15,-1 4 0 0,0-1 0 0,4 5 0 16,-6-2 0-16,-1 4 0 0,0 0 0 0,0-1 0 16,2 5 0-16,0-1-128 0,-1 3 128 0,2 0-160 15,2 1 160-15,2-9-160 0,-1 9 160 0,2-1-128 16,-1-8 128-16,5 7-128 0,2 1 128 0,0-1 0 16,3-2 0-16,0-2-128 0,2-3 128 0,-1 0 0 15,1-2 0-15,1 1 0 0,-1 0 0 0,0-2-160 16,-3 2 160-16,0-1-208 0,-1 1 208 0,0 1 0 15,-2-4 0-15,-6 4 0 0,8 2 0 0,-8-2 0 16,8-2 0-16,-8 2 0 0,8-1 128 0,-1 0 0 16,-7 1 16-16,8-2 0 0,0 1-144 0,0 0 0 0,0-1 0 0,-8 2 0 15,8-2 0-15,-1-1 0 16,2 1 0-16,1 0 0 0,-1 2 0 0,0-1 0 0,-1 0 0 16,1 1 0-16,0 0 0 0,0 0 0 0,-1 0 0 15,1 0 128-15,-1 0 192 0,0 0 48 0,-1 2 0 16,1-2 0-16,1 0-32 0,-1 2 0 0,0 0 0 0,0 1 0 15,0-1-192-15,0 1-144 0,-8-3 192 0,9 5-192 16,0 0 128-16,-1 1-128 0,-2-5 0 0,2 4 0 16,0-1-192-16,0 1-80 0,-1-1-32 0,1-1 0 31,0-2-1632-31,1 0-336 0,2 1-64 0,-1-1-16 0,2-2-80 16,-1-1 0-16,3 1-16 0,0-1 0 0,0-2 1472 15,1-2 288-15,-1-1 64 0,0 0 16 0,1 1 864 0,-2-1 160 0,0 1 32 0,0-1 16 0,0-1 896 16,-2 2 176-16,0-3 48 0,-2 1 0 15,-1 0-112-15,-2 3-32 0,-6 5 0 0,0 0 0 16,4-9-112-16,-2 5-32 0,-2 4 0 0,0 0 0 0,0 0-528 16,-6-4-128-16,0 1 0 0,-2 3-16 0,0 1-288 0,0 2-48 15,-1 0-16-15,0 1 0 0,0 1-112 0,1 0-32 16,2 2 0-16,0 0 0 0,6-7-128 0,-3 8 0 16,1 0 0-16,1 0 128 0,1 0-128 0,3-1 0 15,0 1 0-15,3 0 0 0,0 1 0 0,3-4 0 16,0-2 0-16,4 2 0 0,3 0-240 0,0 1 80 15,-1 0 16-15,2-4 0 0,2-2 144 0,0-2 128 16,3 2-128-16,2-2 176 0,6-5-176 0,1-3 0 16,0-3 0-16,1-4 0 0,-2-6-208 0,-3-4 16 15,-2-4 16-15,-3-4 0 0,-1-4 176 0,-2-5 0 0,1 0 0 16,-3 0 0-16,-3 2 208 0,-3 2-16 16,-5 3-16-16,-1 6 0 0,-2 5 448 0,-2 5 80 0,-1 7 32 15,-1 5 0-15,-2 1-272 0,3 8-48 0,-5 8-16 0,-1 5 0 16,-2 2-608-16,1 7-128 0,1 7-32 0,-1 4 0 15,-1 7 368-15,2 3 0 0,2 0 0 0,-1 0 0 16,0 0 0-16,-1-4 256 0,2 2 0 0,1-5-16 31,-1-6-1600-31,1-1-320 0,3 1-64 0,3-3-16 0</inkml:trace>
  <inkml:trace contextRef="#ctx0" brushRef="#br0" timeOffset="62751.62">26449 7153 50847 0,'0'0'1120'0,"0"0"224"0,0 0 64 0,0 0 16 0,5 4-1136 0,-5-4-288 0,0 0 0 0</inkml:trace>
  <inkml:trace contextRef="#ctx0" brushRef="#br0" timeOffset="68140.45">22481 5367 13823 0,'0'0'1216'0,"0"0"-960"0,0 0-256 0,0 0 0 15,0 0 384-15,0 0 48 0,0 0 0 0,0 0 0 16,15 1-432-16,-2 0 0 0,-2 3 0 0,2-1 0 16,0-3 0-16,1 0 0 0,-1 1 0 0,-2 0 0 15,1 1 0-15,1-2 0 0,1-2 0 0,2 1 0 16,1 1 0-16,1 0 0 0,-2-1 0 0,3 1 0 15,4 0 0-15,0 0 128 0,1 1-128 0,-2 0 0 0,-1-2 0 0,1 2 0 16,1 2 0-16,-1-2 0 0,-1-1 0 0,-1 2 0 16,-1 0 0-16,1 0 0 0,-3-1 0 15,-3-1 0-15,-1-3 0 0,-13 3 0 16,12 0 0-16,-12 0 0 0,0 0 0 0,10-2 0 0,-10 2 192 0,0 0-32 16,0 0-16-16,11-3 0 0,-11 3 240 0,10-3 64 15,-10 3 0-15,11 0 0 0,-11 0-320 0,10 0-128 16,-10 0 0-16,11 2 128 0,-11-2-128 0,11 2 0 15,-11-2 0-15,11 2 0 0,-11-2 0 0,10 2 0 16,-10-2 0-16,0 0 128 0,11 3-128 0,-11-3 0 16,7 8 0-16,-7-8 0 0,0 0 0 0,0 0 0 15,0 0 0-15,0 0 0 0,0 0 0 0,0 0 0 16,0 0 0-16,0 0 0 0,8 6 0 0,-8-6 0 0,0 0 0 16,0 0 0-16,7 13 0 0,-1 0 0 0,-1-2 0 15,2-1 0-15,-1 1 0 0,1 0 0 0,0 2 0 0,3 3 0 16,0-2 0-16,1 1 0 0,-1-1 0 0,2 0 0 15,0 2 0-15,2-2 0 0,0-1 0 0,1 2 0 16,-2 0 0-16,-1 2 0 0,-2-4 0 16,-2 0 0-16,-3 2 0 0,-2 0 0 0,-3 2 0 0,-2 2 0 15,-2-1 0-15,0 0 0 0,1 0 0 0,0 2 0 16,-1-1 0-16,1 4 0 0,2 1 0 0,0 6 0 16,1 3 0-16,1 1 0 0,0 0 0 0,2 0 0 15,-2-2 0-15,2 3 0 0,0-2 0 0,0-2 0 16,3-3 0-16,-2-2 0 0,-2-1 0 0,1-2 0 15,-2-5 0-15,-1 0 0 0,-3-6 0 0,2 0 0 16,1-12 0-16,0 0 0 0,0 0 0 0,0 0 0 16,-8 9 0-16,1-4 0 0,7-5 0 0,-11 2 0 0,2-2 384 15,9 0 32-15,-9-2 16 0,9 2 0 0,0 0 0 0,0 0 0 16,0 0 0-16,0 0 0 0,0 0-432 0,0 0 128 16,0 0-128-16,0 0 0 0,0 0 0 0,0 0 0 15,-7-4 0-15,7 4 0 0,0 0 0 0,0 0 0 16,-6-2 0-16,6 2 0 0,-8-4 0 0,8 4 0 15,-10-4 128-15,0 1-128 0,0 1 0 0,-2-1 0 16,-2 2 0-16,-3 0 128 0,-4-1-128 0,-4 1 0 16,-2 0 0-16,-10-1 0 0,-8 2 0 0,-5 0 0 15,-3-1 0-15,1 1 0 0,0 1 0 0,1-1 0 16,-1 0 0-16,6 0 0 0,4 0 0 0,3 2 0 16,0-2 0-16,4 1 0 0,2-1 0 0,5 1 0 0,3 2 0 15,4-1 0-15,3 0 0 0,3-1 0 0,4 0 0 16,1 2 0-16,3-3-144 0,7 0 144 0,0 0 0 0,0 0 0 15,0 0 0-15,0 0 0 0,-10 0 0 0,10 0 0 16,0 0 0-16,0 0 0 0,0 0 0 0,0 0 0 16,0 0-128-16,0 0 128 0,0 0 0 0,0 0 0 15,0 0 0-15,0 0 0 0,0 0 0 0,0 0 0 16,0 0 0-16,0 0 0 0,0 0 0 0,0 0 0 16,0 0 0-16,0 0 0 0,0 0 0 0,3-10 0 15,0 0 0-15,-2 1 0 0,-1-2 0 0,0-2 0 16,-1-3 0-16,-2-1 0 0,-1 0 0 0,-1-4 0 15,-2-1 0-15,1 0 0 0,-1 1 0 0,1-5 0 16,-1-2 0-16,3 2 128 0,3-6-128 0,-1-1 0 16,2-3 0-16,0 2 0 0,-2 0 0 0,4 1 0 0,1 3 0 15,3-2 0-15,0 0 0 0,3 2 0 0,0 3 0 16,2 2 0-16,-1 1 0 0,3 0 0 0,0-1 0 0,0 2 0 16,0 3 0-16,0 3 0 0,-1 3 0 0,-3 2 0 15,-3-1 0-15,-1 5 0 16,-5 8 0-16,0 0 0 0,0 0 0 0,0 0 0 0,0 0 0 0,0 0 0 15,0 0 0-15,0 0 0 0,0 0 0 0,0 0 0 16,0 0 128-16,0 0-128 0,0 0 0 0,0 0 0 16,0 0 0-16,0 0 0 0,0 0 0 0,0 0 0 15,0 0 0-15</inkml:trace>
  <inkml:trace contextRef="#ctx0" brushRef="#br0" timeOffset="69501.83">16145 5931 13823 0,'0'0'1216'0,"12"3"-960"16,0-2-256-16,2 0 0 0,2 3 144 0,5-1-16 0,3-3 0 0,4 0 0 15,3 1-128-15,3 2 0 0,4-2 0 0,2 4 0 16,4-3 0-16,3 3 0 0,2 3 0 0,-4-2 128 15,-2-2-128-15,-1 0 0 0,-3-1 0 0,-4-2 0 16,-3-1 0-16,-5 0 0 0,-7 0 0 0,-5 0 0 16,-15 0 0-16,0 0 0 0,0 0 0 0,0 0 0 15,0 0 160-15,0 0 0 0,0 0 0 0,0 0 0 16,-9-5 160-16,0 0 48 0,-2 2 0 0,2 2 0 16,2 1-64-16,7 0-16 0,-10-3 0 0,10 3 0 15,0 0-288-15,-6 8 128 0,-1 0-128 16,2 3 0-16,0 4 0 0,-2 4 0 0,0 3 0 0,-3 8 0 15,-1 3 0-15,-2 7 0 0,-3 6 0 0,0 2-144 16,1 2 144-16,0 5 0 0,1 6 0 0,4-1 0 16,2-1 0-16,4-3 0 0,3 0 0 0,3-2 0 15,5 1 0-15,3-4 0 0,5-4-144 0,3 2 144 0,4 6-176 16,1-4 48-16,1-4 0 0,-1-4 0 0,1-4 128 16,-3-2-160-16,-4-5 160 0,-3 0-160 0,-2-5 160 0,-3 0 0 15,-5-6 0-15,-4 1 0 0,-4-3 0 0,-7-4 0 16,-6-2 0-16,-3 0 0 0,-5-2 0 0,-1 0 0 15,-3-1 0-15,0-1 0 0,2-3 0 0,1-1 0 16,1-1 0-16,3-1 0 0,1 0 0 0,3-1 0 16,1-1 0-16,1 1 0 0,1-2 0 0,-1 1 0 15,-1-1 0-15,1 0 128 0,1 0-128 0,0-1 0 16,0-2 0-16,-1-1 0 0,0 0 0 0,0-2 0 16,-3-1 0-16,1-3 0 0,-2 1 0 0,-3-2 0 15,-4 0 0-15,-3 0 128 0,-2 1-128 0,1-1 0 16,0-2 0-16,-2 0 0 0,-1 3 0 0,0-5 0 0,2 0 0 15,0 2 0-15,4 1 0 0,3 0 0 0,4-1 0 16,3 3 0-16,4 3 0 0,2 1 0 0,3-3 0 16,4 1 0-16,5 8 0 0,0 0 0 0,0 0-160 0,0-12 160 31,2-1-528-31,3 1 0 0,2 3 0 0,-1-4 0 0,2 0 384 0,0-1 144 16,0-3 0-16,0-1-144 0,-1-1 144 0,0-5 0 0,-3-6 0 0,-1-3 0 15,-5-1 0-15,-2 0 0 0,-2-2 0 0,-1-5 0 16,-1-3 0-16,2-4 0 0,-1-4 0 0,2-6 0 15,1-7 0-15,3 1 0 0,1 2 0 0,4 0 0 16,1 1 0-16,4 0 0 0,2-1 0 0,0 6-128 16,4-1 128-16</inkml:trace>
  <inkml:trace contextRef="#ctx0" brushRef="#br0" timeOffset="77411.56">16491 9488 23039 0,'0'0'1024'0,"-8"5"192"0,-1 0-960 15,0 0-256-15,0-1 0 0,-1 0 0 0,0 1 2368 0,1-3 416 16,0-1 96-16,2 0 0 0,7-1-832 0,0 0-160 16,0 0-32-16,0 0-16 0,-4-4-496 0,3-3-80 15,2-4-32-15,3 1 0 0,1-2-608 0,2-1-128 16,1 0-32-16,1 0 0 0,1-4-208 0,2 4-64 16,0-4 0-16,-2 4 0 0,1 2-64 0,-2 4-128 15,-1 1 176-15,-1 4-176 0,1 1 0 0,0 2 0 16,0 1 0-16,-2 5 0 0,2 1 0 0,-1 1 0 0,-2 1 0 0,1 3 0 15,1 0 0-15,-1 0 0 0,1 1-128 0,2-1 128 16,2 2 0-16,-1 0 0 0,0-4 0 0,3 1 0 16,2-2 0-16,2-2 0 0,0-3 0 0,0-2 0 15,0-3-160-15,-2-1 16 0,0-3 0 0,-2 0 0 16,-2-3 144-16,-2-2-128 16,-2-1 128-16,0-1-128 0,-4-2 128 0,1 2 0 0,-2-4 128 0,-1 2-128 15,-2 2 224-15,1 1-32 0,0 4 0 0,0 6 0 16,0 0-64-16,0 0 0 0,4 8-128 0,2 9 192 15,3 9-192-15,2 12 0 0,2 10-192 0,0 4 192 16,0 3 0-16,-2 3 0 0,0 6 0 0,-2 4 0 16,-5 2 176-16,0 0 32 0,-2-5 16 0,0-4 0 15,-2-6 32-15,-2-3 0 0,0-4 0 0,-1-7 0 16,1-5 272-16,-2-3 64 0,-1-6 16 0,-2-2 0 16,-2-3 96-16,-2-2 32 0,0-4 0 0,-1-4 0 0,-1-5-240 15,-1-5-48-15,-1-4-16 0,1-3 0 0,1-6-176 0,1-3-48 16,2-6 0-16,2-3 0 0,1-7-208 0,3-2 128 15,4 1-128-15,0-8 0 0,3-3 0 0,2-1 0 16,2-2 0-16,-1-1 0 0,1 2 0 16,-1 1-208-16,2 1 64 0,1 3 16 15,2 2-1456-15,3 2-272 0,3 1-64 16</inkml:trace>
  <inkml:trace contextRef="#ctx0" brushRef="#br0" timeOffset="77571.86">17478 9737 13823 0,'0'0'1216'0,"-7"4"-960"0,1-4-256 0,-1 1 0 16,7-1 7168-16,0 0 1408 0,0 0 256 0,0 0 64 15,0 0-6192-15,0 0-1232 0,0 0-256 0,9 3-64 16,0-2-976-16,3 1-176 16,1-2 0-16,3 0-160 15,-1 0-2144-15,1 0-416 0,-2-2-96 0,1 1-16464 0</inkml:trace>
  <inkml:trace contextRef="#ctx0" brushRef="#br0" timeOffset="77687.02">17611 9782 33983 0,'0'0'1504'0,"-6"7"304"0,0-1-1440 0,1 1-368 0,1-1 0 0,4-6 0 16,0 0 2000-16,0 0 336 0,0 0 64 0,0 0 16 15,5 8-848-15,1-1-160 0,4-2-48 0,1-4 0 16,4 2-640-16,2 0-128 0,0-3-16 0,1 0-16 16,0 0-1088-1,2-3-224-15,1 0-32 0</inkml:trace>
  <inkml:trace contextRef="#ctx0" brushRef="#br0" timeOffset="78363.61">18916 9313 35007 0,'-6'-14'1552'0,"6"14"320"0,-3-8-1488 0,0-1-384 15,-1 2 0-15,4 7 0 0,0 0 1968 0,0 0 320 0,-1 9 64 0,1 6 16 16,2 9-1280-16,1 10-256 0,0 7-64 0,2 7 0 16,1 7-368-16,1 0-80 0,-1-2 0 0,1-2-16 15,-1-2-48-15,0-2-16 0,-1-1 0 0,-1-4 0 16,-3-2-240-16,0-3 176 0,2-6-176 0,-3 0 160 31,-1-2-2784-31,-2-4-544 0</inkml:trace>
  <inkml:trace contextRef="#ctx0" brushRef="#br0" timeOffset="78739.39">18835 9144 39615 0,'-5'-23'3520'0,"5"13"-2816"0,0-2-560 0,1 2-144 0,0-3 576 0,2 2 64 15,-1 5 32-15,2-1 0 0,2 1 608 0,3-2 128 16,4 4 32-16,2 1 0 0,4 2-1040 0,3 2-208 16,3 2-32-16,1 2-16 0,-2 2-144 0,4-1 0 15,-1 5 0-15,1 0 0 0,-5 1 0 0,-2 4 0 16,-3-1-192-16,-4 1 192 16,-3-2-544-16,-5 2 16 0,-3 0 0 0,-6-1 0 0,-4 2 192 0,-5-2 32 15,-3-2 16-15,-3 2 0 0,-1 1 416 0,0 0 96 16,2-3 16-16,2 0 0 0,0-2 304 0,4 0 64 15,3-3 16-15,1-2 0 0,2-2-176 0,5-4-16 16,0 0-16-16,0 0 0 0,0 0-224 0,12 5-32 16,2 2-16-16,5-3 0 0,0 1-144 0,3 0 0 15,3 2 144-15,0 1-144 0,-2-1 0 0,-1 3 0 0,-1 0 0 16,-2 0 0-16,-5 0 0 0,-2 0 0 16,-5 0 0-16,-3 3-128 0,-4-2 128 0,-4 1-208 0,-5 1 80 15,-6 1 128-15,-9-1 0 0,-3 0 0 0,-3 0 0 0,-1 0 0 16,1 0 0-16,1-1 128 0,4-2-128 0,3-2 128 15,2-1-128-15,7-3 0 0,3-1 0 0,10-3-22016 16</inkml:trace>
  <inkml:trace contextRef="#ctx0" brushRef="#br0" timeOffset="79119.98">19519 9689 38815 0,'0'0'1728'0,"0"0"336"0,-4-6-1648 16,-1 0-416-16,0-1 0 0,0 1 0 0,-2 3 1456 0,1 2 208 15,-1 1 32-15,1 1 16 0,-2 2-944 0,0 2-176 16,1-1-32-16,1 2-16 0,-1 4-352 0,2-3-64 15,0 2 0-15,2 2-128 0,2-1 0 0,1 2 0 16,0 0 0-16,1 1 0 0,2-1 0 0,0-1 0 16,1-2 0-16,1 2 0 0,3-1 0 0,1-1 0 15,0-2 0-15,3-2 0 0,-1-1-160 0,2-1 160 16,2-3-160-16,-1-2 160 0,2 1-272 0,-1-4 32 16,0-2 16-16,-1-1 0 0,0-2 96 0,1-2 128 0,-2 1-208 15,-2-1 80-15,-1-1 128 0,-3 0 144 0,-3 0-16 0,-2-2-128 16,-5 0 240-16,-2-2-64 0,-4 0-16 0,-2 1 0 15,-2 2-400-15,-4 3-80 0,-1 1 0 0,-3 4-13296 16,0 2-2640-16</inkml:trace>
  <inkml:trace contextRef="#ctx0" brushRef="#br0" timeOffset="79463.78">20549 9177 32255 0,'0'0'2864'0,"-5"-5"-2288"15,-2 1-576-15,1-1 0 0,-1 1 2432 0,1 0 368 16,-1 2 80-16,1 0 0 0,6 2-832 0,-7 4-160 16,2 3-32-16,0-1-16 0,1 3-1216 0,1 6-240 15,2 4-64-15,2 5 0 0,1 3-96 0,-2 3-32 0,2 1 0 0,0 3 0 16,-1-2-32-16,0-2-16 0,1-2 0 0,0-2 0 16,1-1-144-16,-2-3 0 0,0-2 144 0,1-1-144 31,-1-3-816-31,0 1-224 0,-1-5-48 0,0-2-20864 0</inkml:trace>
  <inkml:trace contextRef="#ctx0" brushRef="#br0" timeOffset="79627.66">20324 9391 41759 0,'0'0'1856'0,"0"0"368"0,0 0-1776 0,0 0-448 0,1-5 0 0,5 1 0 16,4 0 1584-16,3 0 224 0,4 0 48 0,6-2 16 0,8-1-1216 15,7 1-240-15,5-2-48 0,5 2-16 0,2-4-352 16,1 1 0-16,0 3 0 0,-3-1-22080 16</inkml:trace>
  <inkml:trace contextRef="#ctx0" brushRef="#br0" timeOffset="79887.45">21590 8900 46079 0,'-16'-4'4096'0,"16"4"-3280"16,0 0-656-16,0 0-160 0,-5 5 640 0,-1 4 80 16,3 4 32-16,0 7 0 0,0 6-48 0,3 5-16 15,3 4 0-15,0 3 0 0,-1 4-400 0,2 1-80 16,-1 1-16-16,-1 2 0 0,1-3-192 0,0-3 128 0,-2-1-128 0,0 7 0 15,-1-4 0-15,0-10 0 0,1-2 0 32,1 0-608-32,-1-5-224 0,2-4-32 0,2-5-21424 0</inkml:trace>
  <inkml:trace contextRef="#ctx0" brushRef="#br0" timeOffset="80272.13">21507 9013 38703 0,'-3'-10'3440'0,"1"-3"-2752"0,1-3-560 0,1-1-128 0,0-1 1712 0,3 0 304 16,2-1 64-16,5 1 16 0,3 1-624 0,4 2-128 15,1-1-32-15,5 4 0 0,1 3-784 0,2 2-144 16,2 2-48-16,-2 4 0 0,-1 4-336 0,-2 2 0 16,-1 3 0-16,-1 2 128 0,-3-1-128 0,-3 2 0 15,-4 0 0-15,-1 4-128 16,-5 2-256-16,-3 0-64 0,-3 0 0 0,-3 1 0 15,-2-4 16-15,-3 3 0 0,-3 0 0 0,0-1 0 0,-1-3 432 0,0 0-160 16,0 1 160-16,3-2 0 0,0-4 0 0,3-1 0 16,1 1 0-16,2-1 0 0,4-7 0 0,0 0 0 15,0 0 0-15,6 6 144 0,1 2-16 0,4-1-128 0,3-1 192 16,3 3-64-16,1-1-128 0,3 1 160 0,1-1-160 16,1 0 160-16,-2 2-160 0,-2 1 0 0,1-1 0 0,-3 1 0 15,-3-2 0-15,-4 0 0 0,-2 0 0 16,-3 1 0-16,-2 1 0 0,-3-3 0 0,-4-1 0 0,-4-1 0 15,-3 0 192-15,-4 1-64 0,-3-3 0 0,-2 1 0 16,0 1 96-16,0-2 16 0,0 0 0 0,5 0 0 16,3-1-240-16,2-1 0 0,3 1 0 0,7-3-15072 15,0 0-3104-15</inkml:trace>
  <inkml:trace contextRef="#ctx0" brushRef="#br0" timeOffset="80494.23">22390 9383 13823 0,'0'0'1216'0,"0"0"-960"16,0 0-256-16,0 0 0 0,0 0 7616 0,0 0 1488 16,0 0 304-16,-4 7 48 0,0 1-6848 0,2 4-1376 15,-1 2-272-15,0 5-48 0,2 1-720 0,1 5-192 16,-1 3 0-16,1-2 0 0,-2 4 0 0,2-3 0 15,-1 1 0-15,1-3 0 16,0-4-1984-16,3-2-496 0</inkml:trace>
  <inkml:trace contextRef="#ctx0" brushRef="#br0" timeOffset="89964.56">22691 8934 30527 0,'0'0'1344'0,"0"0"288"0,-1-9-1312 0,-2-2-320 0,1 1 0 0,0-1 0 0,-2-2 1792 15,2 3 304-15,-1-1 48 0,1 2 16 16,-1 0-816-16,2 0-176 0,-1-1-16 0,2 2-16 0,2-3-496 0,0 2-80 15,1 0-32-15,2 1 0 0,0 2-208 0,2-1-64 16,-1 3 0-16,2 0 0 0,1 2-256 0,-1 2 0 16,0 4 128-16,1 3-128 0,-1 5 0 0,0 1 0 15,-2 4 0-15,1 4-144 0,-2 3 144 0,-1 2-160 16,0 0 160-16,-2 1-160 0,0 0 160 0,2 0 0 16,-2 0 0-16,2-4 0 0,0 1 0 0,1-6 0 15,2 0 0-15,3-2 0 0,3-6 0 0,4-2 128 16,3-1-128-16,3-5 128 0,1-4-128 0,-1-5 0 15,1-2-176-15,-1-4 176 0,1-3-240 0,-4-2 48 16,-1-1 16-16,-2-4 0 0,-3-1 176 0,-1-1 0 0,-1 1 0 16,-2 0 0-16,-2 0 0 0,-1 1 0 15,-2 4 0-15,-1 3 0 0,0-1 0 0,-2 5 128 0,0 4-128 16,-1 1 128-16,-1 7 32 0,0 0 16 16,0 0 0-16,0 0 0 0,4 8-176 0,1 7 0 0,0 6-192 15,2 5 192-15,-1 4-192 0,2 6 192 0,0 5-160 0,2 2 160 16,1 0 0-16,-2 2 0 15,0 3-128-15,-3 3 128 0,0 0 0 0,-2 1 0 0,-3 0 0 0,-2-3 0 16,-2-2 368-16,-1-4-48 0,-1-4 0 16,-2-4 0-16,0-4 208 0,-4-3 48 0,-1-1 0 0,-1-7 0 15,-2-4 304-15,-2-1 64 0,0-5 16 0,-1-3 0 16,-3-6-192-16,0-2-48 0,-1-3 0 0,3-3 0 16,1-1-272-16,4-6-48 0,2-1-16 0,6-5 0 15,6-4-384-15,5-4 0 0,5-3 0 0,7-2 0 16,5-1-1856-16,6 1-464 0</inkml:trace>
  <inkml:trace contextRef="#ctx0" brushRef="#br0" timeOffset="90462.08">23619 9340 36447 0,'-2'-24'1616'0,"2"12"336"0,-1-4-1568 0,-1 2-384 0,-2 1 0 0,0 1 0 16,0 0 1792-16,-1 3 256 0,-3 3 64 0,2-1 16 15,-1 3-976-15,1 0-208 0,-1 6-48 0,0 4 0 16,-1 6-624-16,-1 5-128 0,-1 5-16 0,3 5-128 0,-1 5 0 0,1 3 0 16,2 5 0-16,3 3-192 0,3 2 192 0,4 2 0 15,2-3 0-15,2-5 0 0,2-4 208 0,4-2-16 16,2-1 0-16,0-2 0 0,1-7-16 0,0-2-16 16,0-3 0-16,1-4 0 0,-1-3 16 0,1-5 0 15,1-2 0-15,1-4 0 16,1-3-1200-16,0-2-256 0,2-3-32 0</inkml:trace>
  <inkml:trace contextRef="#ctx0" brushRef="#br0" timeOffset="90788.8">23974 9344 28559 0,'0'0'2544'0,"-3"-6"-2032"0,2-3-512 0,-1-2 0 16,-2 0 2704-16,1 1 448 0,-1 4 96 15,4 6 16-15,-4-7-992 0,0 1-192 16,2 1-32-16,2 5-16 0,0 0-1088 0,0 0-224 0,0 0-32 0,-3 13-16 16,3 5-512-16,0 3-160 0,0 1 0 0,0 1 0 15,0 3 432-15,0 2-32 0,0-2 0 0,0 4 0 16,0-4 112-16,1 1 0 0,1-3 16 0,-1-1 0 0,0-1-272 15,3-1-48-15,-1-5-16 0,1 0 0 0,1-2-192 0,0-1 0 16,2-6 128-16,2-1-128 16,1-1-896-16,2-2-208 15,2-2-48-15,2-3-16 0,0-4-800 0,1-4-144 16,-1-4-48-16,0-2-11392 0,-2-1-2272 0</inkml:trace>
  <inkml:trace contextRef="#ctx0" brushRef="#br0" timeOffset="90912.79">23984 9407 28959 0,'-19'3'1280'0,"11"-2"272"0,-1 1-1232 0,1-2-320 0,2 2 0 0,6-2 0 0,0 0 1904 0,0 0 320 16,0 0 64-16,6 0 16 0,6-2-624 0,4-3-112 16,3 1-32-16,3 0 0 0,2-2-624 0,0 1-128 0,0-2-16 0,-1 2-16 31,0 0-1104-31,-3 3-224 0,0 2-32 0</inkml:trace>
  <inkml:trace contextRef="#ctx0" brushRef="#br0" timeOffset="91092.08">24356 9458 32255 0,'0'0'1424'0,"0"0"304"0,0 0-1392 0,0 0-336 0,5-7 0 0,3 1 0 16,3-1 3632-16,3 1 656 0,3-2 128 0,2 1 16 16,4 0-3152-16,-1 0-640 0,0 0-128 0,-3 4-32 15,1-5-480-15,-2 1 0 0,-1-1 0 0,0 2 0 16,-3 1-2672-16,1 1-624 0</inkml:trace>
  <inkml:trace contextRef="#ctx0" brushRef="#br0" timeOffset="91290.3">24703 9318 35935 0,'0'0'3200'0,"0"0"-2560"0,0 0-512 0,0 0-128 0,0 0 2208 0,0 0 416 15,0 0 96-15,0 0 16 0,0 0-1040 0,2 11-208 16,1-1-32-16,1 3-16 0,0 5-528 0,0-2-96 15,-2 2-32-15,1 2 0 0,0-1-208 0,-1 4-32 16,1-3-16-16,-1 0 0 0,0 0-528 0,-1 0 0 16,0 0 0-16,-1-2 0 0,0 2 0 0,2-2 0 15,0-1 0-15,-2 0 0 16,0-3-1840-16,2 1-464 0,0-1-112 0</inkml:trace>
  <inkml:trace contextRef="#ctx0" brushRef="#br0" timeOffset="91553.7">24686 8934 43311 0,'-17'-17'1920'0,"12"10"384"0,1-2-1840 0,3 1-464 0,3-3 0 0,3 1 0 16,4 4 1088-16,3 3 112 0,3-2 16 0,5 6 16 15,5 5-704-15,6 4-144 0,7 8-16 0,5 4-16 0,3 8-352 0,2 10 0 16,0 6 0-16,-1 8 0 0,-4 2 0 0,-6 8 0 16,-8 6 0-16,-9 6 0 15,-8 1 0-15,-9-3 128 0,-10-4-128 0,-8-3 0 16,-9-3 0-16,-8-2-128 0,-8 1 0 0,-3-6-14352 16,-2 2-2864-16</inkml:trace>
  <inkml:trace contextRef="#ctx0" brushRef="#br0" timeOffset="92224.07">24724 9153 22111 0,'0'0'1968'0,"0"0"-1584"16,0 0-384-16,0 0 0 0,-2-7 2048 0,1 2 320 15,0 0 64-15,-1 1 0 0,2 4-640 0,0 0-128 0,0 0-16 0,0 0-16 16,0 0-512-16,0 0-96 0,0 0-32 0,0 0 0 16,0 0-256-16,0 0-48 0,0 0-16 0,0 0 0 15,3 9 32-15,0 1 0 16,-1 2 0-16,1 2 0 0,0 1-128 0,-1 4 0 0,1 1-16 0,-1 3 0 16,1 1-80-16,-2 1-16 0,1 1 0 0,-1 0 0 15,0-1-224-15,0-1-48 0,1-2-16 0,-1 2 0 31,0-5-720-31,3 2-144 0,-1-1-16 0,0-1-20656 0</inkml:trace>
  <inkml:trace contextRef="#ctx0" brushRef="#br0" timeOffset="92697.14">24807 9209 16575 0,'-9'-13'736'0,"6"7"160"0,-1 3-720 0,4 3-176 0,-3-2 0 0,-1 0 0 16,4 2 5184-16,0 0 992 0,0 0 208 0,0 0 32 16,0 0-4672-16,-3 11-928 0,2 2-192 0,1 3-48 15,1 2-160-15,0 1-32 0,2 5-16 0,0 0 0 0,-1 2-80 16,1 0-16-16,1 1 0 0,-2 1 0 0,-2-2-64 0,0-1-16 16,0-2 0-16,-1 2 0 15,0-2-1088-15,1-1-208 0</inkml:trace>
  <inkml:trace contextRef="#ctx0" brushRef="#br0" timeOffset="94063.87">16864 10784 14735 0,'0'0'640'0,"-11"4"160"0,-2-4-640 0,-1-2-160 15,1 5 0-15,0-1 0 0,1 0 3264 0,0-2 608 16,2 0 128-16,-1 1 32 0,2 0-2416 0,9-1-464 15,0 0-112-15,0 0-16 0,0 0-272 0,0 0-64 16,0 0-16-16,19 0 0 0,3-1-240 0,4-2-48 16,5 1-16-16,3-1 0 0,4 1 0 0,0 0 0 15,2 2 0-15,0 0 0 0,-2 0-144 0,0 0-32 16,-3-2 0-16,-1 2 0 0,-3 0-32 0,-3-2-16 16,-3 1 0-16,-6 1 0 15,-6 3-928-15,-13-3-192 0</inkml:trace>
  <inkml:trace contextRef="#ctx0" brushRef="#br0" timeOffset="95444.22">23576 10167 29423 0,'-19'-4'1296'0,"6"4"288"16,-2 0-1264-16,1 0-320 0,1-1 0 0,3-1 0 0,10 2 752 0,0 0 80 16,0 0 32-16,0 0 0 0,0 0 96 0,13-1 0 15,5 1 16-15,8 0 0 0,7 1-480 0,3 1-112 16,3-5 0-16,3 1-16 0,2-1-240 0,-10 2-128 16,5-3 160-16,3 2-160 0,1 1 0 0,-3 1 128 15,0 1-128-15</inkml:trace>
  <inkml:trace contextRef="#ctx0" brushRef="#br0" timeOffset="117446.71">17210 10170 13823 0,'0'0'1216'0,"0"0"-960"0,0 0-256 0,0 0 0 0,0 0 2144 0,0 0 384 16,0-6 80-16,0 1 16 0,0 5-1408 0,0 0-256 15,0-6-64-15,0 0-16 0,0 6-48 0,0 0 0 16,0-5 0-16,0 5 0 0,0 0 80 0,0 0 16 16,0 0 0-16,0 0 0 0,-1-2-176 0,1 2-48 15,0 0 0-15,0 0 0 0,-1 6-368 0,-1 3-80 16,0 2 0-16,1 2-16 0,-2 5-112 0,0 2-128 16,-1-1 176-16,2-1-176 0,-1 1 192 0,2 0-64 15,0 2 0-15,-1-1-128 0,1-2 192 0,1-1-192 16,0 0 192-16,0-3-192 0,0 2 128 0,1-3-128 15,1 0 0-15,-1 0 0 0,2 0 128 0,-1-3-128 0,-1-1 0 16,-1-9 0-16,3 10 128 0,1-4-128 0,0 2 0 16,-4-8 0-16,0 0 0 0,6 5 0 15,-6-5 0-15,7 4 0 0,-7-4-144 0,8 1-96 0,0-1-16 0,1-1 0 32,1-2-640-32,1 1-128 0,-1-3-16 0,0-2-16 15,2-1 32-15,0-1 0 0,-2 0 0 0,1-1-12544 0</inkml:trace>
  <inkml:trace contextRef="#ctx0" brushRef="#br0" timeOffset="117640.2">17188 10349 21183 0,'0'0'944'0,"0"0"192"0,0 0-912 0,0 0-224 0,0 0 0 0,0 0 0 0,0 0 2016 0,0 0 352 15,0 0 80-15,4-6 16 0,4-1-912 0,2 2-176 16,6 0-32-16,1 0-16 0,1 0-544 0,0 1-96 16,2-2-32-16,-3 5-11376 15,-4-1-2272-15</inkml:trace>
  <inkml:trace contextRef="#ctx0" brushRef="#br0" timeOffset="127513.27">17605 9559 13823 0,'0'0'608'0,"0"0"128"0,0 0-592 0,0 0-144 16,-7-3 0-16,7 3 0 0,-8-3 2304 0,8 3 416 0,-7-5 96 0,7 5 0 15,0 0-1328-15,0 0-272 0,0 0-48 0,0 0-16 16,0 0-224-16,0 0-48 0,0 0-16 0,0 0 0 0,0 0-560 0,12 8-112 15,0 2-32-15,-3-4 0 0,4 5-160 0,3-1 160 16,0 1-160-16,14 6 160 16,2 1-496-16,7-8-112 0</inkml:trace>
  <inkml:trace contextRef="#ctx0" brushRef="#br0" timeOffset="138591.91">18551 11313 23951 0,'0'0'2128'0,"0"0"-1696"0,5-5-432 0,0 0 0 16,2-1 1264-16,-2 0 160 0,0-1 48 0,1-1 0 15,1-1 320-15,0 0 64 0,-1-1 0 0,-1-2 16 16,0-1-384-16,1 0-80 0,0 0 0 0,-1 2-16 16,-1-2-112-16,0 4-32 0,0 1 0 0,-1 2 0 15,-3 6-576-15,0 0-112 0,0 0-32 0,0 0 0 16,0 0-336-16,6 4-192 0,0 2 192 0,-1 4-192 16,-1 3 0-16,0 2 0 0,-1 5 0 0,0-1-192 0,0 0 192 15,-2 1 0-15,0 0 0 0,1-2 0 0,-1 2 0 16,0-2 0-16,0-1 0 0,2-3 0 0,0 2 0 0,1-3 0 15,1-3 0-15,1 0 0 0,2-4-176 0,1-2 16 16,3-3 0-16,2-2 0 16,3-3-304-16,2-2-64 0,0-4-16 0,1 0 0 15,1-7 352-15,-1 0 64 0,-3-1 128 0,0 1-208 0,-1 0 400 0,-2-1 64 16,-3 1 32-16,-2 2 0 0,-3 4 144 0,1 2 16 16,-3 2 16-16,-4 7 0 0,0 0-304 0,0 0-160 15,0 12 160-15,-2 5-160 0,0 1 0 0,-2 8 0 16,0 9 0-16,0 7 0 0,-1 1 0 0,1 4 0 15,1 1 0-15,3 2 0 0,0 1 0 0,3-4-128 16,1-4 128-16,-1-4 0 0,-2 0-192 0,0-4 64 16,-1-4 128-16,-2-3-208 0,-4-5 208 0,0-3 256 0,-2-3-48 0,-2-3-16 15,-2-2 720-15,-3-5 144 16,-1 0 32-16,-1-3 0 0,-2-3-336 0,1-2-64 16,0-2-16-16,0-2 0 0,1 1-416 0,1-5-64 0,2 0-32 15,2 1 0 1,3 2-752-16,5-1-160 0,3-1-16 0,7-1-14848 0,6-3-2976 0</inkml:trace>
  <inkml:trace contextRef="#ctx0" brushRef="#br0" timeOffset="138935.76">19189 11744 17503 0,'0'0'768'0,"0"0"176"0,-1-3-752 0,-1-4-192 16,-2 1 0-16,0-1 0 0,0 3 6320 0,4 4 1232 16,0 0 240-16,-5-4 48 0,-1 2-5168 0,6 2-1040 15,0 0-208-15,0 0-32 0,-6 2-832 0,1 6-176 16,1 4-16-16,1 3-16 0,2 4-352 0,-1-2 0 15,1 2 0-15,1 1 0 0,1 6 0 0,3 1 0 16,0 3 0-16,3-2 0 0,-1-2 0 0,2 0 0 0,0-4 0 0,0 1 0 16,-2-2 0-16,1-4 0 0,-1-4 0 0,0-2 0 15,-1-2 128-15,-1-1-128 0,-4-8 160 0,0 0-160 32,8 2-688-32,1-3-224 0,0 0-48 0,3-3-21312 0</inkml:trace>
  <inkml:trace contextRef="#ctx0" brushRef="#br0" timeOffset="139066.15">19209 11855 29487 0,'0'0'1296'0,"0"0"288"0,0 0-1264 0,0 0-320 0,0 0 0 0,12 2 0 16,2-5 2736-16,7 0 480 0,4-1 112 0,5-1 0 16,6-4-2464-16,6-3-496 0,2-2-112 0,-1-2-18944 15</inkml:trace>
  <inkml:trace contextRef="#ctx0" brushRef="#br0" timeOffset="140326.34">15719 11459 26079 0,'0'-14'1152'0,"0"7"256"0,-1-2-1136 0,-1 1-272 15,1-1 0-15,1-1 0 0,-1 2 1344 0,-1 1 192 16,2 7 64-16,0 0 0 0,0 0-368 0,0 0-64 15,0 0-16-15,0 0 0 0,0 0-464 0,0 0-112 16,0 0 0-16,0 0-16 0,0 0-240 0,0 0-32 16,-6 0-16-16,6 0 0 0,0 0-16 0,0 0-16 15,0 0 0-15,0 0 0 0,0 0 16 0,0 0 16 16,0 0 0-16,0 0 0 0,0 0 128 0,0 0 32 16,0 0 0-16,0 0 0 0,0 0 160 0,0 0 48 15,0 0 0-15,0 0 0 0,0 0-176 0,0 0-16 16,-7-1-16-16,7 1 0 0,0 0-96 0,0 0-16 0,0 0 0 15,-4-5 0-15,1 0-112 0,-1-2-16 0,4 7-16 0,0 0 0 16,-3-9-48-16,2 2-128 0,1 7 192 0,0 0-64 16,-2-7-128-16,2 0 128 0,0 0-128 0,0 7 128 15,0 0-128-15,0 0 0 0,0 0 0 0,0 0 0 16,0 0 0-16,0 0 0 0,0 0 0 0,0 0 0 16,0 0 0-16,0 0 0 0,0 0 0 0,0 0 0 15,0 0 0-15,0 0 0 0,0 0 0 0,0 0 0 0,0 0 0 0,0 0 0 16,0 0 0-16,0 0 0 0,0 0 0 0,0 0 0 15,0 0 0-15,0 0 0 0,0 0 0 0,0 0 0 16,0 0 0-16,0 0 0 0,0 0 0 0,0 0 0 16,0 0 0-16,0 0 128 0,0 0 0 0,0 0 0 15,0 0 0-15,0 0 0 0,0 0 16 0,0 0 0 16,0 0 0-16,0 0 0 0,0 0-144 0,0 0 128 16,0 0-128-16,0 0 128 0,0 0-128 0,0 0 0 15,0 0 0-15,0 0-22256 0</inkml:trace>
  <inkml:trace contextRef="#ctx0" brushRef="#br0" timeOffset="140917.59">15629 11353 23951 0,'0'0'1056'0,"0"0"224"0,-3-6-1024 0,1-2-256 0,-2 1 0 0,1 1 0 16,3 6 2704-16,0 0 496 0,0 0 80 0,0 0 32 15,-4-5-1648-15,4 5-336 0,0 0-64 0,0 0-16 0,-8 5-640 0,2 1-128 16,-1 6-32-16,1 3 0 0,-1 2-448 0,1-1 128 16,1 4-128-16,1 0 0 0,1 0 0 0,2 3 0 15,1-1 0-15,1-1 0 0,4-3 0 0,2-1 0 16,2 1 0-16,3-5-160 16,1-1-336-16,2-4-64 0,2-3-16 0,2-4 0 15,2-2-128-15,6-4-48 16,-4-4 0-16,-2-4 0 0,-1-4 592 0,-10 5 160 0,-2-1 0 0,0-2 0 0,-2 0 704 0,1-1 224 15,-3 1 32-15,-2-2 16 0,0 4 48 0,-1 2 0 16,-1 3 0-16,0 8 0 0,0 0-544 0,0 0-96 16,3 9-32-16,-1 6 0 0,2 4-352 0,3 9 0 15,-1 7-160-15,2 8 160 0,0 9-128 0,-2-1 128 16,0 0 0-16,-3 1 0 0,-1 0 0 0,-2 0 0 0,-3-1 0 16,-1-4 0-16,-1-4 0 0,0-4 0 15,-3 0 128-15,0-6-128 0,3-5 848 0,-3-1 80 16,-2-4 16-16,-2-3 0 0,-1-5 32 0,0 0 16 0,0-5 0 0,-1-2 0 15,-1 0-320-15,2-4-64 0,1-3-16 0,2-1 0 16,2-3-336-16,3-1-64 0,1-3 0 16,1-5-16-16,1-1-176 0,2-8 0 0,2-1 0 15,2-4 128 1,3 0-1136-16,2-2-224 0,3 0-48 0,2-2-14288 0,4-2-2864 0</inkml:trace>
  <inkml:trace contextRef="#ctx0" brushRef="#br0" timeOffset="141804.57">16109 11725 28559 0,'0'0'2544'0,"0"0"-2032"0,0 0-512 0,0 0 0 0,0 0 3104 15,0 0 528-15,0 0 96 0,0 0 32 0,0 0-1840 16,0 0-352-16,-7 1-80 0,7-1-16 0,-6 3-928 0,0 1-192 16,6-4-32-16,-5 5-16 0,1 1-304 0,2 1 0 15,2 2 0-15,0-2 0 0,1 2 0 0,3 0 0 16,-1-1 0-16,0 0 0 0,1-1 0 0,2 1 0 15,-1 0-160-15,0-3 160 0,-5-5-144 0,7 5 144 16,-2 1-192-16,-5-6 192 0,0 0-128 0,8-3 128 16,-2 0 0-16,1 0 0 0,-1-1 0 0,1-3 0 15,-1-2 0-15,1 1 0 0,-2-1 128 0,1-1-128 0,0-1 0 0,-1-1 144 16,0-1-144-16,0-1 0 0,1-2 0 0,-3 2 128 16,0 0-128-16,0-1 0 15,-2 1 0-15,-2 4 0 0,-2-2 0 0,-1 1 0 0,-2 5 0 0,-2 1 0 16,-3 1 0-16,1 2 0 0,1 4 0 0,0 3-176 15,-2 3 176-15,2 4-128 16,1-2 128-16,2 3-128 0,1 1 128 0,2 3 0 0,2 2-144 16,2-1 144-16,3 0-144 0,1-2 144 0,2 2-192 0,3-2 192 15,2-3-176-15,1-2 176 0,0 1-160 0,2-4 160 16,1 0 0-16,1-3 0 0,0-2 0 0,1 1 0 16,1-2 0-16,-1 1 0 0,1-5 0 0,1 1 0 15,-1-3 0-15,1 0 0 0,0 0 0 0,0-1 0 16,1-1 0-16,0-1 128 0,-1-5-128 0,-1 2 0 15,-1-2 128-15,-2 3-128 0,-3-7 0 0,-1 3 0 0,-3-1 160 16,-1 1-160-16,-3-3 128 0,-1 3-128 0,-3 2 144 16,-1 0-144-16,-2 2 160 0,-4 3-160 0,-1-1 176 15,-2 4-176-15,1 2 192 0,-1 4-192 0,-2-1 0 0,2 5 0 16,0 2 0-16,1 1 0 0,2 2 0 0,0 0-272 16,2 0 48-16,3-1 16 15,2 1-240-15,2-3-64 0,1 2 0 0,1-5 0 16,2 1 320-16,0-2 48 0,1 0 16 0,1-2 0 0,1-2 128 0,0-1 0 15,2-1 0-15,-1-2 0 0,-1-1 0 0,-1 0 192 16,0-1-64-16,0 0 0 0,0 0 256 0,-1-1 48 16,-2 1 16-16,-6 5 0 0,7-2-192 0,-7 2-48 15,0 0 0-15,8 2 0 0,-8-2-208 0,6 7 0 16,0 2 0-16,-1 0 0 0,-1 0 0 0,0-1 0 0,-1 1 0 16,3-1 0-16,-1-2 0 0,1 2-256 0,2 0 16 0,0-1 16 31,-1-2-2192-31,0 0-432 0,1-4-96 0,0 2 0 15,0-2 944-15,0-1 192 0,0-1 32 0,1-2 16 16,-4-1 320-16,-5 4 64 0,5-4 16 0,-5 4 0 0,4-6 2896 0,-1-2 592 16,-1 2 112-16,-1-4 32 0,-1 3-16 0,2 0 0 0,-1-2 0 15,0 2 0-15,-1 7-816 0,3-5-160 0,1 0-48 0,1 1 0 16,2 0-816-16,-1 2-160 0,2-2-48 0,0 2 0 16,0 2-208-16,-1 2 0 0,3 2 0 0,-3 1 0 15,0 0-384-15,-1 3 0 0,2 4-16 0,0-2 0 16,-1 0-592-1,-1 1-112-15,-1 1-32 0,-2 1 0 0,1 0 720 0,0-2 144 0,-4-1 16 0,0-10 16 16,1 7 1456-16,-1-7 272 0,-1 7 64 0,1-7 16 16,0 0 32-16,0 0 0 0,0 0 0 0,0 0 0 0,2-7-656 15,4-2-128-15,0-2-32 0,5-2 0 0,2-2-560 16,2-3-224-16,2-2 176 0,0-1-176 0,0 1 0 16,0-4-192-16,0 1 16 0</inkml:trace>
  <inkml:trace contextRef="#ctx0" brushRef="#br0" timeOffset="142614.47">17536 11008 33455 0,'0'0'1472'0,"0"0"320"0,0 0-1424 16,0 0-368-16,0 0 0 0,0 0 0 0,0 0 912 0,-1 10 112 15,1-10 32-15,0 11 0 0,0-11 32 0,1 13 0 16,2 0 0-16,1 1 0 0,-2 0-304 0,2 6-48 15,2 5-16-15,-1 3 0 0,-1 8-160 0,-2 0-48 16,1 2 0-16,-3 13 0 0,0 11-64 0,-1-11 0 0,-2 11-16 0,0 7 0 16,1 4-160-16,-2 6-16 0,-1 7-16 0,-1 8 0 15,1 6-240-15,1 3 0 0,-1 2 0 0,2 0 0 16,2-17 0-16,2 2 0 0,2 1 0 0,1 2 0 16,0 0 160-16,1 1-16 0,2 0 0 15,-1-3 0-15,1-1 48 0,-2-1 0 0,-1 0 0 0,0 2 0 16,0 4 192-16,1-2 32 0,-3-3 16 15,0 1 0-15,-2 5-64 0,0 6-16 0,0 6 0 0,-2-1 0 16,2-5-176-16,0 6-48 0,2 7 0 0,0-6 0 16,1-6-128-16,2-5 0 0,-1-7 0 0,4-3 128 15,0-4-128-15,1-3-224 0,3-3 48 0,-2-7 16 16,0-5 32-16,3-2 0 0,-1-6 0 0,0-5 0 0,1-1 128 16,-3-5-128-16,1-4 128 0,-1-4-128 0,-1-5-48 0,2-3 0 15,-1-1 0-15,-1-1 0 0,1-2 0 0,-4 1 0 16,1-5 0-16,-1 1 0 0,1 2-16 0,-1-5 0 15,-3 1 0-15,-1-6-14528 16,0-2-2928-16</inkml:trace>
  <inkml:trace contextRef="#ctx0" brushRef="#br0" timeOffset="143252.54">15207 12626 34095 0,'-20'-4'3024'0,"10"4"-2416"16,0-4-480-16,10 4-128 0,0 0 544 0,0 0 96 15,0 0 0-15,16-3 16 0,6-1-656 0,10 2 0 16,8-2 0-16,13 1 0 0,11-1 0 0,9-1 160 0,8-1-32 16,13-2-128-16,14-6 256 0,11 0-48 15,7 1-16-15,19 2 0 0,15-1 288 0,12-2 48 0,11-6 16 0,14 3 0 16,10 3 336-16,16 1 64 0,13 2 16 0,7 0 0 16,3 0-352-16,2 1-64 0,2 1-16 0,-4 2 0 0,-1-2-288 15,-2 0-64-15,-3-2-16 0,-7 0 0 16,-7-5 64-16,-14 0 16 0,-12 2 0 0,-19 5 0 15,-14 4-80-15,-12-2-16 0,-8-2 0 0,-15 4 0 16,-13 5-1104-16,-18 0-240 16,-15 1-32-16</inkml:trace>
  <inkml:trace contextRef="#ctx0" brushRef="#br0" timeOffset="144014.88">15345 13099 34095 0,'0'0'3024'0,"5"-6"-2416"0,0-4-480 0,3 1-128 16,0-1 336-16,0 2 48 0,-2-2 16 0,1 2 0 16,-2 3 496-16,-5 5 112 0,0 0 16 0,0 0 0 15,0 0-720-15,6 3-144 0,-6-3-32 0,0 0 0 0,2 10-128 16,-4 0 0-16,0-1 0 0,-2 2 0 0,-1-1 0 0,-2-2 0 16,1 2 144-16,-1 1-144 0,-1-2 128 0,2-1-128 15,1-4 160-15,-1-1-160 0,6-3 128 0,0 0-128 16,0 0 0-16,0 0 144 0,0 0 64 0,0 0 16 15,0 0 0-15,-5-3 0 0,1-4 448 0,3-3 96 16,0-1 0-16,1-1 16 0,2-1-112 0,1-2-32 16,1-4 0-16,0-1 0 0,1-3-192 0,0 5-64 15,0 4 0-15,1 1 0 0,-1 1-160 0,0 3-32 16,-1 2-16-16,-4 7 0 0,6 3-176 0,2 2 0 16,0 4-192-16,-1 7 192 0,-2 8-208 0,-1 3 80 15,-2 0 128-15,-2 3-208 0,-1 0 208 0,-2 2-144 16,-2-1 144-16,0 0-128 0,0-2 128 0,-3 1-208 15,-1-3 80-15,-2-2 128 0,1-3-160 0,-1-4 160 16,0 1 0-16,-2-5-144 0,-2 2 144 0,1-3 0 0,0-2 0 0,-1 1 128 16,1-4-128-16,0 0 0 0,-2-3 0 0,2-2 128 15,-2-2-128-15,2-1 144 0,1-1-144 0,2-3 160 16,1-2-160-16,2 0 0 16,1 1 144-16,4-2-144 0,0-1 128 0,3-2-128 0,1-3 128 0,4 1-128 15,3 2 0-15,3 1 0 0,0-1 0 0,1 7 128 16,0-4-128-16,1 4 0 0,4 2-176 0,-1 1 176 15,-2 1-144-15,0 1 144 0,1 0-128 0,-1 4 128 16,0-4 0-16,-1 2 0 0,0 0 0 0,0 0-128 16,2 1-832-1,0 0-176-15,1 1-16 0</inkml:trace>
  <inkml:trace contextRef="#ctx0" brushRef="#br0" timeOffset="144309.5">15716 13239 23039 0,'0'0'2048'0,"0"0"-1648"16,-2-6-400-16,-2 1 0 0,1 0 3520 0,3 5 640 16,-5-4 112-16,5 4 16 0,-5-3-2208 0,5 3-448 15,-7 3-96-15,2 3 0 0,-1 4-1056 0,0 1-208 16,0 2-32-16,1 3-16 0,-1 4-224 0,2-3 0 16,3 2 0-16,2-2 0 0,2-1 0 0,2-2 0 15,2-1 0-15,1 0 0 0,2-4 0 0,2-1-128 16,1-3 128-16,0-2-160 0,0-4 160 0,3-2-160 15,0-1 160-15,0-1-160 0,-2 0 160 0,-1-6 192 0,1 1-32 16,-4-1-16-16,-1 0 304 0,-1-1 64 0,-3-2 16 16,-2-1 0-16,-5 0 48 0,-1-1 16 15,-5-1 0-15,-3 1 0 0,-2 2-320 0,-2 1-64 16,-4 1-16-16,1 3 0 16,1 3-832-16,3-1-160 0,2-1-32 0,4 4-13312 0,8 4-2640 0</inkml:trace>
  <inkml:trace contextRef="#ctx0" brushRef="#br0" timeOffset="144642.6">16055 13216 36223 0,'-5'-10'1600'0,"2"6"336"0,0-4-1552 0,-1 2-384 0,0-1 0 0,1 1 0 0,1 0 1376 0,2 6 192 15,0 0 32-15,0 0 16 0,0 0-864 0,0 0-176 16,-4-2-48-16,4 2 0 0,-7 2-400 0,1 4-128 15,-1 1 0-15,1 3 0 0,-1 0 0 0,2 3 0 16,0 0 0-16,2 0 0 0,2 0 0 0,1 0 0 16,0-1 0-16,2 0 0 0,2-1 0 0,1 0 0 15,2-2-128-15,1 0 128 0,2-2-176 0,-1-1 16 16,2 1 0-16,-1-3 0 0,1-4-144 0,-2 0-16 16,0-3-16-16,0-1 0 0,0-1 208 0,0-2 128 15,-1-1-160-15,-1-1 160 0,-2 0 0 0,0 0 208 16,-2 0-16-16,-2 0 0 0,-1-2 384 0,-1 1 80 15,-3 0 16-15,-2-3 0 0,0 2-192 0,-2 1-32 16,-1 1-16-16,-1 2 0 0,-1-1-432 0,2 3 0 16,1 1 0-16,3 1 0 15,5 3-2176-15,0 0-528 0</inkml:trace>
  <inkml:trace contextRef="#ctx0" brushRef="#br0" timeOffset="144879.38">16486 13108 32255 0,'-20'1'1424'0,"13"1"304"0,2 0-1392 0,-1 0-336 0,6-2 0 0,0 0 0 15,-6 4 2880-15,6-4 496 0,-3 5 96 0,3 1 32 16,1 1-2528-16,3-1-496 0,2 0-96 0,3 0-32 16,3 2-160-16,1 1-48 0,0-2 0 0,0 2 0 15,0 1-144-15,-1 2 192 0,0-2-192 0,-3 2 192 0,-3-2-64 0,0 1-128 16,-5-2 192-16,-2 0-64 0,-6 2 0 0,-3-5 0 15,-3 2 0-15,-3 0 0 0,-2-2-128 0,0 2 0 16,2-1 144-16,2-4-21456 16</inkml:trace>
  <inkml:trace contextRef="#ctx0" brushRef="#br0" timeOffset="145010.93">16461 13163 26719 0,'-2'-18'1184'0,"4"10"240"0,0-3-1136 0,2 2-288 0,3-4 0 0,3 2 0 0,5-3 4800 0,3 0 912 15,5 1 176-15,5 1 48 0,2 1-4400 0,2 3-864 0,3 0-176 16,1 1-48 0,0 2-1472-16,-2 1-288 0,-4 3-64 0</inkml:trace>
  <inkml:trace contextRef="#ctx0" brushRef="#br0" timeOffset="145834.34">15321 14030 35007 0,'-14'-14'1552'0,"9"6"320"0,0-3-1488 0,-1 0-384 0,2-2 0 0,2 1 0 15,-1 1 2656-15,2 4 464 0,1 7 80 0,1-8 32 0,-1 0-2336 0,1 1-480 16,-1 7-96-16,0 0 0 0,0 0-320 0,0 0-304 15,0 0 64-15,8 2 16 16,-1 2-352-16,-2 0-80 0,-5-4-16 0,0 0 0 16,4 7 160-16,0 1 16 0,-2 1 16 0,0-1 0 0,-2-8 288 0,0 8 48 15,0-8 16-15,-3 6 0 0,3-6 128 0,-4 6 0 16,4-6 0-16,0 0 0 0,-5 4 480 0,5-4 128 16,-5-2 32-16,5 2 0 0,0 0 48 0,-3-5 16 15,2-1 0-15,1-2 0 0,0 8-208 0,3-7-48 16,2-2 0-16,1 1 0 0,1 0-176 0,1 2-32 15,-1 1-16-15,1 3 0 0,0 1-224 0,0 2 0 16,1 3-192-16,-1 4 192 0,1 3-128 0,-4 4 128 16,-4 6 0-16,-1 6 0 0,-2 7-192 0,-5 0 192 0,-3 5-192 15,-2-2 192-15,-1-3 0 0,-1 1 0 16,1 0 192-16,-2-1-48 0,1-3-144 0,0-3 0 16,-1-4 0-16,1-3 0 0,1-1 160 0,1-7 0 0,-1-1 0 0,2-3 0 15,0-4 64-15,1-1 16 0,-1-3 0 0,2-1 0 16,0-1-240-16,1-4 0 15,0-3 128-15,2-1-128 0,-1-2 0 0,2 1 0 16,1-3 0-16,3 2 0 0,2 0 0 0,2 3 0 0,-1 1 0 0,1 1 0 16,1 2-256-16,-4 4 16 0,8-4 0 0,0 3 0 15,1 1 240-15,2 1 0 0,2 0 0 0,3 3 0 16,0 1 0-16,1-1 0 0,0 0 0 0,1 0 0 16,1 1-320-1,4-2-112-15,0 1-16 0,1-3-16 0,-2-1-1280 16,-1 0-256-16,-2 0-48 0,1-1-16 0,-2-6 368 0,0 2 80 0,-1-1 16 0,-1-1 0 15,-2 2 208-15,-1-4 48 0,-4 1 16 16,2 0 0-16,-2-1 1104 0,-1 0 224 0,-2-4 0 0,-1 0 0 0,1 2 1440 0,-2-2 224 16,-2 2 32-16,1 0 16 0,-2 1 0 0,0 1 0 15,1 2 0-15,-2 7 0 0,-2-6-400 0,2 6-80 16,0 0-16-16,0 0 0 0,0 0-608 0,0 0-128 16,0 0-32-16,-5 9 0 0,0 2-96 0,1 4-32 15,1 2 0-15,1 0 0 0,0 0-320 0,2 1 0 16,3-2 0-16,-2-1 0 0,2 0 0 0,1-4 0 15,1-2 0-15,2-2 0 0,-1-1 0 0,2-4 0 16,2-4 0-16,2-3 0 16,1-3-464-16,2-3-64 0,-1-1-16 0,0-5 0 0,-1 0 544 0,-1 1 0 15,-3-2 192-15,-1 1-48 0,-2-2 176 0,-2 2 48 16,-2 0 0-16,-2 1 0 0,-4 2-128 0,-1 3-32 16,-3 3 0-16,-3 3 0 0,-2 3-208 0,-2 3 0 15,-2 3 0-15,0 4-160 16,0 1-944-16,2 4-192 0,4 0-48 0,2 1-19600 0</inkml:trace>
  <inkml:trace contextRef="#ctx0" brushRef="#br0" timeOffset="146117.97">15998 14154 41871 0,'0'0'1856'0,"0"0"384"0,-8-2-1792 0,0 2-448 0,0 4 0 0,-2-2 0 15,0 2 1056-15,0 2 128 0,1 2 32 0,0 0 0 16,1 1-800-16,2-1-160 0,1 3-16 0,1 0-16 15,1-1-224-15,3 1 0 0,1-1 0 0,2 2 0 0,1-2 0 16,1 1 0-16,3-2 0 0,0-3-160 0,1 1-160 0,0-6-48 16,2 2 0-16,-1-5 0 0,0 0 208 0,1-3 160 15,-2-2-208-15,0-1 80 0,0-2 128 0,-1-1 176 16,-1 0-48-16,-2 0 0 0,-1 1 400 0,-2-1 80 16,0 0 16-16,-2 0 0 0,-2 2-48 0,0 1 0 15,-4-1 0-15,0 3 0 0,-3 0-368 0,-2 4-80 16,1-1 0-16,-1 3-128 15,1 2-1152-15,1 1-320 0,1 1-80 0,3 0-16 0</inkml:trace>
  <inkml:trace contextRef="#ctx0" brushRef="#br0" timeOffset="146352.26">16332 13941 39279 0,'0'0'1728'0,"0"0"384"0,0 0-1696 0,0 0-416 16,-6 4 0-16,1 5 0 0,-1 2 1152 0,1 2 128 15,-1 2 48-15,2 5 0 0,2 2-768 0,-1 2-160 0,2-4-16 0,1 4-16 16,0 2-368-16,2-3 144 16,2 0-144-16,3-3 0 0,2-1 0 0,0-4 0 0,2-2 0 0,0-1 0 15,1 0 0-15,1-3 0 0,0-4-192 0,1-1 48 16,1-4 320-16,-1-1 64 0,0-2 16 0,0 1 0 16,-1-4 528-16,-2 1 112 0,-2-1 32 0,-1-1 0 15,-4-1-240-15,-1 2-48 0,-1-1-16 0,-2 1 0 16,-2-1-368-16,-5 3-64 0,-3 2 0 0,-3 4-15600 15,-5 5-3104-15</inkml:trace>
  <inkml:trace contextRef="#ctx0" brushRef="#br0" timeOffset="146950.6">15453 15014 34095 0,'-10'-9'1504'0,"6"5"320"0,-2-2-1456 0,1-1-368 0,1 2 0 0,-1 0 0 15,0-1 2112-15,0 3 336 0,-1 0 80 0,3 0 16 16,-3 2-2000-16,6 1-400 0,-4 3-144 0,0 1 0 15,1 2 272-15,-1 1-48 0,0-2-16 0,-1 5 0 32,1 5-528-32,1-1-96 0,0 2-32 0,2-3 0 15,-2-3-176-15,2 0-32 0,0 1-16 0,-2-3 0 0,3-8 448 0,0 0 96 0,0 0 128 0,0 0-208 16,0 0 208-16,-5-3 208 0,-1-1-32 0,2-1-16 16,1-3 624-16,2-1 128 0,1-1 32 0,1-3 0 15,2 1-272-15,1 1-48 0,-1-3-16 0,3 0 0 16,-1-2-208-16,1 0-32 0,2 2-16 0,-1 1 0 15,-1 3-176-15,-1 1-48 0,3 2 0 0,-1 4 0 0,-7 3-128 0,9 6 0 16,-1 3 0-16,-2 5 0 0,-1 2-192 0,-1 5 192 16,-1-3-192-16,-2 4 192 0,-1 3-144 15,0 0 144-15,-1-2 0 0,-2 0 0 0,-2 1 0 0,-1-1 0 16,-2 2 0-16,0-5 0 0,-5-1 0 16,0 2 0-16,-1 0 0 0,-1-1 0 0,0-4-304 0,0 1 48 15,1-1 16-15,2-3 0 0,2 0-96 0,1-5-32 16,2-1 0-16,7-7 0 15,0 0-208-15,0 0-32 0,-2-7-16 0,2-1 0 0,1-6 464 0,4-2 160 16,3-6 0-16,1 1-144 0,1 0-160 0,1 2-16 16,-1 2-16-16,1 1 0 0,-2 3 848 0,0 3 192 15,-1 3 16-15,0 7 16 0,-1 3-512 0,1 6-96 0,-1 4-128 16,-1 4 176-16,0 5 272 0,-1 3 64 16,0 2 16-16,1-2 0 0,0 0-400 0,0 0-128 0,2-2 0 15,1-5-13600 1,3-3-2800-16</inkml:trace>
  <inkml:trace contextRef="#ctx0" brushRef="#br0" timeOffset="147232.34">15735 15048 30399 0,'-17'1'1344'0,"9"2"288"0,-4 1-1312 0,-1 4-320 0,-1 1 0 0,-1 3 0 15,2-3 3152-15,2 2 560 0,1 2 128 0,3 3 0 16,0-2-2592-16,4 3-528 0,2 3-96 0,2 0-32 0,1-2-448 15,2 0-144-15,1-1 0 0,1-1 0 16,2-3 128-16,1-2-128 0,-1-1 0 0,0-1 0 0,0-3 144 16,0-2-144-16,-8-4 0 0,8 0 144 0,1-3 96 0,0-2 16 15,0-3 0-15,0-1 0 0,-1-4 16 0,0-2 16 16,-2-1 0-16,1 2 0 0,-1-3-96 0,-1 1 0 16,-2-3-16-16,-2 0 0 15,-1 4-48-15,-1-1 0 0,-2 3 0 0,-2 5 0 0,-1-1-128 0,-2 5 0 16,-3 3-192-16,1 2 192 15,0 3-1600-15,0 2-208 16,3 4-48-16</inkml:trace>
  <inkml:trace contextRef="#ctx0" brushRef="#br0" timeOffset="147524.16">15965 15102 40191 0,'0'0'896'0,"-5"-4"176"0,0-2 32 0,0 3 16 0,-1 0-896 0,3 2-224 0,-3-2 0 16,6 3 0-16,0 0 1600 0,0 0 256 15,0 0 64-15,0 0 16 16,-2 9-2256-16,0-1-464 0,2 2-96 0,2 5-16 0,-1-4 1232 0,-1 5 240 16,1 1 64-16,2 3 0 0,-2-1-640 0,1-1 0 0,-1 1 0 0,1-4 0 15,1 1 0-15,1-2 0 0,0-1 0 0,1-2 0 16,0-1-320-16,2-3-48 0,1-3 0 16,2-4 0-16,2-4 80 0,1-5 16 0,1-2 0 0,2-3 0 15,-2-2 272-15,-1-5 0 0,-1 0 0 0,-2 1 0 16,-2 0 352-16,-3 0-32 0,-1 0 0 0,-1 1 0 15,-3 1 560-15,-3 1 96 0,-2 2 32 0,-3 1 0 0,-2 4-368 16,-4 4-80-16,-5 2-16 0,0 1 0 16,-1 6-1424-1,3-1-272-15,3 6-64 0,9 0-16 0</inkml:trace>
  <inkml:trace contextRef="#ctx0" brushRef="#br0" timeOffset="147792.31">16510 14970 44063 0,'-24'1'1952'0,"13"-1"400"0,-2 0-1888 0,-1 0-464 16,-2 1 0-16,3 2 0 0,1-3 1344 0,4 0 192 15,8 0 16-15,0 0 16 0,0 0-1040 0,0 0-208 16,7-3-32-16,5 1-16 0,5-3-272 0,2-2 0 16,2-2 0-16,0 0 0 0,1 1-160 0,-1-2-144 15,-3-1-16-15,-1 2-16 0,-3 3 128 0,0 3 16 16,-4 0 16-16,-1 3 0 0,-1 6 176 0,0 1-128 0,-2 8 128 0,-1 6-128 15,-2 2 128-15,-2 7 0 16,-1 4 0-16,-1 4-128 0,0 2 128 0,-1 1 128 16,1 0-128-16,1 1 176 0,0 0-176 0,0-3 0 0,0-4 0 15,1-2 128 1,2-3-528-16,-2-3-112 0,-1-5-32 0,0-2-13664 0,2-6-2720 0</inkml:trace>
  <inkml:trace contextRef="#ctx0" brushRef="#br0" timeOffset="147943.26">16561 15301 46479 0,'0'0'2048'15,"0"0"448"-15,7-4-2000 0,-1 0-496 0,2-2 0 0,4-3 0 0,2-1 544 0,6 0 16 16,4-2 0-16,6-1 0 0,4-1-432 0,5 0-128 16,3-1 0-16,5-2-21504 15</inkml:trace>
  <inkml:trace contextRef="#ctx0" brushRef="#br0" timeOffset="148804.57">20064 10715 24879 0,'0'0'1088'0,"0"0"256"0,0 0-1088 0,0 0-256 0,0 0 0 15,0 0 0-15,0 0 1232 0,0 0 192 16,-6 7 48-16,0 4 0 0,3 2-144 0,0 4-32 0,2 4 0 16,-2 7 0-16,-1 4-240 0,-1 5-48 0,-2 4-16 0,-2 4 0 15,-2 6-192-15,-1 5-32 0,0 4-16 0,0 3 0 16,-1 1 0-16,-1 4 0 0,0 5 0 0,1 4 0 15,0 2-240-15,3 2-32 0,4 1-16 0,3 3 0 16,2 1-160-16,4-25-48 0,1 8 0 0,7 43 0 0,2-4-96 16,-2-32-32-16,3 11 0 0,2 7 0 0,1 4-128 15,1 9 0-15,1 8 144 0,-2-1-144 16,-2 2 128-16,-2 2-128 0,0-1 160 0,-1 3-160 0,-2 4 0 16,0-1 0-16,-2-4 0 0,1 3 0 0,0-2 0 15,-1-7 0-15,1-9 0 0,1-3 0 0,-1 4 0 16,1 1 128-16,2-4-128 0,-2-6 0 0,2-9 0 15,0 0 0-15,-1 0 0 0,3 4 0 0,-1 4 0 0,1-6 0 16,-2-11 0-16,-1-5 0 0,0-2 0 0,-1 2 0 16,-2-11 0-16,0 5 0 0,1-2 0 0,0-3 0 15,-1-6 0-15,0-5 0 0,-2-1 0 0,1-7-128 16,-2-7 128-16,-1 1-208 16,-1-10-1200-16,-1-2-224 0,1-8-48 0</inkml:trace>
  <inkml:trace contextRef="#ctx0" brushRef="#br0" timeOffset="152397.41">18251 12787 28559 0,'0'0'2544'16,"0"0"-2032"-16,0 0-512 0,0 0 0 0,0 0 720 0,0 0 48 15,-4-1 16-15,4 1 0 0,0 0 112 0,-3 8 32 16,-1 0 0-16,3 1 0 0,-2 0-464 0,1 1-80 16,-2 2-32-16,1 0 0 0,1-3 256 0,0 0 48 15,2 0 16-15,2 0 0 0,2-2-320 0,2-1-64 0,2 0-16 0,4-4 0 16,3 1 144-16,6-3 32 16,5-4 0-16,6 0 0 0,1 1-64 0,1 0 0 15,-1 1 0-15,-4 2 0 0,-6 2-128 0,-5 1-48 16,-5 3 0-16,-6 2 0 0,-6 2 128 0,-7-1 32 0,-9 3 0 0,-4 3 0 15,-6 5 304-15,-5 0 64 0,-5 2 16 16,1-1 0-16,1 2-496 0,6 1-112 0,3-5-16 0,4 2 0 31,1 0-1552-31,4-3-320 0,3-1-64 0</inkml:trace>
  <inkml:trace contextRef="#ctx0" brushRef="#br0" timeOffset="152569.65">18218 12787 27647 0,'5'-3'2448'0,"6"-4"-1952"0,3-2-496 0,4-4 0 0,5-1 2704 0,4-3 448 15,4-2 96-15,4 0 16 0,3-2-1424 0,0-1-288 16,-1 3-48-16,-2 4-16 0,-3-1-864 0,-3 6-176 16,-6 2-48-16,-2 3 0 15,-1 2-2160-15,-4 3-432 0</inkml:trace>
  <inkml:trace contextRef="#ctx0" brushRef="#br0" timeOffset="152973.1">18856 12769 23951 0,'0'0'2128'0,"0"0"-1696"16,0 0-432-16,0 0 0 0,0 0 2384 0,-4-4 400 15,4 4 80-15,-4-4 16 0,-3 0-704 0,2 2-128 16,0 1-16-16,5 1-16 0,-7 0-656 0,1 1-128 0,-1 1-16 0,1 5-16 16,-2 3-560-16,0 1-128 0,0 2 0 0,-1 3-16 15,0-1-368-15,0 3-128 0,0 1 0 0,2-1 144 16,1 1-144-16,2 0 0 0,1 0 0 0,5 1 0 15,2-2 0-15,2-1 0 0,1 0-128 0,3-4 128 16,2-1-416 0,2-3-16-16,3-4 0 0,1-5 0 0,2-3-48 0,-1-2-16 15,0 0 0-15,-1-5 0 0,0-3 496 0,-1-2 0 0,0-2 0 0,-4-1 0 16,-3-2 448-16,0 4 64 0,-3 1 32 0,-3 0 0 0,-4-1 16 16,-4 0 0-16,-5 2 0 0,-2-2 0 0,-5 5-176 0,-4 1-48 15,-2 4 0-15,0 3 0 0,0 3-336 0,2 3 0 16,3 3 0-16,4 1-14704 15,4-1-2896-15</inkml:trace>
  <inkml:trace contextRef="#ctx0" brushRef="#br0" timeOffset="153924.54">18175 13774 29487 0,'0'0'1296'0,"0"0"288"0,-4-4-1264 0,4 4-320 15,0 0 0-15,0 0 0 0,0 0 2192 0,-4 8 384 16,3 4 80-16,-2 2 16 0,2 3-1824 0,0 2-352 0,-2 0-80 0,2 1-16 16,1-2 48-16,1 0 0 15,-1 0 0-15,1 1 0 0,1-1-240 0,0-1-32 16,1-3-16-16,1 1 0 16,0-1-1760-16,0 0-368 0,0-1-64 0</inkml:trace>
  <inkml:trace contextRef="#ctx0" brushRef="#br0" timeOffset="154197.79">18422 13823 29487 0,'0'0'2624'0,"0"0"-2112"0,0 0-512 0,0 0 0 0,0 0 2032 0,0 0 288 16,0 0 64-16,6 4 16 0,2 1-1632 0,4-3-320 15,1 2-64-15,2-2 0 0,1 0 48 0,2 1 16 16,2 2 0-16,-1-1 0 0,1 1 0 0,-3 2 0 16,-3 2 0-16,-2-1 0 0,-3 3-240 0,-2 0-32 15,-5-1-16-15,-2 2 0 0,-4 2 256 0,-4-1 48 16,-5 2 16-16,-2 0 0 0,-5 0-160 0,-1 0-16 16,-1 1-16-16,3 0 0 15,2-3-1280-15,4-2-256 0,3-4-48 0</inkml:trace>
  <inkml:trace contextRef="#ctx0" brushRef="#br0" timeOffset="154379.51">18505 13722 32255 0,'0'0'1424'0,"6"-5"304"0,5-3-1392 0,3-2-336 0,5-3 0 0,1-3 0 16,4 2 2720-16,-1 1 480 0,3-3 80 0,-2 3 32 15,-2 0-1888-15,-1 1-368 0,0 0-80 0,-2 2-16 16,0 2-624-16,-3 2-128 0,0 1-16 0,-2 2-21552 16</inkml:trace>
  <inkml:trace contextRef="#ctx0" brushRef="#br0" timeOffset="154739.47">18966 13690 27647 0,'0'0'2448'0,"0"0"-1952"16,-5-3-496-16,0 2 0 0,5 1 3088 0,0 0 528 16,-6 0 96-16,6 0 32 0,-7 1-2336 0,2 4-448 0,1 3-112 0,0 4-16 15,0 3-608-15,1 4-224 16,2-2 144-16,1 2-144 0,1 2 0 0,3 1 0 0,2-2 0 0,0-1 0 15,3 0 0-15,-1-2 128 0,0-3-128 0,1-1 0 16,1-3 0-16,2 1 0 0,-1-5 0 0,0-2 0 16,1-4 0-16,0-1 128 15,0-2-128-15,1-2 0 0,0-1 192 0,0-4-32 16,0-1-16-16,-2-2 0 0,0-2-16 0,-3 2 0 0,-2-4 0 0,-2 0 0 16,-1-1 320-16,-2-1 48 0,-2-1 16 0,-2 0 0 15,-2 0-112-15,-2-1-16 0,-2-1 0 0,-3 2 0 16,-2 2-192-16,-1 3-64 0,-4 4 0 15,0 2 0 1,-2 5-832-16,0 6-160 0,0 9-32 0</inkml:trace>
  <inkml:trace contextRef="#ctx0" brushRef="#br0" timeOffset="155544.81">18481 14669 28559 0,'0'0'2544'0,"-2"-6"-2032"0,-2 0-512 0,0-4 0 16,0 0 2496-16,0 3 384 0,0 0 96 0,2 2 16 16,-1 1-1728-16,3 4-352 0,0 0-64 0,0 0-16 15,0 0-656-15,0 0-176 0,0 0 0 0,-4 8 0 16,-1 1 0-16,2 1 0 0,2 2-192 0,0 1 192 0,1 1-256 16,1 1 64-16,0-1 0 0,1-1 16 0,-1 2 368 0,-1-6 80 15,0 0 16-15,0-1 0 16,0-8-624-16,0 0-128 0,0 0-32 0,0 0 0 15,0 0 816-15,0 0 176 0,0 0 16 0,0 0 16 0,-7-4-368 0,4 0-160 16,-4 0 128-16,2-1-128 0,-2-2 448 0,2-2 16 16,1 0 0-16,2-2 0 0,2 1-144 0,1-2-16 15,3-1-16-15,2 1 0 0,1-3-64 0,-1 4-16 16,2 1 0-16,1 1 0 0,0 1-208 0,1 2 0 16,-3 2 0-16,2 4 0 0,2 4 0 0,-1 3 0 15,-1 5 0-15,1 4 0 0,-4 3 0 0,-1 5-192 16,-1 3 192-16,-2 3-160 0,-2 0 160 0,-3 3 176 15,-2 1-48-15,0-2 0 0,-2-1-128 0,-1-1 0 16,-1 3 0-16,-1-6 0 0,-3 2 176 0,0-2 48 16,-2 0 16-16,0-1 0 0,-1 0-384 0,-1-3-80 0,-1-2-16 0,1 0 0 15,1-5-128-15,2-2-16 0,1-5-16 0,1-2 0 16,2-5 400-16,2-2-128 16,1-2 128-16,2-5 0 0,2-5 0 0,3-2-128 0,2-4 128 0,2-2 0 15,1-1-144-15,3 2 144 0,1-3-160 16,1 1 160-16,2 1 0 0,0 3-144 0,-1 2 144 0,1 4 0 15,0 2 0-15,0 6 144 0,1 6 0 16,0 3 0-16,0 5-144 0,-2 5 0 0,3 1 0 0,-4 5 0 16,-1 1 0-16,1 1 192 0,1-2-64 0,1 0 0 15,-1 1 128-15,2-3 32 0,2-3 0 0,0-3-13808 16,2-1-2768 0</inkml:trace>
  <inkml:trace contextRef="#ctx0" brushRef="#br0" timeOffset="156054.21">18780 14959 41055 0,'0'0'896'0,"0"0"192"0,0 0 48 0,0 0 16 0,-3-5-912 0,1-1-240 0,2 6 0 16,0 0 0-16,-3-6 960 0,-1 3 160 0,4 3 32 0,0 0 0 16,-6-3-496-16,6 3-80 0,-7 4-32 0,1 2 0 15,-1 5-544-15,1 1 0 0,-1 1 0 0,2 1 0 16,0 2 0-16,2 1 0 0,2 2 0 0,1-3 0 16,1-2 0-16,2 0 0 0,1-1 0 0,1-2 0 0,0-2 0 15,2-2 0-15,-7-7 0 0,9 3 0 0,0 0 0 0,0-2 0 16,0-3 0-16,-1-3 0 0,1-2 0 0,2-2-256 15,-1-3 32-15,-1 0 0 0,-1-2 224 0,0 1 0 16,-2 0 0-16,-2 0 0 0,-1-1 160 0,-2 1-32 16,0-3 0-16,-1 2 0 0,-2-3 144 0,-2 1 32 15,-1 0 0-15,-1 1 0 0,0 2-304 0,-1 4 128 16,1-2-128-16,-2 5 0 16,0 3-1472-16,0 3-384 0,1 3-96 0</inkml:trace>
  <inkml:trace contextRef="#ctx0" brushRef="#br0" timeOffset="156411.31">19084 14886 39615 0,'0'0'880'0,"0"0"176"0,-5-3 32 0,-2-3 16 0,2 1-880 0,0 1-224 16,5 4 0-16,0 0 0 0,0 0 960 0,0 0 160 15,0 0 32-15,0 0 0 0,0 0-768 0,0 0-160 0,0 0-32 16,0 0 0-16,0 0-192 0,-2 11 0 0,1 0-192 0,1 4 192 16,0 2-144-16,3 0 144 0,-2-3 0 0,2 2-144 15,0-2 144-15,3 0 0 0,2 1 0 0,-1-1 0 16,1 2 0-16,1-6 0 0,2-1 0 0,0 0 0 16,0-5-128-16,1 0 0 0,-1-4 0 0,1-3 0 15,0-2-208-15,0-1-48 0,1-3 0 0,-3-3 0 0,-1 1 576 16,0 1 128-16,-1-3 0 0,-3 0 16 0,-1 0 368 15,-2 1 64-15,-1 0 0 0,-4-1 16 0,-2 0 80 16,-2 2 16-16,-2-1 0 0,-1 4 0 0,-3-1-368 0,0 2-64 16,0 4 0-16,0 0-16 0,1 2-432 15,3 1 0-15,1 0 0 0,8 0-22528 16</inkml:trace>
  <inkml:trace contextRef="#ctx0" brushRef="#br0" timeOffset="159493.51">20706 11269 13823 0,'0'0'1216'0,"0"0"-960"0,-7-2-256 0,7 2 0 0,-8-4 3008 0,2 0 544 15,6 4 112-15,-5-3 32 0,5 3-1840 0,-6-7-384 16,1 1-64-16,3-1 0 0,0-1-272 0,4 0-48 16,-2-2-16-16,2 1 0 0,3 0-384 0,3-2-80 15,1 0-16-15,2-1 0 0,0-1-304 0,2 1-64 16,1 3-16-16,-1 0 0 0,-2 4-80 0,0 1 0 16,-1 2-128-16,-1 4 192 0,-1 3-192 0,-1 4 0 15,-2 3 0-15,0 2 0 0,0 4 0 0,-1 3 0 0,-1 0 0 0,-2 0 0 16,0-2 0-16,2 1 0 15,0-2 0-15,-1 1 0 0,1-3 0 0,2 0 176 0,2 0-176 16,0-3 160-16,3-1-320 0,-1-6-64 0,-2-1-16 0,3-1 0 31,-1-3-144-31,0-2-16 0,-1-1-16 0,1-5 0 0,3-2 272 0,-2-2 144 0,0-3-160 0,2 0 160 16,0-1 0-16,-2 1 0 0,1-2 0 0,-2 1 0 16,-1-1 144-16,-2 4 128 0,-1 1 32 0,1 3 0 15,-4 1-32-15,-2 7 0 0,0 0 0 0,4 7 0 16,-1 6-272-16,-1 4 0 0,1 2 0 0,0 6 0 15,-2 6 0-15,0 1 0 0,0 4 0 0,1 2 0 16,-1 3 0-16,2-4 0 0,-1 1 0 0,2-1 0 16,1-3 0-16,1-2 0 0,-1-1 0 0,-3-2 0 15,0-5 0-15,-4-4 0 0,-1-3 144 0,-4-1-144 0,-1-3 1088 16,-4-1 128-16,-3-3 32 0,-2-3 0 0,-3 0 64 16,1-4 16-16,-1-2 0 0,1-1 0 0,2 0-624 15,0-5-128-15,1 3-32 0,4-5 0 0,3-4-288 0,4-2-64 16,5-3-16-16,5-3 0 15,4-2-1280-15,8-2-256 0,4 0-48 0,7-2-19856 0</inkml:trace>
  <inkml:trace contextRef="#ctx0" brushRef="#br0" timeOffset="159802.74">21360 11623 25791 0,'0'0'2304'0,"0"0"-1856"15,0 0-448-15,0 0 0 0,0 0 1408 0,0 0 192 0,-4-2 48 0,4 2 0 16,0 0 64-16,0 0 16 0,0 0 0 0,0 0 0 16,0 0-576-16,0 0-128 0,0 0 0 0,0 0-16 15,0 0-352-15,0 0-64 0,-1 10-16 0,0 3 0 16,-1 1 64-16,1 5 16 0,-2 2 0 0,1-1 0 15,-1 3-112-15,-1-1-32 0,2 0 0 0,-2 1 0 16,0-2-160-16,0 0-32 0,0 0-16 0,1-2 0 16,2 1-176-16,1-2-128 0,0-1 144 0,1 0-144 0,2-5 0 15,1 0 0-15,1-6 0 0,2 1 0 16,0-3-1184-16,3-3-288 16,0-2-48-16,2-3-12128 0,2-3-2432 0</inkml:trace>
  <inkml:trace contextRef="#ctx0" brushRef="#br0" timeOffset="159955.23">21325 11816 16575 0,'0'0'1472'0,"-7"0"-1168"0,1 0-304 0,6 0 0 0,0 0 4448 0,0 0 832 16,0 0 160-16,0 0 48 0,0 0-3120 0,0 0-608 16,9-2-128-16,4 0-32 0,1 1-1024 0,3 0-192 15,0-1-64-15,2 0 0 0,-1-1-320 0,-1-1 0 16,-2 2 0-16</inkml:trace>
  <inkml:trace contextRef="#ctx0" brushRef="#br0" timeOffset="160169.96">21567 11859 37887 0,'0'0'1680'0,"0"0"352"0,10-4-1632 0,1 0-400 0,2-1 0 0,3 1 0 16,2-1 1232-16,3-1 176 0,0-1 16 0,-2 0 16 15,-2 1-736-15,-1 1-160 0,-3 2-32 0,-2 1 0 16,-2-1-1744-16,0 2-368 16</inkml:trace>
  <inkml:trace contextRef="#ctx0" brushRef="#br0" timeOffset="160406.04">22017 11694 43023 0,'0'0'1904'0,"0"0"400"0,0 0-1856 0,0 0-448 0,0 0 0 0,0 0 0 16,8 7 1136-16,-1 5 128 15,-1 4 16-15,1 3 16 0,-1 5-608 0,1 2-128 16,-1 3-32-16,-2-1 0 0,-1 5-80 0,-2 1-32 16,-2 1 0-16,-1 0 0 0,0 2-416 0,-2-1 0 15,0-3 128-15,0 1-15264 16,0-2-3040-16</inkml:trace>
  <inkml:trace contextRef="#ctx0" brushRef="#br0" timeOffset="169233.03">20956 13524 27183 0,'0'0'1200'15,"0"0"256"-15,0 0-1168 0,0 0-288 0,0 0 0 0,-7 4 0 0,1-4 1136 0,-1 3 160 16,2-1 48-16,5-2 0 0,-6 3-128 0,6-3-32 15,-6 4 0-15,6-4 0 0,0 0-272 0,0 0-48 16,0 0-16-16,0 0 0 0,0 0-352 0,0 0-80 16,8 5-16-16,3 0 0 0,0-1-80 0,4 1-32 15,0 0 0-15,1 3 0 0,0 1-160 0,-2 3-128 16,0-1 144-16,-1 3-144 0,-1 2 0 0,-3 1 0 16,-3-1 0-16,-4 3 0 0,-2-4 224 0,-4 4-48 15,-4-2-16-15,-2 0 0 0,-6-1 208 0,-1 3 32 16,-2-2 16-16,-1 0 0 0,2-2-208 0,1 0-32 0,4-4-16 0,1 0 0 31,3-2-1664-31,5-3-336 0</inkml:trace>
  <inkml:trace contextRef="#ctx0" brushRef="#br0" timeOffset="169422.89">20946 13288 34495 0,'11'-13'1536'0,"-3"7"304"0,4-1-1472 0,2-2-368 0,3-2 0 0,1 0 0 0,2-1 1456 0,2 2 208 16,0-2 64-16,0 1 0 0,-1 4-800 0,0 0-160 15,-1 3-16-15,-2 3-16 16,0 2-1488-16,-1 3-288 0,12 9-64 0,1 11-16 16</inkml:trace>
  <inkml:trace contextRef="#ctx0" brushRef="#br0" timeOffset="169781.15">21446 13583 30399 0,'0'0'1344'0,"0"0"288"0,0 0-1312 0,0 0-320 0,0 0 0 0,-1-7 0 15,1 7 2368-15,0 0 384 16,-3-5 96-16,-1 0 16 0,4 5-1632 0,0 0-320 15,-6-2-64-15,6 2-16 0,-7 2-576 0,7-2-128 16,-5 8-128-16,1 1 176 0,2 1-176 0,-1-2 0 0,0 2 0 0,2 2 0 16,0 1 0-16,1 0 0 0,0 0 0 0,1 0 0 15,2 0 0-15,1 0 0 0,-1-1 0 0,3 0 0 16,-1 0-272-16,1-2 16 16,1 2 0-16,1-6 0 0,0 1-96 0,1-3-16 0,0 0 0 0,0-3 0 15,3-1 368-15,-2-1-144 0,2-3 144 0,0-2 0 16,-1 1 0-16,1-4 0 0,0-1 0 0,-2-3 0 15,-1 2 304-15,-2-2 64 0,-3-4 16 0,-2 0 0 16,-2 0 224-16,-4-1 48 0,-3-1 16 0,-5 2 0 16,-2-3-288-16,-2 6-64 0,0 1-16 0,-2 2 0 15,-2 3-1216-15,-2 4-240 16,-2 6-64-16</inkml:trace>
  <inkml:trace contextRef="#ctx0" brushRef="#br0" timeOffset="170098.34">20835 14557 39855 0,'0'0'1760'0,"0"0"368"0,0 0-1696 0,0 0-432 0,0 0 0 16,0 0 0-16,0 0 1216 0,0 0 144 0,0 0 48 0,2 9 0 16,-2 0-784-16,2 4-160 0,0 3-16 0,0 2-16 15,-1 1-256-15,0 3-48 0,0-1-128 0,-1 3 192 16,0 1-192-16,2-1 0 0,-1 0 0 0,2 1-13888 15,2-3-2752-15</inkml:trace>
  <inkml:trace contextRef="#ctx0" brushRef="#br0" timeOffset="170314.01">21047 14722 17503 0,'0'-22'768'0,"2"10"176"0,1-2-752 0,1 1-192 0,-1 2 0 0,1-2 0 0,0 3 4560 0,2 3 880 16,1 1 192-16,2-1 16 0,3 4-3792 0,1 1-752 15,1 2-144-15,2 3-48 0,-1 3-464 0,0 3-80 16,-2-1-32-16,0 4 0 0,-2 0 320 0,0 1 64 16,-2 1 16-16,-2 2 0 0,-4-1-144 0,-1 1-16 15,-4 1-16-15,0-3 0 0,-2 2-272 0,-3-3-48 16,-3 0-16-16,-2 0 0 16,2 0-1120-16,-2 1-208 0,0 0-48 0,3-4-18960 0</inkml:trace>
  <inkml:trace contextRef="#ctx0" brushRef="#br0" timeOffset="170449.67">21149 14517 34095 0,'9'-9'3024'0,"4"-1"-2416"0,4-2-480 0,1 0-128 16,1 1 1584-16,0 0 288 0,1-4 64 0,0 3 16 16,1 3-672-16,0 2-144 0,-1-1-32 0,-2 2 0 15,-2 2-1104-15,-3 1-384 0,-2 3 0 0</inkml:trace>
  <inkml:trace contextRef="#ctx0" brushRef="#br0" timeOffset="170841.61">21578 14571 28559 0,'-5'-10'2544'15,"5"10"-2032"-15,0 0-512 0,0 0 0 0,0-10 2960 0,0 4 496 16,0 6 112-16,0 0 16 0,-2-4-1888 0,2 4-368 16,-4-7-80-16,2 4-16 0,2 3-768 0,0 0-144 15,0 0-48-15,0 0 0 0,-7 3-144 0,1 1-128 16,-1 5 192-16,2-1-192 0,0 1 0 0,0 2 0 16,1 2 0-16,0 0 0 0,1 0 0 0,1-3 0 15,0 3 0-15,2 0 0 0,2-2 0 0,0 1 0 16,2-2 0-16,0 0 0 0,1 0 0 0,0-3 0 0,2-1-240 0,1-2 80 15,0-1-96-15,1-1 0 0,0-2-16 0,1-2 0 16,2 0 80-16,0-2 32 16,-2-1 0-16,2 0 0 0,0-5 160 0,-1 1 0 0,0-1 0 0,-1-2-128 15,-1-1 128-15,2-3 192 0,-2-1-32 0,0-3-16 16,-2 0 144-16,-2 2 32 0,-3-2 0 0,-2 3 0 16,-2 4 192-16,-3 2 64 0,-3 1 0 0,-5 1 0 15,-7 1-176-15,-2 6-16 0,-4-1-16 16,0 5 0-16,-2 1-1344 15,4 3-272-15</inkml:trace>
  <inkml:trace contextRef="#ctx0" brushRef="#br0" timeOffset="172419.81">15526 16324 38639 0,'0'0'1712'0,"0"0"352"0,0-7-1648 0,0-1-416 0,0 0 0 0,0 1 0 16,0 7 944-16,0 0 96 0,0 0 32 0,0 0 0 15,0 0-464-15,0 0-96 0,0 0 0 0,0 0-16 16,0 0-496-16,0 0 0 0,-4 7 0 0,1-1 0 16,2 2-128-16,0 1 128 0,0 1-192 0,-1 0 192 15,1 0-272-15,-2 0 48 0,-1-3 16 0,-1 2 0 0,0-2 208 0,-2 0 0 16,0-2-160-16,0-1 160 0,1-2 0 0,-1 1 0 15,1-1 0-15,0-2 0 0,-1-2 0 0,0-1 160 16,0-1-32-16,1 0-128 0,1-2 320 0,0-1-32 16,-1 1-16-16,2-2 0 0,2-1-16 0,2-1 0 15,1-2 0-15,2-1 0 0,2 1-96 0,1-4-32 16,4 1 0-16,0-1 0 0,0-1-128 0,2 1 0 16,1 1 0-16,0 2 128 0,0 1-128 0,-1 3 0 15,-2 4 0-15,1 3 0 0,-1 0 0 0,1 6 0 16,-1 5 0-16,1 5 0 0,-2 6-128 0,-1 5 128 15,-3 3-160-15,-1 3 160 0,-3 2 0 0,-1 2-144 16,-3 0 144-16,-1 1 0 0,-1-2 0 0,-1-2 0 16,-1 2 0-16,-1-4 0 0,-1-4 0 0,0 0 0 15,0-1 0-15,-3-2 128 0,-1 0-128 0,0-4 0 16,-1-1 0-16,0-2 0 0,-2-2 0 0,0-2 0 0,1-3 0 0,-1-1 0 16,0-1-224-16,2-1-64 0,0-5-16 0,1 1 0 15,1-4 160-15,1 1 144 0,2-1-208 0,1-2 80 16,3-2 128-16,1-1-192 0,2 0 192 0,3 1-192 15,3-2 64-15,4 0 0 0,1-3 0 0,3 4 0 16,2-4 128-16,2 2-160 0,1 0 160 0,0 1-160 16,-1 3 160-16,1 4 0 0,0-3 0 0,-1 4 0 0,-2 1 0 15,1 2 0-15,-1-1 0 0,-1 2 0 0,-1-1 0 0,0 1 0 16,-1 1 0-16,2-1-19056 16</inkml:trace>
  <inkml:trace contextRef="#ctx0" brushRef="#br0" timeOffset="172769.19">15874 16512 35935 0,'-13'-9'3200'0,"8"4"-2560"16,0 0-512-16,-1 2-128 0,0-2 1648 0,-1 1 304 15,1 1 64-15,-1 2 16 0,-1 1-672 0,1 0-128 0,-1 0-16 0,1 4-16 16,1 1-816-16,-1 2-144 15,1 3-48-15,2-1 0 0,1 3-192 0,2 0 0 16,1-1 0-16,3 2 0 0,0 0 0 0,3 0 0 16,0 1 0-16,2-1 0 0,0-6 0 0,1 3 0 0,1-3 0 0,1 1 0 15,1 0 0-15,-1-2-128 16,1-3 128-16,0 0 0 0,1-1-128 0,-1-2 128 16,-1-1 0-16,1-3 0 0,-2 0 0 0,0 2 0 0,-3-5 0 0,0 2 0 15,-2-3 176-15,-1-1-16 0,0 1 0 16,-1-4 0-16,-2 2 144 0,-1-2 16 0,-3-1 16 0,-2-1 0 15,0 2-160-15,-4-4-48 0,-3 1 0 0,-1-1 0 16,0 2-128-16,1 2 0 0,0 3 0 0,3 1-176 16,1 2-1184-1,2 2-240-15,6 4-64 0,0 0-18912 0</inkml:trace>
  <inkml:trace contextRef="#ctx0" brushRef="#br0" timeOffset="173379.59">16255 16541 27231 0,'0'0'1216'0,"0"0"240"0,0-1-1168 0,0-3-288 0,0 4 0 0,0 0 0 16,0 0 1280-16,-2-7 208 0,2 7 48 0,0 0 0 16,-2-8-304-16,-1 2-48 0,3 6-16 0,0 0 0 15,-4-5-272-15,4 5-48 0,-4-7-16 0,4 7 0 0,0 0-64 0,-6-3 0 16,-1 2-16-16,7 1 0 0,-7 4-192 0,-1 3-48 16,0-1 0-16,1 3 0 0,1 0-192 15,-1 3-32-15,1-2-16 0,2 4 0 0,1-4-272 0,2 2 0 16,1-1 0-16,0 1 0 0,1 0 208 0,2 0-64 15,0-5-16-15,0 3 0 0,1-1-128 16,2 0-144-16,-1-1 144 0,1-2-208 0,-6-6 208 0,8 4 0 16,0-3 0-16,0 1-144 0,0-1 144 0,-1-1-192 15,1-3 192-15,1-1-192 0,0 1 192 0,1-4-128 16,-1-2 128-16,1 1-128 0,1 2 128 0,-1-4 0 16,2-3 0-16,-2 2 0 0,-1-1 0 0,0 2 0 15,-1-4 0-15,0-1 0 0,-1-2 0 0,-3-1 0 16,-2-2 0-16,-2 3 128 0,-2 0-128 0,-4 2 128 0,-2 2-128 0,-3-1 128 15,-4 5 0-15,-3 3 0 16,-3 2 0-16,0 3-13632 16,1-1-2736-16</inkml:trace>
  <inkml:trace contextRef="#ctx0" brushRef="#br0" timeOffset="174263.07">16853 16427 14735 0,'0'0'1312'0,"0"0"-1056"15,0 0-256-15,0 0 0 0,0 0 3200 0,0-1 592 16,0 1 112-16,0 0 32 0,0 0-2464 0,0 0-480 16,0 0-96-16,0 0-32 0,0 0-224 0,0 0-32 15,0 0-16-15,0 0 0 0,0 0-288 0,0 0-64 0,0 0-16 0,0 0 0 16,0 0 224-16,1-6 64 16,1-1 0-16,-1-1 0 0,-1 8 32 0,1-8 16 15,-1 1 0-15,2 0 0 0,-1-1-80 0,0 0-16 16,-1-1 0-16,0-4 0 0,0 2 112 0,0 0 0 0,0-1 16 0,0 2 0 15,-2 1 16-15,-1 2 0 0,3 7 0 16,-8-8 0-16,0 2-176 0,-1 1-48 0,-2-2 0 16,-1 3 0-16,-1 2-112 0,0 0-16 0,0 4-16 0,1 0 0 15,0 2-112-15,1 1-128 0,-3 2 176 16,3-1-176-16,2 4 0 0,2-3 0 0,-1 0 0 0,2 3 0 16,-1 2 0-16,2 0 0 0,0 0 0 0,1 1 0 15,1 1 0-15,2-4 0 0,0 2 0 0,1-1 0 16,1-1 0-16,0 0 0 0,2 1 0 0,0-2 0 15,-1-1 0-15,2 0 0 0,0-1 0 0,1 0 0 16,-5-7 0-16,9 4 0 0,0 0 0 0,2 1 0 0,1-5 0 0,-1 0 0 16,1 0 0-16,0 0 0 0,1 0 0 0,0 0 0 15,0 0 0-15,0 1 0 0,-1 2 0 0,-1 0 0 16,1 0 0-16,1 1 0 0,-1 2 0 0,0 0 0 16,-3 3 0-16,0-1 0 0,0-1 0 0,-1-1 0 15,-2 2 0-15,1-2 0 0,-2 1 0 0,-5-7 0 16,4 9 0-16,-1-1 0 0,-3 2-192 0,0-1 48 15,0 1 16-15,-3-4 0 0,0 1 128 0,-1-1 0 16,-1-1 0-16,-1 1 0 0,-1-4 0 0,1 3 0 16,-1 1 0-16,1 0 0 0,-2-6 0 0,1 0 0 15,1 0 0-15,-1 0 0 0,1 0 0 0,1-3 128 16,-1 1-128-16,1-2 176 0,0 0 16 0,1-1 0 16,0-3 0-16,1-1 0 0,2 1 16 0,0-1 16 15,1-1 0-15,1-4 0 0,2-1-32 0,2-2-16 0,2-3 0 0,0 1 0 16,4-2-176-16,0-1 160 0,1 0-160 0,1 2 160 15,0 3-160-15,2 1 0 0,-2-1 0 16,4-3 0 0,1 5-384-16,-4 7-64 0,-3 1-16 0,-2 3 0 15,-9 4-2368-15,0 0-480 0</inkml:trace>
  <inkml:trace contextRef="#ctx0" brushRef="#br0" timeOffset="174668.43">17355 16572 27647 0,'0'0'2448'0,"0"0"-1952"0,0 0-496 0,0 0 0 0,0 0 3344 0,0 0 576 0,0 0 112 15,0 0 32-15,0 0-2112 0,0 0-416 0,0 0-96 0,0 0-16 32,0 0-2272-32,0 0-464 0</inkml:trace>
  <inkml:trace contextRef="#ctx0" brushRef="#br0" timeOffset="175641.81">15371 17026 18431 0,'-3'-1'1632'0,"-1"-1"-1312"16,-2-2-320-16,1 2 0 0,1-1 2624 0,0 2 448 16,-3-1 80-16,1 1 32 0,-1 1-1872 0,1 0-368 15,-3 0-80-15,-1 0-16 0,0 1 48 0,0 1 16 16,-1 2 0-16,1-4 0 0,1 1 16 0,-1 0 0 15,0 1 0-15,-2 0 0 0,2 1-224 0,1-2-32 16,0-1-16-16,1 1 0 0,1 1 32 0,7-2 0 16,-6 1 0-16,6-1 0 0,0 0-192 0,0 0-48 15,0 0 0-15,0 0 0 0,0 0-208 0,0 0-48 16,0 0-16-16,0 0 0 0,0 0-48 0,0 0-128 16,14 0 192-16,3 0-64 0,1-1-128 0,6-1 192 15,3 0-192-15,6 1 192 0,5-1-16 0,5 1 0 16,5-2 0-16,3 1 0 0,1 2 0 0,8-6 0 15,5-1 0-15,9 0 0 0,10 2-176 0,-3 4 192 0,-7-1-192 16,-1 1 192-16,0-2-192 0,1 0 0 16,0-3 0-16,-2 4 0 0,-4 2 0 0,-4-3 0 0,-5 0 0 15,-7 2 128-15,-7-3-128 0,-2 2 0 0,-1-5 0 0,-3 2 128 16,-4 1 32-16,-2 0 0 0,0 0 0 0,-7 4 0 16,-6-4 0-16,-1 2 0 0,-4 2 0 15,-3-3 0-15,0 3-32 0,-2-1 0 0,-10 1 0 0,11 0 0 16,-2 0-128-16,-9 0 160 0,10-2-160 0,-10 2 160 15,12 0-160-15,-12 0 128 0,9 2-128 0,-9-2 128 16,9 0-128-16,-9 0 0 0,9 0 0 0,-9 0 128 0,0 0-128 16,0 0 128-16,9-2-128 0,-9 2 128 0,0 0-128 0,0 0 0 15,0 0 0-15,0 0 128 0,0 0-128 0,0 0 0 16,0 0 144-16,0 0-144 0,0 0 0 0,0 0 0 16,0 0 0-16,0 0 0 0,10 0 144 0,-10 0-144 15,0 0 192-15,0 0-192 0,9 0 128 0,-9 0-128 16,0 0 0-16,0 0 0 0,0 0 0 0,8 0 0 15,-8 0 0-15,0 0 0 0,0 0 0 0,0 0 0 16,0 0 0-16,0 0 0 16,7-1-352-16,-7 1-176 0,0 0-48 0,0 0-14624 15,0 0-2928-15</inkml:trace>
  <inkml:trace contextRef="#ctx0" brushRef="#br0" timeOffset="183510.45">21122 15678 27759 0,'0'0'1216'0,"0"0"272"0,0 0-1184 0,0 0-304 0,0 0 0 15,3-7 0-15,0-1 656 0,1 2 80 0,1-1 16 0,0 2 0 16,1 1-384-16,-1-1-80 0,1 4-16 0,-6 1 0 16,7-4-16-16,-7 4-16 0,6-1 0 0,-6 1 0 15,0 0-240-15,8 5 0 0,-1 1 0 0,-3 1 0 16,-3 1 144-16,-1 1-144 0,0 0 128 0,-3 1-128 15,-2 1 128-15,0-1-128 0,0 1 128 0,-1-1-128 16,1 0 224-16,0 0-32 0,0-1-16 0,1 0 0 0,4-9-32 16,0 0 0-16,0 0 0 0,0 0 0 0,0 0 368 0,0 0 80 15,0 0 16-15,0 0 0 0,0 0 64 0,0 0 16 16,1-9 0-16,-1 0 0 0,-2-1 48 0,-1 0 16 16,0 0 0-16,1-2 0 0,-2-2 16 0,1-1 16 15,1 1 0-15,-1 1 0 0,2-4-256 0,1 4-48 16,2 2-16-16,2 4 0 0,1 0-224 0,3 2-48 15,3 1-16-15,0 1 0 0,4 2-176 0,-1 4 0 16,0 2 0-16,1 1 0 0,-1 1-128 0,-1 3 128 16,-1 5 0-16,0 2 0 0,-2-2 0 0,-1 2 0 15,0 0 0-15,-1 1 0 0,-3 5-128 0,-1-1 128 16,-2 0 0-16,-2 1 0 0,-2 1 0 0,-2-2 0 16,-2-1 0-16,-1 0 0 0,0 1 0 0,-3-3 0 15,-1 0 0-15,-4-2 0 0,-2-2 160 0,-2 1-160 16,-2-3 192-16,-4 0-192 0,-3 0 240 0,-1 0-64 15,-1-1-16-15,2-3 0 0,2 0-160 0,6-2 160 16,-1-4-160-16,5 0 160 0,4-2-160 0,3-1 128 16,3-2-128-16,2-2 128 0,4 4 32 0,1-9 0 0,3-2 0 0,4-2 0 15,2-1-160-15,3-4 160 16,2 1-160-16,0 2 160 0,1 0-160 0,0 3 0 16,-1 4 0-16,1 4 0 0,1 2 0 0,-2 4 0 0,0 5 0 0,-1 3 0 15,-2 6 0-15,0-3-224 0,-2 1 32 0,0 2 0 16,0 2 192-16,-1 0 0 0,-2-3 0 15,1 0-144-15,3 1 144 0,0 0 0 0,3 2 0 0,1-4 0 32,2 1-416-32,3-1-48 0,1-4-16 0,1 2-13408 0,1-1-2688 0</inkml:trace>
  <inkml:trace contextRef="#ctx0" brushRef="#br0" timeOffset="183843.37">21635 15920 31327 0,'0'0'2784'0,"0"0"-2224"16,0 0-560-16,0 0 0 0,0 0 1520 0,0 0 192 16,0 0 32-16,0 0 16 0,-6 3-672 0,-1-1-128 15,1 4-16-15,-3 2-16 0,-2 2-336 0,1 2-64 16,-1 1-16-16,1 2 0 0,1-2-256 0,0 2-48 16,1 0-16-16,1-2 0 0,2 2-192 0,1-2 128 15,1 1-128-15,2-2 0 0,1-2 0 0,1-1 128 16,1 1-128-16,2-1 0 0,1-1 128 0,3-3-128 15,1-4 176-15,1 0-176 0,2 2 224 0,0-3-64 16,1-4-16-16,1 1 0 0,2-3-144 0,-1 1 192 16,2-2-192-16,0 1 192 0,-1-6 64 0,0 0 32 15,-1 0 0-15,-2-1 0 0,-2 0 64 0,-2-4 16 16,-3 0 0-16,-2 1 0 0,-2-3-112 0,-4 2 0 16,-2 0-16-16,-2 4 0 0,-6 4-96 0,-4 4-16 0,-4 2 0 15,-4 5 0-15,-1 3-336 0,3 5-80 0,1 1-16 16,6 4-13936-1,4 2-2784-15</inkml:trace>
  <inkml:trace contextRef="#ctx0" brushRef="#br0" timeOffset="184143.87">22035 16026 34095 0,'0'0'3024'0,"-2"-7"-2416"0,-2 0-480 0,0-1-128 0,-1 0 1696 15,0 1 320-15,-2-3 64 0,-1 3 16 0,-1 4-608 0,0 0-112 16,0 0-32-16,1 3 0 0,-1 2-768 0,1 2-144 15,0 2-48-15,3 2 0 0,0 1-384 0,1 1 0 16,3 3-144-16,2 0 144 0,0 1-128 0,3-1 128 16,1 1 0-16,2-1 0 0,1 0-144 0,0-1 144 15,1-1 0-15,0 0-144 0,0-2 144 0,-1-1-192 16,0-2 192-16,-1 0-192 0,1-4 192 0,1 1 0 16,0-3 0-16,1-2 0 0,-1 0 224 0,1-2 32 15,3-3 0-15,0 1 0 0,0-2 48 0,0-1 16 16,-1-1 0-16,0 0 0 0,-2-3-48 0,-1 2 0 15,-2-1 0-15,-3-2 0 0,-3 1-64 0,-4-2-16 0,-2 0 0 16,-5-1 0-16,-7 3-464 0,-3-1-112 0,-2 4 0 0,-5 1-14400 31,-7-1-2864-31</inkml:trace>
  <inkml:trace contextRef="#ctx0" brushRef="#br0" timeOffset="184864.27">23923 12162 23039 0,'-32'-15'1024'0,"9"7"192"0,-3 3-960 0,0-1-256 0,-1-2 0 0,1 3 0 16,0-2 1424-16,1 2 240 15,3 1 64-15,5-1 0 0,4 0-464 0,4 1-96 0,9 4-16 0,0 0 0 16,0 0 160-16,0 0 32 0,4-5 0 0,3-1 0 15,4 1-960-15,3 1-176 0,4-2-32 0,14-3-16 16,0 1-160-16,5-1 0 0,1-1 0 0,-10 5 0 16,4-1 0-16,3 1 160 0,3-1-160 0,15 4 160 15,-9-1-160-15,-8 6 0 0,-8-2-160 0,-7 6 160 16,-5 2 0-16,-6 4 0 0,-2 4 0 0,-4 6 0 16,-5 7 0-16,-3 9 160 0,-4 4 0 0,1 3 0 0,0 5 16 15,0 5 0-15,2 1 0 0,4 3 0 0,2 4-176 16,4 9 0-16,4 8 0 0,4 6 0 0,4 2 0 15,0 10 0-15,-1 8 0 0,2 8 0 0,0 4 0 0,-6-30 0 16,-2 14 0-16,1 8 0 0,1 8-128 0,-2 3 128 16,-2 3 0-16,-2-5 0 0,0-4 0 0,-4-6 0 15,-3-6 0-15,-4-6 0 0,-6-8 896 16,-3-7 112-16,-4-3 16 0,-3-9 0 0,-4-5 208 0,-6-6 48 16,-7-6 16-16,-5-4 0 0,-4-4-416 0,-4-2-96 15,-2 0-16-15,-3-2 0 0,-2 0-432 0,2-3-80 16,1-1-32-16,2-7 0 0,-3-6-224 0,1-3 176 15,3-5-176-15,3-3 160 16,3-5-1040-16,5-6-208 0,5-8-32 0</inkml:trace>
  <inkml:trace contextRef="#ctx0" brushRef="#br0" timeOffset="185610.56">25638 13498 31327 0,'-10'-38'2784'0,"7"21"-2224"15,-1-1-560-15,-4-25 1136 0,4 25 112 16,0 5 32-16,1 5 0 0,3 8 0 0,0 0 16 16,-1 8 0-16,0 6 0 0,1 6-1040 0,-2 6-256 0,1 5 0 0,0 5 0 15,-2 4 0-15,2 1 0 0,-3 2-144 0,3 0 144 16,-1-1 0-16,1-2 0 0,2 1 0 15,-1-5 0-15,0-4 0 0,0-4 0 0,0 0 0 0,0-5 0 16,0-3 0-16,0-3 0 0,0-6 0 0,0-1 0 16,0-4 176-16,0-6-48 0,0 0 0 0,0 0 0 15,-2-6 112-15,-1-4 16 0,-1-1 0 0,2-5 0 16,-1-5 96-16,1-5 32 0,0-4 0 0,4-4 0 16,-1-2-128-16,3-1-32 0,1 1 0 0,3 3 0 15,1 4-224-15,1 5 0 0,1-2 128 0,0 6-128 0,4 6 0 16,0 7 0-16,2 7-144 0,2 7 144 0,0 8-272 15,1 9 32-15,-5 4 16 0,1 8 0 0,0 3 80 0,-2 1 16 16,-1 1 0-16,3-1 0 0,-1-2 128 0,2-3-160 16,0-4 160-16,0-2-160 0,-1-4 160 15,0-4 0-15,-1-6 0 0,-1-7 0 0,0-1 0 16,0-7 0-16,0-7 0 0,1-3 0 0,-1-6 176 16,0-2 64-16,-2-3 16 0,-2-4 0 0,-2-2 304 0,-3-7 64 15,-2-1 16-15,-2-2 0 0,-2-1 48 0,-2 1 16 16,0 1 0-16,-3 2 0 15,-2 3-1024-15,1 1-192 0,-1 5-32 0,1 5-20272 0</inkml:trace>
  <inkml:trace contextRef="#ctx0" brushRef="#br0" timeOffset="186214.05">26477 13673 33167 0,'-1'-16'1472'0,"0"10"304"0,-2-2-1424 0,0-3-352 0,-1 2 0 0,1 1 0 15,-1 0 2048-15,0 1 320 0,0 0 80 0,0-2 16 16,-1 2-1440-16,2 2-272 0,-2 0-64 0,1 1-16 16,0-1-480-16,4 5-192 0,-6-1 176 0,-1 1-176 15,-2 2 0-15,0 3 0 0,-2 2 0 0,1 2 0 16,-1 4 0-16,1 0-208 0,-2 0 64 0,2 2 16 15,1 0 128-15,2 0 0 0,2 1-144 0,1 1 144 0,1 2 0 0,2-5-176 16,1-1 176-16,1 0-128 16,2-1 128-16,0-3-128 0,1-1 128 0,0-2-128 0,-4-6 128 15,6 4 0-15,-6-4 0 0,8 2-128 0,-2-2 128 16,2-2 0-16,0 0 128 0,0-1-128 0,-2-4 240 0,1 1-32 16,-1-2 0-16,1-1 0 0,-1-1-80 0,1-1 0 15,-1 1-128-15,1 1 192 0,0-1-192 0,-1 1 0 16,1-1 128-16,-1-1-128 0,-1 0 0 0,1 3 0 15,-1 1 0-15,-5 7 0 0,4-5 0 0,-4 5 0 16,0 0 0-16,0 0 0 0,0 0-208 0,4 8 16 16,-3 1 0-16,0 4 0 0,0 0 0 0,1 2 16 15,0 0 0-15,2-2 0 0,1 0 176 0,2-1 0 16,1-2 0-16,0 0 0 0,-1-1-128 0,3-3 128 16,-1 1-128-16,0-3 128 0,0-3-336 0,1-1 16 15,3 0 0-15,-1-4 0 0,0-4 96 0,0-2 32 0,1-1 0 0,0 0 0 16,0 0 192-16,-1-3-192 15,-1 1 192-15,1-2-192 0,-2 0 192 0,1 0 0 16,-2 2 0-16,-1 0 0 0,0 2 0 0,-2-2 0 16,-2 1 0-16,0 1 0 0,-1 4 176 0,-1 0-32 0,-2 7 0 15,0 0 0-15,3-8-144 0,-3 8 0 0,0 0 0 0,0 0 0 16,0 0 144-16,4 8-144 0,0 0 160 16,-1 2-160-16,1 2 256 0,-1 1-64 0,-2-2 0 0,1 0 0 15,-1 0 48-15,0-1 0 0,-2-1 0 0,-2 0 0 16,1-1-560-1,-2-1-96-15</inkml:trace>
  <inkml:trace contextRef="#ctx0" brushRef="#br0" timeOffset="186330.28">26668 13352 28559 0,'0'0'2544'0</inkml:trace>
  <inkml:trace contextRef="#ctx0" brushRef="#br0" timeOffset="186624.19">26837 13497 24879 0,'0'0'2208'0,"0"0"-1760"0,0 0-448 0,0 0 0 16,9-4 3584-16,-1 1 624 15,1 3 128-15,2 0 16 0,2 4-3232 0,1 3-656 0,0 2-128 0,3 1-16 16,-2-2-320-16,-2 4 0 0,-2 2 0 0,1 2 0 16,-2-2-160-16,0 2-96 0,-4-1 0 15,-1 0-16-15,1 0 48 0,-1-2 16 0,-3-1 0 0,0-2 0 16,-1 0 496-16,0-4 96 0,-1-6 32 0,0 0 0 16,0 0 800-16,0 0 176 0,0 0 16 0,0 0 16 15,7-4-144-15,-1-2-48 0,2-7 0 0,0-3 0 16,-2 2-608-16,4-6-128 0,-1-3-32 0,1-2 0 15,-1 0-304-15,-1-2-160 0,1 2 160 0,-2 4-160 16,-2 0-1680-16,-1 6-432 16</inkml:trace>
  <inkml:trace contextRef="#ctx0" brushRef="#br0" timeOffset="187056.27">27417 13412 41471 0,'-2'-8'1840'0,"2"8"368"0,0 0-1760 0,0 0-448 0,0 0 0 15,0 0 0-15,-6-4 1072 0,2 2 128 16,4 2 16-16,0 0 16 0,0 0-832 0,0 0-160 16,0 0-48-16,0 0 0 0,-3 6-192 0,0 1 0 0,2-2 0 0,-1 3 0 15,2-1 0-15,0 3 0 0,0-10 0 0,0 0 0 16,2 10 0-16,-1 0 0 15,-1-10 0-15,3 11 0 0,-1 1 0 0,1-5 0 0,-1 1 0 0,2-1 0 16,-4-7 0-16,0 0 0 0,5 4 0 0,-5-4 0 16,0 0 0-16,8-2 0 0,-1 0 0 0,-1-1 0 15,-6 3-144-15,7-5 144 0,-1-3 0 0,1-2-144 16,-2 2 144-16,2-1 0 0,-3 0 0 0,-1-3-128 16,0 0 128-16,0 0 0 0,-2 5 0 0,0-6 0 15,-1 1 0-15,-1 1 0 0,-2 1 0 0,-1 2 0 16,-1-1 224-16,-1 3 32 0,-2 2 0 0,-3 4 0 15,-2 4-64-15,-2 2 0 0,-3 3 0 0,-2 3 0 16,2 2-192-16,1 2 0 0,1 2 0 0,4-1 0 16,3 3 0-16,5-1 0 0,6 1 0 0,4-2 0 15,6-2 0-15,5-3 0 0,4-3 0 0,5-3 0 16,2-6-480-16,4-2-192 0,2-5-32 16,0-3-13056-16,-1-4-2592 0</inkml:trace>
  <inkml:trace contextRef="#ctx0" brushRef="#br0" timeOffset="187158.5">27937 13355 13823 0,'0'0'1216'0,"0"0"-960"15,0 0-256-15,0 0 0 0,0 0 6384 0,0 0 1232 16,0 0 240-16,0 0 48 0,0 0-4576 0,0 0-928 16,0 0-176-16,0 0-48 0,0 0-1424 0,0 0-304 15,2 6-48-15,-2-6-15488 16,0 0-3088-16</inkml:trace>
  <inkml:trace contextRef="#ctx0" brushRef="#br0" timeOffset="187476.68">25202 14431 39567 0,'0'0'1744'0,"0"0"368"0,0 0-1680 0,4 6-432 0,5-2 0 0,8-4 0 16,7-4 336-16,11-5-16 0,12-6 0 0,15-6 0 0,17-6 512 0,14-6 80 16,14-7 32-16,17-2 0 0,17-1 480 15,17-4 112-15,14-5 0 0,12 0 16 0,9 1-624 16,7 2-128-16,8 0-32 0,3 4 0 0,3 8-272 16,-6 3-64-16,-8 8-16 0,-20 4 0 0,-24 4-144 0,-24 3-16 15,-46 8-16-15,-14 0 0 0,-15 3-240 0,-11 0 0 16,-10 2 0-16,-10-1 0 15,-9 2-1504-15,-7-1-352 0,-10 2-64 16</inkml:trace>
  <inkml:trace contextRef="#ctx0" brushRef="#br0" timeOffset="189117.93">28459 12768 34495 0,'-17'-13'1536'0,"9"8"304"0,-1-1-1472 0,0-3-368 16,1 1 0-16,1 1 0 0,2-1 1712 0,1 1 272 0,0 3 48 0,4 4 16 16,-1-6-1136-16,1 6-208 0,0 0-64 0,7-4 0 15,2 1-496-15,3-1-144 0,2 2 0 0,3-3 0 16,1 1 0-16,3-3 0 0,1-1 0 16,2-1 0-16,0 0 0 0,1-1 0 0,0-3 0 0,-3 0 0 31,-2-2-256-31,-2 0-128 0,-3-4-32 0,-1 1 0 0,-5-4 224 0,-3 0 64 0,-2-2 0 0,-3 1 0 15,-3-1 128-15,-2 0 0 0,-1-4 0 0,-2 0 0 0,-1 3 0 16,0 0 0-16,1 7 0 0,0 2 0 0,2 6 0 16,2 3 144-16,3 7-144 0,0 0 160 0,6 13-160 15,1 9-192-15,2 8 32 0,3 8 16 16,0 10 144-16,0 6 0 0,-2 6 0 0,-1 6 0 0,-2 1 544 16,-3-2 192-16,-3-4 32 0,-2-1 16 0,-3-1-128 0,-1-6-16 15,-1 0-16-15,0-7 0 0,-1-1-320 0,-1-3-64 16,1-2-16-16,-1-1 0 0,-1-6-224 0,0 1 0 15,1-4 0-15,1-3 0 16,-1-5-1264-16,3-2-288 0,-3-7-64 0,1-3-16 16,-1-3-320-16,-3-5-64 0,0-4-16 0,-2-6 0 0,-2-3 1584 0,2-4 304 15,-1-6 144-15,1-4-128 0,0-9 1376 0,0 2 288 16,1-4 48-16,3 1 16 0,1 0-240 0,3 1-32 16,1 3-16-16,3 1 0 0,3 0-432 0,3 1-96 15,2 2-16-15,3 2 0 0,5 0-544 0,2 2-224 16,4 1 176-16,2 1-176 0,4 1 0 0,2 3 0 15,1 0-176-15,0 3 176 16,-3 2-704-16,1 2-32 0,-2 1 0 0,-1 1 0 16,-3-1-96-16,-3 2-32 0,-3 1 0 0,-3-1 0 0,-3-1 656 0,-2 0 208 15,-4 1 0-15,-1-4-160 0,-2 2 1040 0,-1 0 208 16,-3 1 32-16,1 2 16 0,-3-1-128 0,1 1-32 16,0 0 0-16,4 6 0 0,-4-4-384 0,4 4-80 0,0 0 0 15,0 0-16-15,-3 10-368 0,3 0-128 0,2 2 0 0,0 2 144 16,2 4-144-16,4-1 0 0,0-1 0 0,2 1 0 15,1 0 0-15,0-3 0 0,2-2-144 0,0-2 144 16,0-2-288-16,2-1 0 0,-3-6 0 0,-1-2 0 0,1-5 144 16,-2 0 144-16,0-3-208 0,-3-2 80 0,0 0 128 15,-2-2 0-15,0-2 0 0,1 0 128 0,-3-2-128 16,3 0 0-16,-2 2 0 0,0 2 128 0,-2-4-128 0,3 4 0 16,-1 0 0-16,0 3 0 0,0 2 0 0,0 2 0 15,0 0 0-15,-4 6 0 0,6-4 0 0,2 3 0 16,0 1-128-16,0 3 128 0,0 1-400 0,1 2 0 15,1 2 0-15,1 0 0 16,0 1-240-16,0 1-32 0,-1 0-16 0,-1 0 0 16,-1 0 192-16,0-3 48 0,0 1 0 15,-2 0 0-15,-2-1 448 0,-4-7-144 0,0 0 144 0,3 7 0 0,-3-7 416 0,0 0 160 16,0 0 48-16,0 0 0 0,0 0 144 0,0 0 16 16,0 0 16-16,-1-7 0 0,-2 1-160 0,3-3-48 15,3-3 0-15,2-4 0 0,3-1-256 0,1-2-48 16,1-1-16-16,2-1 0 15,1-2-848-15,3-1-160 0,1 2-32 0,-1 1-16 16,3 2-1648-16,-1 1-336 0</inkml:trace>
  <inkml:trace contextRef="#ctx0" brushRef="#br0" timeOffset="189497.04">29580 12413 37199 0,'0'0'1648'0,"0"0"336"0,0 0-1584 0,0 0-400 0,0 0 0 0,0 0 0 16,0 0 1664-16,0 0 240 0,0 0 48 0,0 0 16 15,-4 7-1104-15,0-3-224 0,2 2-32 0,-1 2-16 16,3-8-400-16,-1 9-192 0,1 0 160 0,1 0-160 16,-1 1 128-16,1-1-128 0,2 0 0 0,0-3 0 15,-3-6 128-15,5 7-128 0,-1-1 0 0,-4-6 0 0,0 0 192 16,6 4-48-16,-6-4-16 0,8 0 0 0,-1-2 112 16,-1-2 16-16,1 1 0 0,-2-3 0 0,0-2-112 0,-1 0-16 15,0 0 0-15,0 0 0 0,-2 2-128 0,1-3 0 16,0 1 0-16,-1-1 0 0,1 0 0 0,-2-2 0 15,0 1 0-15,-1 1 0 0,-1 1-240 0,-2 1 80 16,1-2 16-16,-2 3 0 0,-3-1 144 0,1 3 0 16,-2 3 0-16,-2 4-128 0,-2-1 128 0,-1 3 128 15,0 2-128-15,-3 3 176 0,-2 2-48 0,2 4 0 16,2 1 0-16,2 2 0 0,3 3-128 0,4-2 160 16,4-1-160-16,4 1 160 0,8 1-160 0,3-5 0 15,3-2 0-15,5-4 0 0,4-3 0 0,4-6 0 16,4-5-160-16,5-4 160 15,4-5-944-15,4-4-80 0,4-2-32 0,3-3 0 16,0 1-224-16,-3 1-64 0,-6 1 0 0,-4-1-17296 0</inkml:trace>
  <inkml:trace contextRef="#ctx0" brushRef="#br0" timeOffset="190191.69">30358 12181 23951 0,'0'0'2128'0,"-7"-4"-1696"0,-3 2-432 0,0-1 0 16,-2 2 2832-16,1-1 496 0,-3 2 80 0,1 3 32 15,-1 2-1776-15,1 2-336 0,1-1-80 0,2 1-16 16,-1 1-656-16,4 1-128 0,-1 3-16 0,1 1-16 15,1 0-288-15,1 2-128 0,-1 0 0 0,2 0 128 16,1-2 320-16,0-2 64 0,0 0 16 0,3 0 0 0,2 1 64 0,0-3 16 16,2-1 0-16,1-1 0 0,1 0-96 0,1-1 0 15,3 0-16-15,1-2 0 0,1-2-32 0,4-1 0 16,2-2 0-16,1 0 0 0,2-4-176 0,1-1-32 16,1 0-16-16,-1-1 0 0,1 1-112 15,1-2-128-15,-1 0 176 0,1-1-176 0,-2 1 160 0,-1-2-160 16,-2-2 128-16,1 0-128 0,-2-2 0 0,-1 1 0 15,-1-1 128-15,-2-1-128 0,-2 2 0 0,-1-4 0 16,0 2 0-16,-3-1-176 0,-2 2 176 0,-1 1 0 16,-1 2 0-16,-1 5-128 0,-2-1 128 0,-1 7 0 15,0 0 0-15,-8 0-128 0,-3 4 128 0,-4 3-160 16,-3 2 160-16,-1 2-160 0,-2 3 160 0,1 0 0 16,2 2-144-16,2 2 144 0,3-3-256 0,3 2 0 15,1-1 16-15,3 0 0 16,4-6-272-16,3-1-64 0,3-2-16 0,4-2 0 0,2-2 224 0,3-2 48 15,3-4 16-15,2-1 0 0,0-2 448 0,1-1 96 16,-2-3 16-16,-2 1 0 0,0-2 272 0,-2 2 64 0,-3 0 16 16,-1 1 0-16,-2 2-272 0,-1 0-48 0,-6 6-16 15,0 0 0-15,0 0-272 0,0 0 0 0,0 0 0 16,0 0 0-16,0 0 0 0,0 0 0 0,2 10 0 0,-1-1 0 16,-1 1-240-16,0 2 0 0,0-2 0 0,0 1 0 15,0-2-160 1,1 0-48-16,2-1 0 0,1-3 0 15,-4-5-224-15,8 5-48 0,1-3-16 0,1-2 0 0,3-2 288 0,0-3 64 0,0-3 16 16,3-2 0-16,1-1 368 0,0 0 0 0,-2-4 128 0,2 2-128 0,-1-2 176 16,0 0-48-16,-1-2-128 0,-2 2 192 15,-4 0 64-15,-1 2 0 0,-1 2 0 0,-1 0 0 16,0 2 64-16,-4 1 32 0,-1 2 0 0,1 0 0 16,-2 6 96-16,0 0 32 0,-2-3 0 0,2 3 0 0,0 0-208 0,0 0-32 15,0 0-16-15,0 0 0 0,0 0-224 0,7 0 0 16,2 2 0-16,0 2 0 0,0-1 0 15,3 3 0-15,-2 1 0 0,0 1 0 0,-3 1 0 0,1 1 0 16,-1 2 0-16,-2 0-160 0,-2 1 160 0,-2 0 0 16,-2 0-144-16,-3 1 144 0,-2 0 0 0,-1-1 0 15,-2-1 0-15,-3 0 0 0,-1-2 192 0,0-2 0 16,2-1 0-16,-2-1 0 16,2-3-1744-16,11-3-352 0</inkml:trace>
  <inkml:trace contextRef="#ctx0" brushRef="#br0" timeOffset="190400.13">31294 11700 33167 0,'-9'17'2944'0,"5"-9"-2352"16,0 2-464-16,2 3-128 0,-1 0 1840 0,3 2 336 15,2 3 80-15,0-1 16 0,1 0-592 0,2 1-112 0,2 2-32 0,-1 2 0 16,-1-3-896-16,0 2-192 0,-1 0-48 15,-1-1 0-15,-2 1-208 0,-1-2-64 0,-2 1 0 0,-4 6 0 16,0-5-128-16,-1-3 160 0,0-1-160 0,0-2 160 31,2-3-1632-31,1-3-320 0,4-9-64 0,0 0-18080 0</inkml:trace>
  <inkml:trace contextRef="#ctx0" brushRef="#br0" timeOffset="190616.48">31276 11992 17503 0,'0'0'1552'0,"-5"-5"-1232"0,-2 0-320 0,2 0 0 0,0-3 5472 16,1 2 1040-16,4 6 208 0,0 0 32 0,-3-5-3888 0,3 5-784 15,0 0-160-15,6-8-16 0,3 1-1264 0,4-1-240 16,4-1-48-16,10-3-16 0,2 2-336 0,0-1-208 16,-3 1 16-16,-9 3 16 15,1 1-464-15,1 2-112 0,-2-1-16 0,-2 1 0 0,-4 0 368 0,-1 0 64 16,-3 2 16-16,-7 2 0 0,0 0 464 0,0 0 112 16,6 8 0-16,-4 1 16 0,-2 1 112 0,-1 0 32 15,0 2 0-15,-2 1 0 0,0 0-112 0,1 1-32 16,-1 0 0-16,2 1 0 0,0-1-272 0,1-3 0 15,0-2 0-15,1-1 0 16,-1-8-1632-16,0 0-384 0,4 5-80 0</inkml:trace>
  <inkml:trace contextRef="#ctx0" brushRef="#br0" timeOffset="190728.42">31635 11812 29487 0,'0'0'1296'0,"0"0"288"0,0 0-1264 0,0 0-320 0,-2-6 0 0,2 6 0 16,0 0 1776-16,0 0 288 0,0 0 64 0,0 0 16 15</inkml:trace>
  <inkml:trace contextRef="#ctx0" brushRef="#br0" timeOffset="191250.13">31765 11827 30399 0,'0'0'2704'0,"0"0"-2160"0,0 0-544 0,0 0 0 0,0 0 2752 0,1 7 432 16,2 1 80-16,-2 0 32 0,-1-1-1904 0,2 0-384 15,-1 3-80-15,2-1-16 0,-2-3-656 0,1 5-256 16,-2-11 176-16,3 7-176 0,0 1 0 0,-1-1 0 15,-2-7 0-15,4 6 0 0,-4-6-400 16,5 6 16-16,-5-6 16 0,0 0 0 0,8 0 240 0,0-2 128 16,0 1-160-16,0-2 160 0,-1-2 0 0,1-1 0 15,-1-1 208-15,2-5-64 0,-1 1 224 0,-3 3 32 16,-1 0 16-16,0 1 0 0,-4 7 128 0,2-6 32 16,1 1 0-16,-3 5 0 0,0 0-128 0,0 0-32 15,0 0 0-15,0 0 0 0,0 0-416 0,0 0 128 16,0 0-128-16,0 0 0 0,0 0 0 0,5 6 0 15,2 1-192-15,-1-1 192 16,1-1-736-16,5 1-32 0,1-6 0 0,1 0 0 16,0 0-256-16,1-6-64 0,-1 0-16 0,2-1 0 0,-1 1 592 0,1-1 128 15,-1 0 32-15,0-1 0 0,-2-1 352 0,-1 3 128 0,-3 0 0 0,-9 6 0 16,8-12 704-16,-2 3 128 0,-6 9 16 0,0 0 16 16,0 0-320-16,0 0-64 0,0 0-16 0,0 0 0 15,0 0-416-15,-6 10-176 0,-2 2 128 0,-1 5-128 16,-2 7 0-16,-1 6 0 0,1 7 0 0,-1 1 0 15,2-1 0-15,-1 6 0 0,1 2-144 16,2 4 144-16,1 3 0 0,5-5 0 0,0-2 0 0,4-2 0 16,0 2 368-16,1-4 80 0,-2 1 0 0,2-4 16 15,1-4 208-15,1-3 32 0,0 0 16 0,0-5 0 16,1 1-96-16,-2-7-32 0,-3-7 0 0,-1-2 0 16,0-11-160-16,0 0-48 0,-7 4 0 0,-2-7 0 15,-4-6 128-15,0-7 32 0,-3-4 0 0,1-3 0 16,-3-3-32-16,2-2 0 0,0-6 0 0,2 1 0 15,1 3-368-15,1 3-144 0,3 1 0 0,1-2 0 16,2 0-576 0,3-2-128-16,6-2 0 0</inkml:trace>
  <inkml:trace contextRef="#ctx0" brushRef="#br0" timeOffset="191409.55">32661 12014 48831 0,'0'0'2176'0,"0"0"432"16,0 0-2096-16,0 0-512 0,0 0 0 0,0 0 0 0,-7-5 1168 0,7 5 128 15,0 0 32-15,0 0 0 16,-8-2-2656-16,8 2-528 0</inkml:trace>
  <inkml:trace contextRef="#ctx0" brushRef="#br0" timeOffset="196819.69">18605 17176 13823 0,'0'0'1216'0,"0"0"-960"15,0 0-256-15,0 0 0 0,0 0 2176 0,0 0 384 0,0 0 64 0,0 0 32 16,0 0-1488-16,0 0-288 0,0 0-64 0,0 0-16 15,0 0-48-15,0 0-16 0,0 0 0 0,0 0 0 16,0 0-32-16,0 0 0 0,-4-5 0 0,4 5 0 0,0 0 128 0,0 0 0 16,-1-7 16-16,0 2 0 0,1-2-224 0,0 7-48 15,0-6-16-15,0 6 0 0,1-7-160 0,-1 7-16 16,1-5-16-16,-1 5 0 0,0 0-112 0,0 0-32 16,2-6 0-16,-2 6 0 0,0 0-48 0,0 0-16 15,0 0 0-15,0 0 0 0,0 0-160 0,0 0 128 16,0 0-128-16,0 0 128 0,0 0-128 0,0 0 0 15,0 0 0-15,5-2 128 0,-5 2-128 0,0 0 0 16,6-5 0-16,-6 5 0 0,7 1 0 0,-7-1 0 16,7 4 0-16,-1 0 0 0,1 4 0 0,-2 0 0 15,-1 0 0-15,0 1 0 0,0 1 0 0,1 1 0 16,-1-2 0-16,0 0 0 0,1-1 0 0,0-1 0 16,1 1 0-16,0 0 0 0,0-1 0 0,1-1 0 15,-2 1 0-15,0-2 0 0,0 0 0 0,-5-5 0 16,7 4 0-16,-1 0 0 0,-6-4 0 0,0 0 0 15,7 4 128-15,-7-4-128 0,0 0 0 0,0 0 0 16,5 4 0-16,-5-4 0 0,0 0 0 0,0 0 0 16,7 0 0-16,-1 0 0 0,1 0 0 0,3-7 0 15,-1-1 0-15,4-3 0 0,3-4 0 0,2-4 128 16,3-7-128-16,3-3 0 0,2-1 128 0,0-3-128 16,0 0 128-16,1-3-128 0,2 1 0 0,-1 1 0 15,1-1 128-15,0 2-128 0,-2 2 0 0,1 1 0 0,-4 0 0 16,1 4 0-16,-1 0 0 0,-2 3 0 0,-3 0 0 15,0 4 0-15,-2 2 0 0,-3 3 0 0,-1-1 0 0,-1 5 0 16,-3 1 0-16,1 1 0 0,-2 3 0 16,-1 2 0-16,-2-1 0 0,-5 4 0 0,0 0 0 0,6-4 0 15,-6 4 0-15,5-2 0 0,-5 2 0 0,0 0 0 16,6-3 0-16,-6 3 0 0,0 0 0 0,0 0 0 0,0 0 0 0,0 0 0 16,0 0 0-16,0 0 0 0,0 0 0 0,0 0 0 15,0 0 128-15,0 0-128 0,0 0 0 0,0 0 0 16,0 0 144-16,0 0-144 0,0 0 128 0,0 0-128 15,0 0 160-15,0 0-160 0,0 0 0 0,0 0 0 16,0 0 0-16,0 0 0 0,0 0 0 0,0 0 128 16,0 0-128-16,0 0 0 0,0 0 0 0,0 0 0 15,5-3 0-15,-5 3 0 0,5-4 0 0,-5 4 0 16,0 0 0-16,0 0 0 0,4-3 0 0,0-4 0 16,-4 7 0-16,0 0 0 0,0 0 0 0,0 0 128 15,3-5-128-15,-3 5 0 0,0 0 0 0,0 0 0 16,0 0 0-16,0 0 0 0,0 0 0 0,0 0 0 15,0 0 0-15,0 0 0 0,2-5 0 0,-2 5 0 16,0 0 0-16,0 0 0 0,0 0 0 0,0 0 0 16,0 0 0-16,0 0 0 0,0 0 0 0,0 0 0 0,0 0 0 0,0 0 0 15,0 0 0-15,0 0 0 0,0 0 0 0,0 0 0 16,0 0 0-16,0 0 128 16,0 0-128-16,0 0 0 0,0 0 0 0,0 0 0 15,0 0 0-15,0 0-12080 0,8 4-2496 0</inkml:trace>
  <inkml:trace contextRef="#ctx0" brushRef="#br0" timeOffset="198868.21">21423 16855 13823 0,'0'0'608'0,"0"0"128"0,0 0-592 0,0 0-144 0,0 0 0 0,0 0 0 15,0 0 1792-15,0 0 336 0,0 0 64 0,0 0 16 0,0 0-720 16,0 0-144-16,0 0-16 0,0 0-16 0,0 0-416 0,0 0-96 15,0 0-16-15,0 0 0 0,0 0-224 0,0 0-48 16,0 0-16-16,0 0 0 0,0 0-64 0,0 0-16 16,0 0 0-16,0 0 0 0,0 0 32 0,0 0 16 15,0 0 0-15,0 0 0 0,0 0-80 0,0 8-32 16,0-8 0-16,0 9 0 0,0 0-144 0,0 0-16 16,1 2-16-16,0-4 0 0,1 4 16 0,-1 1 0 15,0-2 0-15,1 2 0 0,0 2 0 0,-1-1 16 16,1-1 0-16,-1 1 0 0,3 1-16 0,-1 1-16 15,-1-2 0-15,1 0 0 0,-1-2-176 0,2 1 160 16,0-4-160-16,0 0 160 0,-4-8-160 0,4 6 0 16,0 1 144-16,0 1-144 0,-4-8 128 0,0 0-128 15,0 0 128-15,0 0-128 0,4 6 128 0,-4-6-128 16,0 0 160-16,0 0-160 0,2 7 144 0,-2-7-144 16,0 0 128-16,0 0-128 0,0 0 128 0,0 0-128 15,3 5 128-15,-3-5-128 0,0 0 128 0,0 0-128 16,0 0 0-16,0 0 128 0,8 0 0 0,-2-3-128 0,1-2 192 15,-1 1-64-15,2-2-128 0,1-3 192 0,0-2-192 16,1 1 192-16,0-1-192 0,0 0 160 0,2-2-160 16,0-1 160-16,1 0-160 0,3-2 0 0,0 1 0 15,3-1 128-15,-2-2-128 0,0 1 0 0,4 0 0 0,1 0 128 16,1 0-128-16,1-2 0 0,0 2 0 0,1-2 0 16,-1 2 0-16,-1 1 0 0,-1 0 128 0,-1 0-128 15,-1 2 0-15,-2 1 0 0,0 1 0 0,-1-1 0 0,1 3 0 16,-2 1 0-16,-3 1 0 0,0-1 0 0,0-2 0 15,-1 2 0-15,-2 2 0 0,1 1 0 0,0 2 0 0,-1-2 0 16,-1 0 0-16,-1 2 0 0,-2 2 0 0,2-2 0 16,0 0 0-16,-2 0 0 0,-6 4 0 0,0 0 0 15,7 0 0-15,-1-4 0 0,-6 4 0 0,7-2 0 16,-7 2 0-16,5-6 0 0,-1 1 0 0,-4 5 0 16,5-4 128-16,-5 4-128 0,4-5 128 0,-4 5-128 15,4-4 192-15,-4 4-64 0,0 0-128 0,0 0 0 16,0 0 144-16,0 0-144 0,0 0 128 0,0 0-128 15,0 0 128-15,0 0-128 0,0 0 0 0,0 0 0 16,0 0 0-16,0 0 128 0,0 0-128 0,5-5 0 16,-5 5 0-16,0 0 0 0,0 0 0 0,0 0 0 15,0 0 0-15,0 0 0 0,0 0 0 0,0 0 0 16,0 0 0-16,0 0 0 0,0 0 0 0,0 0 0 16,0 0 0-16,0 0 128 0,0 0-128 0,0 0 0 15,0 0 0-15,0 0 0 0,0 0 0 0,0 0 0 0,0 0 0 0,0 0 128 16,0 0-128-16,0 0 0 0,0 0 0 0,0 0 0 15,0 0 0-15,0 0 0 0,0 0 0 0,0 0 0 16,0 0 0-16,0 0 0 0,0 0 0 0,0 0 0 16,0 0 0-16,0 0 0 0,0 0 0 0,0 0 0 15,0 0 0-15,0 0 0 0,0 0 0 0,0 0 0 16,0 0 0-16,0 0 0 0,0 0 0 0,0 0 0 16,0 0 0-16,0 0 0 0,0 0 128 0,0 0-128 15,0 0 0-15,0 0 0 0,0 0 0 0,0 0 128 16,3-5-128-16,-3 5 192 0,0 0-64 0,0 0 0 0,0 0-128 15,0 0 0-15,0 0 0 0,0 0 0 0,0 0 0 0,0 0 0 16,0 0 0-16,0 0 0 0,0 0 0 16,0 0 0-16,0 0 0 0,0 0 0 0,0 0 0 0,0 0 0 15,0 0 0-15,0 0 0 0,0 0 0 0,0 0 0 16,0 0 0-16,0 0 128 0,0 0-128 0,1-7 0 16,-1 7 0-16,0 0 0 0,0 0 0 0,0 0 0 15,1-6 0-15,-1 6 128 0,0 0-128 0,0 0 0 16,0 0 128-16,0 0-128 0,3-7 192 0,-3 7-48 15,0 0 0-15,0 0 0 0,0 0-144 0,0 0 0 16,0 0 0-16,0 0 0 0,0 0 0 0,0 0 0 16,0-5 0-16,0 5 0 0,0 0 0 0,0 0 0 15,0 0 0-15,0 0 0 0,0 0 0 0,0 0 0 16,0 0 0-16,0 0 0 0,0 0 0 0,0 0 0 16,0 0 0-16,0 0 0 0,0 0 0 0,0 0 0 15,0 0 0-15,0 0 0 0,0 0 0 0,0 0 128 16,0 0-128-16,0 0 0 0,0 0 0 0,0 0 0 15,0 0 0-15,0 0 0 0,0 0 144 0,0 0-144 16,0 0 160-16,0 0-160 0,0 0 0 0,0 0 0 0,0 0 0 16,0 0 0-16,0 0 0 0,0 0 0 0,0 0 0 0,0 0 0 15,0 0 0-15,0 0 0 0,0 0 0 0,0 0 0 16,0 0 0-16,0 0 0 0,0 0 0 0,0 0 0 16,0 0 0-16,0 0 0 0,0 0 0 0,0 0 0 15,0 0 0-15,0 0 0 0,0 0 0 0,0 0 0 0,-5-4 0 16,5 4 0-16,-3-4 0 0,3 4 144 0,0 0-144 15,0 0 0-15,0 0 0 0,0 0 0 16,0 0-848-16,0 0-208 0,0 0-32 0</inkml:trace>
  <inkml:trace contextRef="#ctx0" brushRef="#br0" timeOffset="-212077.79">18218 10623 13823 0,'0'0'1216'0,"-2"-9"-960"0,-1 1-256 0,3 8 0 16,0 0 2288-16,0 0 400 0,-1-7 96 0,1 7 16 15,0 0-2032-15,0 0-384 0,0 0-96 0,0 0-16 16,0 0-272-16,0 0 0 0,0 0 0 0,0 0 0 16,0 0 0-16,0 0 0 0,0 0 0 0,0 0 0 15,11 1 0-15,1-1 0 0,-1-1 0 0,-11 1 0 16,13-2 256-16,0 0 64 0,1-2 0 0,2 1 0 0,2 2 64 0,1-6 0 16,4 2 16-16,3 0 0 0,5 0-112 15,3 1-32-15,2 0 0 0,5 0 0 16,3 1-64-16,4-2 0 0,3 1-16 0,4 0 0 0,4 0-32 15,3 0 0-15,6-1 0 0,2 1 0 0,2 0-16 0,1 2-128 16,1-1 192-16,2-1-64 0,2-1 80 0,-1-1 16 16,0-2 0-16,0 2 0 0,0 4 16 0,1-1 0 15,-1 1 0-15,4-2 0 0,1-3 48 0,1 1 16 16,1 2 0-16,1 1 0 0,-1 2-48 0,2-2 0 16,3-1 0-16,1 2 0 0,-3 0-256 0,-3 2 0 15,-3 0 0-15,-1-1 0 0,1-3 0 0,-2-1 0 16,-6 0 0-16,-2 2 0 0,0-2 0 0,-6 1 0 15,-7 0 0-15,0 0 160 0,-2 0-32 0,-3 0 0 16,-3 1 0-16,-3 1 0 0,-4 2-128 0,-4-2 192 16,-4-1-192-16,-2 2 192 0,-3 1-192 0,-2 0 160 0,-4 1-160 15,-2 2 160-15,-2-1-160 0,-3 1 128 0,-4 2-128 16,-2 0 128-16,-2-1-128 0,-1 3 0 0,0-1 0 16,0 2 128-16,0 2-128 0,-2 1 0 0,1-1 0 0,-1 1 128 15,0-2-128-15,0 3 0 0,1 3 0 0,-1 0 0 16,2 3 0-16,-2 0 0 0,1 0 0 0,2 3 0 15,-1 5 0-15,-2 2 0 0,1 3 0 16,-1 3 0-16,0-3 0 0,-1 0 0 0,0 3 0 0,2 3 0 16,-2 2 0-16,-1 4 0 0,-2 1 0 0,2 2 0 15,0 0 0-15,0 3 0 0,-1 6 0 0,-1 2 0 16,1 2 0-16,1 3 0 0,0 2 0 0,1 3 0 16,0-2 0-16,4 3 0 0,-1 2 0 0,0-2 0 15,-2-3 0-15,1 2 0 0,1-3 0 0,-3-1 0 0,-2 0 0 16,0-2 0-16,1 1 0 0,-1-4 0 0,0-4 0 15,1 0 0-15,-1-1 128 0,1-1-128 0,-2-1 0 16,-1 1 0-16,-1 1 0 0,-1 3-176 0,-2 3 176 0,-1 1 0 16,-4 2 0-16,0 2 0 0,1 5 0 0,-4 2 0 15,-2 1 0-15,-1 1 0 0,-2 0 0 0,1 2 0 16,0-3 0-16,1 1-128 0,1 0 128 0,4-4 0 16,5-8-144-16,4-5 144 0,1-6 0 0,4-8 0 15,4-9 0-15,1-1 0 0,-1-5-160 0,2 1 160 16,1-2 0-16,1 2-144 0,-1-4 144 0,-2-2 0 15,-2-4 0-15,0-1 0 0,-3-1 0 0,0 1 0 0,-1 1 0 16,-1 3 0-16,-3-3 0 0,0 3 0 0,0 0 0 16,-1 1 0-16,-3 3 0 0,0 3 0 0,3 0 0 0,-2 0 0 15,0-1 0-15,1 0 0 0,0 3 0 0,2-5 128 16,3-3-128-16,0 3 0 16,-1 3 0-16,3-2 0 0,2-3 192 0,1 0 0 0,-2-2 16 0,2 1 0 15,1-1-64-15,-2 1-16 0,-2-1 0 0,0 0 0 16,0 0-128-16,1 1 0 0,-1-1 0 0,0 1 0 15,-1 0 0-15,0 1 0 0,0 2 0 0,0-1 0 16,-2-3 0-16,2-1 0 0,-1 3 0 0,1 0 0 16,-2 0 0-16,1 2 0 0,0 0 0 0,-1 1 0 15,1-5 0-15,-1 1 128 0,1 3-128 0,-2 0 0 16,1 1 0-16,-2-1 128 0,0-3-128 0,0 2 0 16,0 1 0-16,0 1 0 0,0 2 0 0,0-1 0 15,0 2 0-15,0 1 0 0,0-6 0 0,1 5 0 0,0 4 0 16,1-1 0-16,-1 2 0 0,0-2 0 0,-1-1 128 15,0 1-128-15,-1 2 128 0,1 0-128 0,0-5 0 0,-1-2 128 16,-1-1-128-16,0-3 0 0,-1-1 0 0,2-1 0 16,-2-3 0-16,0 0 0 0,1-2 0 0,-1-3 0 15,-1-3 128-15,4-10-128 0,-5 13 0 0,0-1 0 16,1-2 0-16,-1 3 128 0,0 0-128 0,-1-1 0 16,1 1 0-16,0 2 0 0,1 0 0 0,-1 3 0 15,-2-1 0-15,1 0 0 0,-1-4 0 0,1-2 0 16,-1-2 0-16,2 0 0 0,0-1 0 0,5-8 0 15,-5 8 128-15,5-8-128 0,-7 5 0 0,7-5 0 16,-9 4 0-16,0 0 128 0,-3-4-128 0,-1 1 128 16,-4 3-128-16,-4-1 128 0,-4 0-128 0,-3 0-176 15,-5 1 48-15,-5 1 0 0,-6 3-176 0,-7 2-16 0,-4-2-16 0,-5 4 0 16,-3 4-32-16,-3-1 0 0,0 2 0 16,2-1 0-1,0-3-80-15,-1-1 0 0,-4-1-16 0,-2 2 0 16,0 0-48-16,-4 1 0 0,-1 1 0 0,-9-2 0 15,-8-2 80-15,-3 2 16 0,-6 4 0 0,-2-4 0 0,-3-3 80 0,-4-3 16 0,0-2 0 16,2 0 0-16,2 2 320 0,1-6 0 0,1-1 160 0,3 5-160 16,4 2 608-16,6 2 16 0,4 0 0 0,5-1 0 15,-1-1-304-15,5 3-64 0,6 0-16 0,2 0 0 16,2 2-240-16,4-1 0 0,4-2 128 0,0-1-128 16,-1-1 0-16,2 0 0 0,0-2 128 0,-1 2-128 15,-1 0 0-15,-1 0 0 0,-1-3 0 0,3 1 0 0,3-2 560 16,5 1 16-16,2-8 0 0,8 1 0 15,5-6 448-15,7 0 80 0,6-2 32 0,6 1 0 0,2 1-416 16,4 0-80-16,4 1 0 0,2 1-16 0,7 7-432 0,-3-7-192 16,2 0 160-16,2-2-160 0,-1 9-144 0,6-12-128 15,-1 0-32-15,0-1 0 16,0 0-528-16,1-1-96 16,-1-3-32-16,0-5 0 0,0-5-400 0,-2-6-96 0,-1-2-16 0,0-6 0 15,-2-3 288-15,0-6 48 0,1-3 16 0,2-4 0 16,2-3 48-16,4-7 16 0,4-6 0 0,7-1 0 0,6 0 1376 0,4 3 256 15,1 2 64-15,1 8 16 0,0 5 1040 0,-2 6 208 16,-2 7 32-16,-3 7 16 0,-3 6-480 0,-3 4-80 16,-6 5-32-16,-4 5 0 0,-3 6-720 0,-2-1-160 0,-2 5-32 15,-2 6 0-15,0 0-272 0,0 0-176 0,-4-8 192 16,-2 0-11712-16,1 2-2352 16</inkml:trace>
  <inkml:trace contextRef="#ctx0" brushRef="#br0" timeOffset="-210895.28">18435 10653 22111 0,'-56'13'1968'0,"16"-4"-1584"0,-4 1-384 0,-3-1 0 16,-2 0 736-16,-2 0 64 0,0-1 16 0,3-2 0 16,1 2-96-16,4 0-16 0,2-2 0 0,2 2 0 15,4-1-400-15,4-1-96 0,2-3-16 0,3 1 0 16,1-2-192-16,0 2 176 0,-2-2-176 0,1 0 160 0,-1 1-32 15,-1-1-128-15,1 1 192 0,-2 1-64 16,0 1-128-16,2 0 0 0,1 1 144 0,1-1-144 0,3 1 0 16,4 0 0-16,2 0 0 0,3 1 128 0,3-2-128 0,3 1 0 15,7-6-176-15,-1 9 176 0,1-9 0 0,4 11 0 16,2-1 0-16,1 1 0 0,-7-11 0 0,10 10 0 16,-2 1 0-16,0 0 0 0,0-2 0 0,0 3 0 15,-1 0 0-15,0 2 0 0,-2 3 0 0,-1 5-144 16,0-2 144-16,1 6-128 0,0 1 128 0,-1 10 0 15,0 3 0-15,1 9 128 0,3 3 0 0,0 6 16 16,-1 8 0-16,0 4 0 0,1 6-16 0,-1 10 0 16,-3 10 0-16,0 2 0 0,-2 2-128 0,-1 2 0 15,-1 2 0-15,0-1 0 0,-1-4 0 0,-1-2 128 0,-1-9-128 0,-1-7 128 16,0-5-128-16,1-6 192 0,1-1-192 0,-2-6 192 16,0-2 224-16,-2-2 48 0,-1-6 16 0,1 0 0 15,0-4 80-15,0 5 16 0,-2 2 0 0,1-3 0 16,2 0-96-16,3 1-16 0,0-1 0 0,5 2 0 15,2-4-224-15,3-1-48 0,2-1-16 0,3 3 0 16,4-1-48-16,2 1-128 0,-1-2 192 0,1-2-64 16,0 0-128-16,-2-2 160 0,-4-2-160 0,0-1 160 15,-3-2-160-15,-1-4 0 0,-2-3 0 0,-1 0 128 16,1 0 16-16,-1 1 0 0,1 2 0 0,-1-5 0 16,1-2 0-16,1-2 0 0,0-1 0 0,-1 1 0 15,0-2 0-15,-1 0 0 0,1 0 0 0,1 2 0 16,1 1-144-16,0 2 128 0,-1-2-128 0,0 0 128 15,-1-1-128-15,0 5 0 0,-2-2 0 0,-1 5 128 0,-1 1-128 16,-1 1 0-16,-2 3 0 0,0-5 0 0,-1-2 0 16,0 0 160-16,-1-2-160 0,2 0 160 0,0-5-160 0,0-1 0 15,2-2 0-15,-2-1-176 0,2 1 176 0,2-2 0 16,1-1 0-16,-1-1 0 0,-1 1 0 0,0 0 144 16,-1-4-144-16,1 3 0 0,-2-6 128 0,0 4-128 15,-1 2 0-15,0-5 0 0,0-1 192 0,-1-3-192 16,0 2 192-16,-1 0-192 0,1-1 192 0,-1 4-64 15,-1-3 0-15,0 2-128 0,-1 0 128 0,2 2-128 16,1 2 0-16,-2-2 0 0,0 1 128 0,-1 1-128 16,2 2 0-16,0 1 0 0,1 0 128 0,1 0-128 15,-1-2 0-15,1 0 0 0,-1 1 0 0,1-1 0 0,0-1 0 16,0 1 0-16,1 1 0 0,-1 1 0 0,-3 0 0 16,2 0 0-16,0 2 0 0,-1-1 0 0,1-2 0 0,0 1 0 15,-2 2 0-15,3 1 0 0,-1-1 0 0,2 2 0 31,0 0-352-31,1 2-80 0,0 2-16 0,1 0-17200 0</inkml:trace>
  <inkml:trace contextRef="#ctx0" brushRef="#br0" timeOffset="-200361.51">3374 8075 16639 0,'26'-14'736'0,"-5"7"160"0,4-1-720 0,6 0-176 16,6-1 0-16,6 5 0 0,5 0 0 0,5-1 0 0,5-4 0 0,4 1 0 16,3 0 0-16,3 2 0 0,1 0 0 0,2 1 0 15,2 0 0-15,5-3 0 0,4-1 0 0,4-1 0 16,0 0 0-16,3 1 192 0,1 1-192 0,4-2 192 15,2-2 560-15,4 2 112 0,1 2 32 0,-1 2 0 16,1 0-336-16,0 0-64 0,1-3-16 0,0 3 0 16,-1 3-352-16,-3 0-128 0,-3-4 0 0,-1 0 0 15,-3-1 128-15,-3 1-128 0,-5 1 0 0,-5 1 0 16,-3-2 192-16,-5-1-64 0,-2-1-128 0,-5 0 192 16,-6-4 304-16,-4 2 48 0,-2 0 16 0,-1 3 0 15,-5 4-112-15,-2 1-32 0,-5-2 0 0,-1 0 0 16,-2 0-224-16,-3 1-32 0,0 1-16 0,-5 2 0 15,-2-6-144-15,-3 1 0 0,-2 3 0 0,-5 1 0 0,-3 0 0 16,-3-2 128-16,-9 4-128 0,0 0 0 0,0 0 0 16,0 0 0-16,0 0 128 0,0 0-128 0</inkml:trace>
  <inkml:trace contextRef="#ctx0" brushRef="#br0" timeOffset="-199088.07">3211 8034 21183 0,'0'0'1888'0,"0"0"-1504"0,-9 1-384 0,0-1 0 31,9 0-656-31,-9-1-208 0,9 1-32 0,0 0-16 0,0 0 1440 0,-7-3 304 0,7 3 48 0,0 0 16 16,0 0-112-16,0 0-16 0,-4-6 0 0,4 6 0 15,0 0-336-15,0 0-80 0,-2-9-16 0,2 9 0 0,0 0 64 16,0 0 16-16,0 0 0 0,0 0 0 16,5-9-192-16,-5 9-32 0,0 0-16 0,10-4 0 0,1 0-176 0,0 1 0 15,1 2 0-15,3-2 128 0,3 3-128 0,3-1 128 16,3-2-128-16,2 1 128 0,3-1 16 0,2 1 0 16,1-2 0-16,2 0 0 0,3 0-144 0,3 3 192 15,0-1-192-15,0 1 192 0,-1 1-48 0,2-3 0 16,2 2 0-16,0-2 0 0,1 0-144 0,1 0 160 15,-1 0-160-15,0 1 160 0,2 0-160 0,2 2 0 16,0-2 144-16,1 1-144 0,-2-3 0 0,3 0 128 16,5 0-128-16,1 0 0 0,3-3 144 0,2 0-144 0,2-3 192 15,-1 3-192-15,0 0 208 0,-4 1-64 0,0-2-16 16,2 0 0-16,3-4 128 0,-3 4 32 0,-4 2 0 16,1 2 0-16,-1 1-80 0,-2 2-16 0,0 0 0 0,-2-1 0 15,0-2-192-15,2 1 176 0,0-3-176 16,0 0 160-16,-2-1-160 0,1 3 192 0,1 1-192 0,-1-3 192 15,1-2 32-15,0 2 16 0,0 1 0 16,1-2 0-16,1-1 80 0,-1-3 0 0,-3-1 16 0,0 3 0 16,-1 2-96-16,1 3-32 0,-4-1 0 0,-1 0 0 15,-1-3-208-15,2 0 128 0,1 2-128 0,1 2 0 16,-2-3 0-16,-2 1 128 0,-6 2-128 0,2 4 0 16,0 0 0-16,-2-1 128 0,-1-2-128 0,-1 0 0 15,-3 1 192-15,2-1-64 0,0-1-128 0,0 2 192 16,-2 0-32-16,0-2-16 0,-1 2 0 0,-4-2 0 15,-4 1-16-15,-1 2-128 0,0 1 192 0,-3 0-64 16,-2-3-128-16,-1 3 0 0,1 4 0 0,-2-1 0 0,-4-3 0 16,1 0 0-16,-4-1 0 0,1 1 0 0,-1 1 0 0,-11-1 0 15,10-3 0-15,-1 2 0 0,-9 1 128 0,12-1 0 16,-12 1 0-16,0 0 0 0,0 0-128 16,10-3 0-16,-10 3 0 0,0 0 0 0,9-4 0 0,-9 4 0 15,0 0 0-15,0 0 0 0,0 0 0 0,0 0 0 16,10-2 0-16,-10 2 128 0,0 0-128 0,0 0 0 15,0 0 0-15,0 0 0 0,0 0 0 0,0 0 0 16,9-2 0-16,-9 2 0 0,0 0 0 0,0 0 0 16,9-1-160-16,-9 1 160 15,0 0-1600-15,9 4-208 0,0 4-48 0,-9-8-16 0</inkml:trace>
  <inkml:trace contextRef="#ctx0" brushRef="#br0" timeOffset="-193663.43">14353 13166 13823 0,'0'0'1216'0,"0"0"-960"15,0 0-256-15,0 0 0 0,0 0 1184 0,11 1 192 16,-11-1 32-16,12 1 16 0,-12-1-512 0,12 0-96 15,-12 0-32-15,0 0 0 0,0 0 48 0,0 0 0 16,0 0 0-16,0 0 0 0,0 0 0 0,0 0 0 16,8-6 0-16,-8 6 0 0,0 0-272 0,0 0-48 15,0 0-16-15,0 0 0 0,0 0-48 0,0 0-16 16,0 0 0-16,-4-8 0 0,4 8-176 0,-8-4-48 16,-1 4 0-16,0 2 0 0,-3 2-208 0,0 2 0 15,0 0 0-15,2 1 0 0,0-2 0 0,-1 0 0 0,1 0 0 16,3 1 0-16,1 1 160 0,-1 2-160 0,-1 1 160 0,2-1-160 15,1 0 0-15,-2 0 0 0,1 0 0 0,-1 0 0 16,-1 0 0-16,-2 6 0 0,1-2 0 0,1 1 0 16,-1-1 0-16,1-1 0 0,0 1 0 0,2-1 0 15,0-3 0-15,1 0 0 0,0-1 0 0,5-8 0 16,-1 11 0-16,3 0 0 0,2-1 128 0,3-1-128 16,3-2 144-16,-1-2-16 0,2 2 0 0,2-2 0 15,2 0 144-15,2 2 32 0,3-1 0 0,1 2 0 16,0 5-96-16,-1-1-16 0,0-2 0 0,0 2 0 0,-2 1-192 15,0 0 0-15,-2 0 0 0,-2-1 0 0,-2-2 0 16,-3 3 0-16,-1-2 0 0,-2 2 0 0,-2-3 0 16,-1 2 0-16,-3 0 128 0,-2 1-128 0,0-2 0 0,-2 1 144 15,-1 0-144-15,-2 0 128 0,-1-1-128 0,-1 2 128 16,-1-5-128-16,-1 1 128 0,1 2-128 0,0-1 0 16,-1-1 144-16,-3 3-144 0,1-2 0 0,1 0 144 15,3-1-144-15,2-3 0 0,7-6 160 0,0 0-160 16,-7 7 128-16,7-7-128 0,0 0 0 0,0 0 0 15,0 0 0-15,0 0 0 0,0 0 0 0,0 0 0 16,0 0 0-16,0 0 0 0,11 5 0 0,1-1 0 16,-12-4 0-16,12 2 0 0,-2 1 0 0,1 0 0 15,-1-3 128-15,0 2-128 0,1 2 0 0,-2 1 0 16,-1 1 0-16,-2 1 0 0,2 5 0 0,-1 0 0 0,-2 0 0 0,-1 3 0 16,-2 5 0-16,1-2 0 0,-3 2 0 0,-1 2 0 15,-1-3 0-15,1 5 0 0,-2-5 0 0,2-2 0 16,0-2 0-16,0 2 0 0,-1 1 0 0,1-3 0 15,0 2 0-15,-1 2 128 0,1 0-128 0,0-1 0 16,-1-1 0-16,1 0 0 16,-1-5 128-16,0 2-128 0,0 3 128 0,-1 0-128 0,-1-1 192 0,0 1-64 15,-1 1-128-15,-2-1 0 0,0-1 0 0,-2 6 0 16,2-2 0-16,0-2 0 0,1 0 0 0,2-1 0 16,1-1 0-16,2-1 0 0,1 2 0 0,3-1 0 15,-1-3 0-15,2 0 0 0,-1 0-160 0,1 0 160 16,0-4 0-16,1 2 0 0,-5-11 0 0,8 10 0 0,0-2 0 15,-8-8 0-15,7 8 0 0,-7-8 0 0,10 6 128 0,-10-6-128 16,0 0 0-16,10 5 0 0,-10-5 0 0,0 0 128 16,10 6-128-16,-10-6 0 0,0 0 128 0,11 5-128 15,-11-5 0-15,0 0 0 0,8 8 0 0,-8-8 0 16,7 7 0-16,-7-7 0 0,0 0 0 0,0 0 0 16,0 0 0-16,7 10 0 0,-7-10 0 0,0 0 0 15,0 0 0-15,5 10 0 0,-5-10 0 0,0 0 0 16,0 0 0-16,0 13 0 0,-1-4 0 0,1-9 0 15,-4 12 0-15,0-2 0 0,0 3 0 0,2-1 0 16,-1-1 0-16,-1 2 0 0,0-4 0 0,0 2 0 0,2 5 0 16,-1-4 0-16,0 0 0 0,1 1 0 0,-1-2 0 15,1 0 0-15,0-1 0 0,2-10 0 16,-2 11 0-16,2-11 0 0,0 11 0 0,-2-2 0 0,2-9 0 0,0 0 0 16,0 11 0-16,0-11 0 15,0 0 0-15,0 0 0 0,0 0 0 0,0 0 0 16,3 13 0-16,0-4 0 0,-3-9 0 0,0 0 0 0,0 0 0 0,3 13 0 15,1-4 0-15,-1 2 0 0,-3-11 0 16,1 14 0-16,-1 2 0 0,0-3 0 0,-1 0 0 16,1 1 0-16,0 0 0 0,-1-1 0 0,-1 0-160 0,1-1 160 15,-2-1 0-15,0-1 0 0,-1 2 0 0,-2-3 0 16,6-9 0-16,-6 12 0 0,1-3 0 0,1 0 0 16,4-9 0-16,-3 12 0 0,3-12 0 0,-2 13 0 15,2-13 0-15,0 10 0 0,0-10 0 0,3 12 0 16,-3-12 0-16,6 12 0 0,-2-3 0 0,-4-9 0 0,4 10 0 15,-4-10 0-15,3 12 0 0,1-3 0 0,-4-9-192 0,0 0 192 16,0 0-160-16,6 12 160 0,-3-2-192 0,-3-10 192 16,0 0-208-16,7 9 80 0,-7-9-48 0,8 8 0 15,-8-8 0-15,10 7 0 0,-1-2-144 0,-1 1-48 16,0 0 0-16,-8-6 0 16,9 6-144-16,-1 3-48 0,-3-2 0 0,-5-7 0 0,0 0 176 15,4 11 16-15,-4-11 16 0,1 13 0 0,-1-1 352 0,-1 1 0 16,-2-2 0-16,1-1 0 0,2-10 0 0,-3 12 0 15,-2 0-144-15,0-3 144 0,5-9 0 0,-7 9 0 16,2 1 0-16,0 1 0 0,0-2 0 0,1-1 0 16,4-8 0-16,-4 10 0 0,1 0 0 0,3-10 0 15,0 0 0-15,-1 12 0 0,2-1 0 0,-1-11 0 16,0 0 0-16,0 0 0 0,5 10 0 0,-5-10 0 16,0 0 0-16,7 8 0 0,-7-8 0 0,0 0 0 15,6 9 0-15,-6-9 0 0,0 0 0 0,8 7 0 0,-8-7 0 0,9 6 0 16,-9-6 0-16,0 0 0 0,11 8 0 0,-11-8 0 15,0 0 0-15,6 9 0 0,-6-9 0 0,6 12 0 16,-6-12 0-16,-2 13 0 0,-2 0 0 16,0-1 0-16,-1-1 0 0,-1-2 0 0,1 1 0 0,-1 1 0 15,1-2 0-15,0 2 0 0,5-11 0 16,-7 10 0-16,2 1 0 0,1-2 0 0,4-9 0 0,-5 10 0 16,2-1 0-16,3-9 0 0,0 0 0 0,-1 13 0 15,0-2 0-15,1-11 0 0,0 12 0 0,0-2 0 0,0-10 0 16,1 10 0-16,-1-10 0 0,0 0 0 0,0 0 0 15,3 11 0-15,-3-11 0 0,0 0 0 0,4 10 0 0,-4-10 0 16,0 0 0-16,0 0 0 0,5 11-256 0,0-2 64 16,-5-9 16-16,0 0 0 0,0 0-112 0,5 9-32 15,-5-9 0-15,0 0 0 0,0 0 320 0,3 10 0 16,-3-10 0-16,0 12 0 0,0-12-128 0,-1 12 128 16,1-12 0-16,-2 10 0 0,0 1 0 0,0-2 0 15,2-9 0-15,-1 13-8448 16,1-4-1600-16</inkml:trace>
  <inkml:trace contextRef="#ctx0" brushRef="#br0" timeOffset="-185253.59">3644 10100 13823 0,'0'0'1216'0,"1"-6"-960"0,-1-1-256 0,0 7 0 0,0 0 3328 0,0 0 608 15,0 0 128-15,0 0 32 0,0 0-2448 0,0 0-496 16,0 0-80-16,0 0-32 0,0 0-496 0,0 0-96 15,0 0-32-15,0 0 0 0,0 0-160 0,0 0-16 16,4 7-16-16,1 2 0 0,1-1 208 0,0 2 32 16,-1 2 16-16,0 2 0 0,-1 3 128 0,0 4 32 15,0 1 0-15,-2 4 0 0,-4 3-256 0,0 1-64 16,-2 5 0-16,-3 20 0 0,-1-1 64 0,1-1 16 16,-1 2 0-16,0-2 0 0,0 3 48 0,0-4 0 0,-1 1 0 15,1 1 0-15,2 1-176 0,1 6-16 0,1-1-16 0,-2 6 0 16,1 4-80-16,-1-1-16 0,-1 0 0 15,-2 7 0-15,-3 5 0 0,1 3 0 16,-2 2 0-16,0 0 0 0,-2-1 48 0,6-26 0 0,-1 11 0 0,-2 6 0 16,0 3-192-16,2 3 0 15,2-2 0-15,-3 40 0 0,4-9 0 0,4-42 0 0,3 5 0 16,-1 0 128-16,1-1-128 0,1 4 0 0,3 0 0 16,1 5 0-16,0-1 0 0,2-1 0 0,-1-2 0 15,0-1 0-15,0 5 0 0,1-1 0 0,-2-2 0 0,0 0 0 16,-1 0 0-16,-1-4 0 0,-2-2 0 0,-1 0 0 15,-1 1 0-15,-2 1 192 0,0 1-192 0,1-4 192 16,-1-6-192-16,1 1 0 0,-1 1 0 0,2-1-176 16,1-4 176-16,1-1 0 0,2 1 0 0,0-2 0 15,4-1 0-15,1-4 144 0,1-3-144 0,3-4 160 0,-1 2-160 16,2 0 0-16,-1-4 0 0,0 0 0 0,0-4 0 0,-2 0 0 16,1-4 0-16,-1-1 0 0,-1-6 0 15,-1-2 0-15,-2-2 0 0,1-2 0 0,-2-3 0 16,-1-1 0-16,-1-6 0 0,-2-2 0 0,-2-2 0 0,1-2 0 15,-2 0 0-15,1-4 128 16,1-6-896-16,0 0-192 0,-4 7-48 0</inkml:trace>
  <inkml:trace contextRef="#ctx0" brushRef="#br0" timeOffset="-184477.98">2663 15258 33807 0,'-11'4'1488'0,"11"-4"320"0,0 0-1440 0,0 0-368 15,-3 6 0-15,1 1 0 0,2-7 144 0,-4 6-144 16,4-6 192-16,0 0-192 0,0 0 528 0,0 8 0 15,0-8 0-15,5 12 0 0,4-4 256 0,3 0 48 0,1-2 16 0,2 1 0 16,4-6-208-16,3 3-32 0,5-1-16 16,2-1 0-16,1 2-64 0,4-1-16 0,1-1 0 0,7 2 0 15,5 0-176-15,5 0-32 0,4-1-16 16,12-5 0-16,11-4-112 0,-16 3-32 0,11-2 0 0,52-4 0 16,1 1-144-16,-36 4 192 0,15-2-192 0,72-9 192 15,-4 0-192-15,-83 4 0 0,16-1 144 0,18 1-144 16,19-5 0-16,8 4 0 0,7 3 0 0,5 3 128 15,6-5-128-15,5 1 0 0,6-2 0 0,3-1 0 0,1 3 0 16,185-14 0-16,-79 5 0 0,-49 7 0 0,-29 7 0 16,-13-4 128-16,-4-1-128 0,-11 3 0 0,-11 0 160 15,-6 3-32-15,-3 3-128 0,-4-4 192 0,-6-7-16 16,-5 5-16-16,-4 5 0 0,-48-2 0 0,8-4 0 16,8 0 0-16,2 3 0 0,1 1 0 0,-1-4-32 0,-2 2-128 15,-2 1 192-15,-9 1-64 0,-9 1 16 0,-8 0 0 16,-5 2 0-16,-8-3 0 0,-10 2-16 0,-9 2 0 15,-11 0 0-15,-9 0 0 0,-9 0-128 0,-7 0 128 16,-6 0-128-16,-6 2 128 16,-6-2-448-16,0 0-112 0,-13 4-16 0,-4 0-20672 0</inkml:trace>
  <inkml:trace contextRef="#ctx0" brushRef="#br0" timeOffset="-183610.82">10350 14622 13823 0,'0'0'1216'0,"0"0"-960"0,0 0-256 0,0 0 0 16,0 0 3104-16,-8-2 576 0,1-1 112 0,7 3 32 15,-10-2-2352-15,10 2-480 0,-9 0-96 0,9 0 0 0,-9 0 48 0,9 0 16 16,-9 5 0-16,9-5 0 0,-9 7-384 0,2-2-80 16,7-5-16-16,-6 9 0 0,-1 0 80 0,3-1 16 15,4-8 0-15,-2 12 0 0,-1-2 16 0,3-10 16 16,-1 13 0-16,1-3 0 0,0-10-112 0,3 11-32 16,0 0 0-16,1-2 0 0,-4-9-16 0,8 10-16 15,1 1 0-15,3-2 0 0,2-3-48 0,2 0-16 16,1-2 0-16,4 2 0 0,1-1-32 0,-5 0 0 15,1 2 0-15,3 1 0 0,3 1-208 0,-1 0-128 16,2 1 160-16,0 4-160 0,-2-4 0 0,0 3 128 16,1 1-128-16,-2 2 0 0,-2-4 0 0,-1-1 0 15,1 1 0-15,1 1 0 0,-2-4 0 0,1 0 0 16,-2 1 0-16,-1-5 0 0,-3 5 0 0,-1-1 0 16,-2-2 0-16,-3 2 0 0,-2-1 0 0,-2 1 0 15,-4 1 0-15,-4 2 0 0,-4 2 0 0,-5 3 0 16,-5 3 0-16,-4 0 0 0,-4 0 160 0,-4 5-16 15,-4-4 0-15,-5 1 0 0,-4 2-16 0,-22 3 0 16,5-5 0-16,11 2 0 0,10-5-128 0,11 1 0 16,8-3 0-16,8-2-21056 0</inkml:trace>
  <inkml:trace contextRef="#ctx0" brushRef="#br0" timeOffset="-183214.47">10919 15869 37023 0,'0'0'1648'0,"0"0"336"0,0 0-1600 0,0 0-384 16,0 0 0-16,-6-1 0 0,0 0 944 0,-1 2 96 15,1 2 32-15,-2 2 0 0,-2 4-560 0,-1 3-128 16,-1 3 0-16,-1 5-16 0,-1 2-368 0,0 2 0 15,-1-2 0-15,1 1 128 0,0 2-128 0,1-1 192 0,1-2-64 0,0 0 0 16,2-1-128-16,-1 0 144 16,1-1-144-16,-2 0 160 0,-1-2-160 0,0-2 0 0,0-2 0 0,0 1 0 31,1-4-1856-31,1-2-368 0,-1-1-64 0</inkml:trace>
  <inkml:trace contextRef="#ctx0" brushRef="#br0" timeOffset="-183022.79">10520 15975 27647 0,'0'0'2448'0,"0"0"-1952"0,0 0-496 0,9-1 0 0,0-2 1856 0,3 3 288 15,1 1 48-15,2 3 16 0,2 3-976 0,0-1-192 16,0 7-32-16,1 0-16 0,1 2-448 0,-1 2-96 16,0 1 0-16,2 2-16 0,1 0-80 0,-1 3-16 15,0 0 0-15,0 1 0 0,0-1-64 0,-1 0-16 16,-2-2 0-16,4 11 0 15,-5-5-1248-15,-2-4-256 0</inkml:trace>
  <inkml:trace contextRef="#ctx0" brushRef="#br0" timeOffset="-182228.08">5336 16759 29487 0,'0'0'2624'0,"-1"-8"-2112"0,-2-1-512 0,2-2 0 16,0 3 1552-16,1 8 208 0,0 0 32 0,0 0 16 15,-4-5-304-15,4 5-64 0,0 0-16 0,-2 11 0 16,1 3-784-16,1 8-176 0,0 7-16 0,1 5-16 0,-1 2-112 15,0 3 0-15,0 2-16 0,0-2 0 0,0-3-112 0,0-2-32 16,0-4 0-16,-1-1 0 0,2-4-160 0,1 1 0 16,-1-5 0-16,2-2-13136 15,-1-3-2624-15</inkml:trace>
  <inkml:trace contextRef="#ctx0" brushRef="#br0" timeOffset="-182043.85">5075 16738 34031 0,'2'-19'1504'0,"2"10"320"0,3-1-1456 0,6-3-368 15,2 0 0-15,3-2 0 0,3 0 880 0,2-1 96 16,3 2 32-16,2 0 0 0,2-3-256 0,1-2-48 16,2 2-16-16,1 4 0 0,1 0-432 0,-1 4-64 0,-2 1-32 0,9 3 0 31,-9 5-1200-31,-7 5-240 0</inkml:trace>
  <inkml:trace contextRef="#ctx0" brushRef="#br0" timeOffset="-181831.59">5609 16834 24879 0,'0'0'2208'0,"0"0"-1760"0,0 0-448 0,0 0 0 15,0 0 3776-15,-2 8 688 0,0 1 128 0,0 2 16 16,2 0-3200-16,0 5-640 0,0 1-128 0,0 1-16 0,-1-1-416 0,0 3-80 16,-2-6 0-16,1 3-128 15,-1-1-336-15,-1-3-176 0,0 0-48 0,0 0-12176 16,0-5-2432-16</inkml:trace>
  <inkml:trace contextRef="#ctx0" brushRef="#br0" timeOffset="-181703.77">5632 16652 31391 0,'0'0'1392'0,"0"0"272"0,0 0-1328 0,-5 6-336 16,0 5 0-16,1-1-13888 0</inkml:trace>
  <inkml:trace contextRef="#ctx0" brushRef="#br0" timeOffset="-180922.77">5787 16860 30399 0,'0'0'2704'0,"0"0"-2160"0,0 0-544 0,0 0 0 16,0 0 2720-16,-1 9 432 0,-3 3 96 0,3-1 16 15,-1 2-1632-15,1 0-320 0,0 0-64 0,1 1-16 16,0 2-544-16,0 1-112 0,0-2-32 0,0 3 0 15,2 1-320-15,0-2-64 0,-1-2-16 0,0 0 0 0,1-1-144 0,0-1 0 16,0-1 0-16,0-2 128 0,-1 1-128 0,1-4 0 16,-2-7 0-16,1 7 0 15,-1-7 128-15,0 0-128 0,0 0 128 0,0 0-128 0,0 0 256 0,0 0-16 16,0-7-16-16,0 0 0 0,0-2-48 0,0-2-16 16,-1 5 0-16,1-4 0 0,0 0-160 0,0-2 0 15,0-1 144-15,1 0-144 0,0 0 0 0,2-1 128 16,1-1-128-16,1 4 0 0,0-1 0 0,2 2 0 15,-1-1 0-15,2-1 0 0,0 5-224 0,1-1-16 16,0 0 0-16,0 4 0 0,0 0-48 0,2 4-16 16,-3-2 0-16,0 4 0 0,-1 1 112 0,0 3 0 15,-7-6 16-15,5 11 0 0,-1 0 176 0,0 1-192 16,0 1 192-16,-2-2-192 0,1 2 192 0,-2 0 0 16,1-2 0-16,-1 1-128 0,2-1 128 0,-1-2 0 15,1 0 0-15,-1-3 0 0,-2-6 0 0,0 0 0 16,0 0 0-16,6 8 0 0,-6-8 0 0,0 0 0 0,7 4 0 15,1-1 0-15,1-3 0 0,0-4 144 0,2-1-144 16,-2-2 160-16,0-2-160 0,2-3 0 0,0-1 0 0,1-2 0 16,0 0 0-16,0-2 0 0,-2 2 0 0,0-1 0 15,1 2 0-15,-1 3 0 0,-2 2 0 0,1 1 0 16,-2 2 0-16,-1 2 0 0,-6 4-144 0,0 0 144 16,0 0-128-16,8 4 128 0,-1 1-192 0,-2 1 192 0,-5-6-192 0,6 12 192 15,0-5-192-15,-4 2 192 16,2 0 0-16,1 0 0 0,2 2 0 0,-2-2 0 0,0-2 0 0,2 1-128 15,1-1 128-15,-1-1 0 0,-7-6 0 0,10 3 0 16,-1 1 0-16,0-2 0 0,0 0 0 0,1-2 0 16,1-2 0-16,-1-1 0 0,-1 1 0 0,0-2-160 15,2-1 160-15,-3-1-192 0,-1-1 192 0,1-2-128 16,0 0 128-16,0 0-128 0,0 0 128 0,-2-1 0 16,1 0 0-16,-2 2-128 0,2-2 128 0,-2 3 0 15,-1-1 0-15,0 3 0 0,-4 5 0 0,0 0 0 16,0 0 0-16,0 0 0 0,0 0 0 0,0 0 128 15,0 0-128-15,4 5 176 0,-4-5 32 0,0 0 16 16,3 12 0-16,4-4 0 0,-1 1-32 0,4-1-16 0,1 0 0 16,4 0 0-16,2 1-176 0,2-5 160 15,2-2-160-15,2 1 160 0,2-2-160 0,1 0 128 16,3-1-128-16,4-1 128 0,3 2-128 0,1-1 0 16,0-1 0-16,0 1 0 0,-3 0-224 0,0-1 80 0,0 1 16 15,0-3-21456-15</inkml:trace>
  <inkml:trace contextRef="#ctx0" brushRef="#br0" timeOffset="-174312.15">1064 12437 27295 0,'-4'14'592'0,"0"4"128"0,0-5 32 0,1-1 16 0,3-4-608 0</inkml:trace>
  <inkml:trace contextRef="#ctx0" brushRef="#br0" timeOffset="-173987.91">658 11799 35007 0,'-5'4'3120'0,"0"-4"-2496"16,5 0-496-16,-7 0-128 0,2 0 1056 0,5 0 192 15,-6 0 32-15,0 0 16 0,6 0-80 0,0 0 0 16,-2-6-16-16,2-1 0 0,6-5-800 0,2 1-144 16,5-9-48-16,4-3 0 0,4-5-208 0,4 0 176 15,2-6-176-15,3-2 160 0,1 0-160 0,9-8 0 16,-8 1 0-16,-3 6 0 0,-6 7 0 0,-3 5 0 16,-4 4 0-16,-5 6 0 0,-2 4-128 0,-2 4 128 15,-2 0 0-15,-5 7 0 0,0 0 192 0,0 0 96 0,0 0 32 16,0 0 0-16,0 0-128 0,4 8-32 0,-3 2 0 15,1 6 0-15,0 4-160 0,3 3 0 0,2-1 0 0,3 3-176 32,3 2-736-32,4 2-160 0,4 0-16 0</inkml:trace>
  <inkml:trace contextRef="#ctx0" brushRef="#br0" timeOffset="-173378.48">1082 12249 40543 0,'-19'-25'3600'0,"11"16"-2880"0,0-1-576 0,3 2-144 15,1 1 240-15,4 7 16 0,0 0 0 0,0 0 0 0,0 0 320 0,2 9 80 16,2 7 16-16,4 6 0 0,3 2-496 0,3 3-176 16,2 2 0-16,2 3 144 0,1 6-144 0,0 1 0 15,-5-6 0-15,-1 1 0 0,-1 0 0 0,-2 0 0 16,-2-1 0-16,-2 3 128 0,0-1 0 0,-5-3-128 15,-1 2 192-15,-3 4-13328 16,-2-3-2672-16</inkml:trace>
  <inkml:trace contextRef="#ctx0" brushRef="#br0" timeOffset="-173059.82">842 12293 38703 0,'-26'11'1712'0,"16"-9"352"0,-1 2-1648 0,0-1-416 0,-1-3 0 0,1 0 0 15,4 0 1168-15,0 0 160 0,2-3 16 0,5 3 16 16,-1-5-512-16,2-3-96 0,3-3-32 0,4-5 0 16,2-4-592-16,3-3-128 0,7-5 0 0,2-5 0 15,1-8 0-15,2-2 0 0,0-2 0 0,0-2 0 16,-2 0 0-16,-1 2 0 0,-1 2 0 0,-1 4 0 15,-2 4 288-15,-3 8-32 0,0 6-16 0,-2 6 0 16,-1 8-400-16,2 7-80 0,2 6-16 0,1 7 0 16,-1 8 256-16,3 4 0 0,-1 2 0 0,0 3 160 15,0 4-160-15,2 3 0 0,0 2 0 0,0 1 0 16,4 0 0-16,-2 0 0 0,-2-4 128 0,-1 1-128 16,1-2-1536-16,-2 0-352 15,-2-1-64-15</inkml:trace>
  <inkml:trace contextRef="#ctx0" brushRef="#br0" timeOffset="-172455.12">838 13636 26719 0,'-9'-6'2368'0,"5"-1"-1888"0,-1-1-480 0,-1 0 0 16,-1 3 2176-16,0 0 352 0,0 1 64 0,-2-2 16 15,1-1-880-15,0 2-160 0,0 0-32 0,-1 1-16 16,0 1-576-16,-2 1-112 0,4-2-32 0,0 1 0 16,2 3-64-16,5 0-16 0,-5 0 0 0,5 0 0 15,-4 5-720-15,1 3 0 0,0 1 0 0,3 2-208 16,2-1 208-16,0 2 0 0,2-2 0 0,0 1 0 0,1-1-128 0,3 1 128 16,1-2 0-16,2-2-144 0,1 0 144 0,1-2-160 15,1-2 160-15,0-2-160 0,1-4-192 0,2-2-32 16,0-3-16-16,-2-1 0 15,-1-4-16-15,0 0 0 16,-4 0 0-16,-1 0 0 0,-2-2 416 0,-1 3-160 0,-2 3 160 0,0 0 0 0,1 5 0 0,-5 4 0 16,0 0 128-16,0 0-128 0,9 6 192 0,0 7-48 15,2 5-16-15,1 9 0 0,2 6 48 0,3 9 0 16,-1 5 0-16,2 5 0 0,1-2-16 0,1 2 0 16,-4 1 0-16,0-2 0 0,0-1-160 0,-2-1 192 15,-1 1-192-15,-2-2 192 0,-2-1 272 0,-2-3 64 0,-4-2 16 16,-1-4 0-16,-5-6-16 0,-1-2 0 15,-1-6 0-15,-4-3 0 0,-3-3-128 0,0-1-16 0,1-5-16 16,-2-3 0-16,-2-5-80 0,0-4-16 0,-2-5 0 0,0-3 0 16,0-4-96-16,-1-13-32 15,3-2 0-15,0-7 0 16,0-12-1024-16,1-1-208 0,1-2-32 0</inkml:trace>
  <inkml:trace contextRef="#ctx0" brushRef="#br0" timeOffset="-169984.8">615 14910 23039 0,'0'0'1024'0,"-4"4"192"0,4-4-960 0,-3 6-256 15,-1 1 0-15,4-7 0 0,-3 5 1568 0,3 2 272 0,0-7 48 0,0 0 16 16,0 0-752-16,0 0-160 15,0 0-32-15,0 0 0 0,0 0-80 0,0 0-32 0,8 0 0 16,0-3 0-16,-2 0-176 0,1-1-32 0,-2 1-16 0,0-4 0 16,-4 1-144-16,1-1-32 0,-4-1 0 0,0-1 0 15,-2-1-64-15,-1-1 0 0,-2 2-16 0,-1-3 0 16,1 2-112-16,-3 1 0 0,1 0-16 0,0 2 0 16,0 5-240-16,0-1 0 0,0 6-192 0,1 0 192 15,0 7-176-15,2 0 176 0,-1 4-160 0,2 3 160 16,0 2-160-16,1 0 160 0,2 1-160 0,1-2 160 15,1 0 0-15,1-1 0 0,3-1-128 0,3-1 128 16,1-3 0-16,3 0-176 0,4 0 176 0,2-3-160 16,4 2 160-16,-2 0 0 0,2 1-144 0,0 1 144 15,0 2 0-15,-3 1-176 0,-1 0 176 0,-3 1-128 16,-2 2 128-16,-4 1 0 0,-6-2 0 0,-2 3 0 16,-5 0 160-16,-4 1 64 0,-4 3 16 0,-4-2 0 15,-4-1 656-15,-1-1 128 0,0-1 16 0,0-2 16 16,1-3-512-16,-1 1-96 0,2-7-32 0,5-4 0 15,3-3-64-15,5-4-16 0,2-3 0 0,4-6 0 16,-1-4-1088 0,5-4-208-16,1-5-64 0</inkml:trace>
  <inkml:trace contextRef="#ctx0" brushRef="#br0" timeOffset="-168245.69">1053 15111 16575 0,'0'0'1472'16,"0"0"-1168"-16,0 0-304 0,-1-7 0 0,0-2 3344 0,1 1 624 15,0 0 112-15,0-1 16 0,-2 1-1856 0,2 1-384 0,0-5-80 0,0 3-16 16,2 2-496-16,-2 1-112 15,0-1 0-15,0 7-16 0,0 0-384 0,0 0-80 0,0 0-16 0,0 0 0 16,-3-6-96-16,3 6-32 0,0 0 0 0,-8-3 0 16,1 0-288-16,-3 3-64 0,0 3-16 0,1 4 0 15,-2-1-160-15,2 3 0 0,1 0 0 0,1 3 128 16,0 1-128-16,1 0 0 16,0-1 0-16,2 0 0 0,2-2 0 0,2-1 0 0,1 2 0 0,2-4 0 15,-3-7-160-15,5 7 160 0,2-2-208 0,0-2 80 16,1-3-32-16,0-2 0 0,0-1 0 0,0-1 0 0,-1-2 160 15,1 0-160-15,0-2 160 0,-1-4-160 16,-1 5 160-16,-1-3 0 0,-1 3 0 0,0 0 0 16,0-1 0-16,-1 2 0 0,-2-2 0 0,0 1 128 0,1 2 0 15,-2 5 0-15,0 0 0 0,0 0 0 0,0 0-128 0,0 0 0 16,-2-5 0-16,2 5 128 0,0 0-128 0,0 0 0 16,0 0 0-16,0 0 0 0,0 0 0 0,2 9 0 15,0-1-176-15,2 1 176 0,0-1 0 0,1 0-144 16,0-2 144-16,2 1 0 0,1-2-224 0,1-1 32 15,1-3 16-15,1 0 0 16,-3-2-208-16,2 0-64 0,0-4 0 16,1-1 0-16,-2 1-32 0,-1-3-16 0,-2-2 0 15,1 0 0-15,-1-1 368 0,0-1 128 0,-4-1 0 0,1-1-144 0,-1-2 144 0,0-1 0 16,-2-1 0-16,1-1 0 0,-2-2 0 0,1-1 0 16,-2-7 0-16,1 1 0 0,0 1 0 0,0 1 0 0,-2-3 0 15,3 6 128-15,0 3 0 0,1 6 16 16,1 1 0-16,-1 3 0 0,-1 2-144 0,0 8 0 15,0 0 0-15,0 0 128 0,0 0-128 0,8 4 0 16,-1 3-192-16,1 6 192 0,-1 4 0 0,-1 3 0 16,1 2 0-16,-1 2 128 0,2 4 176 0,1 0 16 15,0-1 16-15,2-3 0 0,-1-1-336 0,1-2 0 16,0-3 0-16,1 0 0 0,0-3 0 0,-2-4 0 0,1-1 0 16,1-1 0-16,-3-5 0 0,0-2 0 0,0-2 0 0,0-2-128 15,-2-2 128-15,-1-2-192 0,1-3 192 16,-2-1-192-16,0-3 64 0,0-1 0 0,-1-1 0 0,-1 1 0 15,-1 0 128-15,0 0 0 0,-1 1 0 0,0 3 0 16,-1 1 0-16,2 2 0 0,-2 7 0 0,0 0 0 16,0 0 0-16,0 0 176 0,0 0-176 0,0 0 192 15,0 0-192-15,0 0 0 0,0 0 0 0,0 0 0 16,2 8 0-16,2 0 0 0,-4-8 0 0,4 8 0 0,1 1 0 0,0 0 0 16,-1-4 0-16,2 1 0 0,-6-6 0 0,6 5 0 15,2-1 0-15,-2 0 0 0,2-4 0 0,-8 0 0 16,8 0 0-16,0 0 0 0,0-3-272 0,-2-1 64 15,-1-2 16-15,1-1 0 0,-1 0-32 0,0 0 0 16,0-2 0-16,-1-2 0 0,0-1 224 0,0 1 0 16,1-2 0-16,0 0-144 0,-1 0 144 0,0-1 0 15,0 4 0-15,0 4 0 0,-1-1 0 0,1 0-128 16,1 4 128-16,-5 3 0 0,6-3-160 0,2 2 160 16,0-1-192-16,-8 2 192 0,9 0-176 0,0 3 176 15,-9-3-160-15,9 6 160 0,-1-2 0 0,0 2-144 16,-8-6 144-16,7 6 0 0,-1-1 0 0,-6-5 0 15,0 0 0-15,0 0-128 0,4 8 256 0,-4-8 64 16,0 0 16-16,-3 7 0 16,3-7-1104-16,0 0-208 0</inkml:trace>
  <inkml:trace contextRef="#ctx0" brushRef="#br0" timeOffset="-168112.49">2211 14498 31327 0,'0'0'1392'0,"0"0"272"0,0 0-1328 0,0 0-336 0,-6-3 0 0,6 3 0 16,-7-2 4480-16,7 2 816 0,0 0 160 0,0 0-24896 16</inkml:trace>
  <inkml:trace contextRef="#ctx0" brushRef="#br0" timeOffset="-138501.62">7702 8277 22111 0,'0'0'1968'0,"4"-10"-1584"0,1-1-384 0,1-4 0 16,-1 1 2368-16,0-3 400 0,0 4 80 0,1 0 16 15,-3-1-848-15,0 5-160 0,-2-1-48 0,-1 10 0 16,0 0-544-16,0 0-112 0,3 12-32 0,0 9 0 16,-2 9-640-16,0 8-128 0,-2 6-32 0,1 7 0 15,-1 5-64-15,-1 1 0 0,2 2-16 0,-1-3 0 0,1-2-112 0,-1-4-128 16,2-1 176-16,0-5-176 0,1-13 128 15,-1 1-128-15,0-2 0 0,1-2 0 16,-2 0-2256-16,0-5-560 16</inkml:trace>
  <inkml:trace contextRef="#ctx0" brushRef="#br0" timeOffset="-138246.65">7709 8106 37311 0,'-5'-11'1664'0,"5"11"320"0,1-9-1584 16,2-2-400-16,-1-3 0 0,5-2 0 0,1 2 784 0,3 0 80 0,5-2 16 0,3 6 0 15,5 4-464-15,1 3-96 0,-1 7 0 0,4 5-16 16,-3 1-304-16,-2 7 0 0,-1 6 0 0,-2 3 0 16,-2 1-128-16,-2 3-48 0,-5 3 0 0,-4 0 0 31,-4 3-336-31,-6 0-64 0,-4 2 0 0,-3-2-16 0,-3 1 208 0,-3-1 32 0,-2-4 16 0,1-4 0 15,-2-1 336-15,-1-4 0 0,-1-1 0 0,2-4 0 16,2-3 0-16,2-5 0 0,4-1 0 0</inkml:trace>
  <inkml:trace contextRef="#ctx0" brushRef="#br0" timeOffset="-137810.56">8297 8451 13823 0,'0'0'1216'0,"2"-8"-960"0,1 1-256 0,-2-2 0 0,1-1 3856 0,-1 0 736 16,-1 0 144-16,0-1 16 0,0-2-2400 0,-1 3-496 15,-2 1-80-15,-1-1-32 0,0 3-560 0,-1 0-112 16,0 2-32-16,-2 2 0 0,-1 3-336 0,-1 3-64 0,-4 2 0 0,-2 2-16 15,-4 2-400-15,1 2-80 0,-1 4-16 0,0-1 0 16,2 6-128-16,2-1 0 0,3 1 0 0,2 1 0 16,2-3 0-16,3 1 0 0,2 1 0 0,4-3 0 15,1-4-224-15,0 0 80 0,2-1 16 16,3-2 0-16,0-3-96 0,1-1-16 0,1-2 0 0,2-1 0 16,-2-3 112-16,1-3 128 0,-1-1-208 0,1-1 80 15,-3-2 128-15,1 1 256 0,-1-2-64 0,-1 0-16 16,0 0 64-16,-3 1 16 0,1 0 0 0,0-2 0 15,0 1-128-15,-1 2 0 0,-2-1-128 0,-1 7 192 16,0 0-192-16,3-5 176 0,-3 5-176 16,0 0 160-16,0 0-160 0,0 0-176 0,0 0 48 0,0 0 0 15,6 5-64-15,1 2 0 0,-1-1 0 0,2 1 0 16,1-1-192-16,2 1-64 16,3-2 0-16,0-1 0 0,3-3-1984 15,0-2-416-15</inkml:trace>
  <inkml:trace contextRef="#ctx0" brushRef="#br0" timeOffset="-137634.24">8666 8205 21183 0,'0'0'1888'0,"0"9"-1504"0,0 4-384 0,0 0 0 0,0 4 2432 0,0 4 400 16,0 1 96-16,0 2 16 0,0-1-784 0,-1-1-160 15,-1 2-16-15,1-4-16 0,1 3-1008 0,0-5-192 16,-1 0-32-16,1-4-16 0,0 2-560 0,0-5-160 15,1-2 0-15,-1-9-18400 0</inkml:trace>
  <inkml:trace contextRef="#ctx0" brushRef="#br0" timeOffset="-137496.28">8520 8363 35007 0,'0'0'1552'0,"9"-4"320"0,0-3-1488 0,4-1-384 0,3 1 0 0,3-5 0 15,3 1 160-15,5 0-32 0,1-2-128 0,1 0 192 32,1 0-1280-32,0 0-272 0,0-1-48 0</inkml:trace>
  <inkml:trace contextRef="#ctx0" brushRef="#br0" timeOffset="-137334.52">8979 8119 37487 0,'0'0'1664'0,"0"0"336"0,0 0-1600 0,0 0-400 0,-7 0 0 0,7 0 0 15,-6 2 1648-15,0 4 240 0,1-1 48 0,1 4 16 0,3-1-784 0,0 4-144 16,1 3-48-16,1 2 0 0,0 1-528 15,2 2-96-15,-2 1-32 0,2 1 0 0,-2 0-192 0,0 0-128 16,1 0 128-16,-1-1-128 0,0-1 0 0,-1-2 144 16,0-1-144-16,2-4 0 15,-1 0-480-15,0 0-208 0,1-2-32 0,-1-2-13536 16,0-1-2704-16</inkml:trace>
  <inkml:trace contextRef="#ctx0" brushRef="#br0" timeOffset="-137206.86">8872 8350 28559 0,'0'0'2544'0,"0"0"-2032"16,0 0-512-16,0 0 0 0,2-12 3360 0,2 3 576 16,3 0 112-16,3 2 32 0,3-2-2672 0,4 2-512 0,4 2-128 0,1 1 0 15,2 0-768-15,2 2 0 0,1-1 0 0,1 1-20352 16</inkml:trace>
  <inkml:trace contextRef="#ctx0" brushRef="#br0" timeOffset="-136139.72">9273 8301 38815 0,'0'0'1728'0,"0"0"336"0,-5-1-1648 0,0-2-416 0,0 1 0 0,-1 1 0 16,6 1 1520-16,-5 0 208 0,-1-2 64 0,6 2 0 15,0 0-1120-15,-7 3-224 0,7-3-32 0,-5 5-16 0,5-5-400 16,0 0 0-16,-3 7 0 0,1 0 0 15,0 1 0-15,1 0 0 0,1 0 0 0,0-8 0 0,1 8 0 0,2 0 0 16,0-1 0-16,-3-7 0 0,4 7 0 16,0-1-144-16,-4-6 144 0,5 6-208 0,1-4-112 15,-6-2 0-15,8 0-16 0,0-1 0 0,-2 0 48 0,1-5 16 16,1 2 0-16,-3-2 0 0,0-1 272 0,0 0-128 16,1-3 128-16,-2 1 0 0,-2-1 0 0,-1-2 0 15,-1 0 0-15,-1 2 144 0,1 1-16 0,-1 1 0 16,-2-1 0-16,-1 1 0 0,0 0-128 0,-1 3 0 15,-1-1 144-15,-2 3-144 0,-1 0 0 0,-2 3 144 16,1 6-144-16,-2-3 0 0,0 3 0 0,2 2 0 16,0 1 0-16,0 1 0 0,1 2 0 0,3 0 0 15,1 1 0-15,2 0-144 0,3 0 144 0,3 0 0 0,0 0 0 16,4-2-128 0,2 0-464-16,3-2-96 0,2-2-16 0,1-2 0 15,0-1-512-15,2-2-128 0,1 0 0 0,1-4-16 16,-1 0-48-16,0-2 0 0,-1-1 0 0,0-3 0 15,-1 1 640-15,-2 1 112 0,-1-2 16 0,-1 0 16 0,-2 0 624 0,-1 0 208 0,-1 1 0 0,0-3 0 16,-1 3 752-16,-1 0 160 0,1 3 32 0,-1-1 0 16,-1 1-384-16,2-1-80 0,-1 1-16 0,1 1 0 15,1 3-512-15,-1 2-160 0,1 0 0 0,0 1 0 16,0-1 0-16,0 2 0 0,-2 2 0 0,1 0 0 16,-1 1 0-16,0 0 0 0,-1 3 0 0,-1-3 0 15,0 3 192-15,-1 0-192 0,1-1 192 0,0 0-192 16,-1-1 256-16,0 0-48 0,-3-8-16 0,2 8 0 0,-2-8-32 15,1 6-16-15,-1-6 0 0,0 0 0 16,0 0 544-16,0 0 96 0,0 0 32 0,0 0 0 0,0 0 144 0,0 0 16 16,7-6 16-16,1-3 0 0,0-5-512 15,1 1-96-15,1-1-32 0,4 1 0 0,-2-4-352 16,1 4 128-16,0-3-128 0,0 3 0 0,-1 3 0 16,1 0 0-16,0-1 0 0,-1 2-128 0,0 1-192 0,-1 3-16 15,0 4-16-15,1-2 0 0,-3 3 160 0,-2 0 48 16,-7 0 0-16,7 3 0 0,-1 2 144 0,1 1-160 15,-3 1 160-15,0 1-160 0,-2 1 160 0,1 3 0 16,0-3 0-16,-1 2 0 0,1 0 0 0,1-1 0 16,-2-1 0-16,2 1-128 0,0-3 128 0,1 0 0 15,1-2 128-15,0-1-128 0,-6-4 0 0,8 3 0 16,0-2 0-16,0-2 0 0,-1-2 128 0,1-1 64 0,-1-1 16 16,-1 0 0-16,0-2 96 0,0-1 16 0,-1-1 0 15,2 0 0-15,-1-1-176 0,1 1-16 0,-1-1-128 0,2 3 192 16,0-4-192-16,1 3 0 0,-1 2 128 0,0 1-128 15,0 1 0-15,-1 1 0 0,1-1 0 0,0 4 0 16,-8 0 0-16,8 0 0 0,-8 0 0 0,8 4 0 16,-3 1 0-16,0 2 0 0,-5-7 0 0,5 9 0 15,-1 1 224-15,0 2 0 0,-1-1 0 0,1-1 0 16,0 0-96-16,-1 1 0 0,1-2-128 0,2 0 192 16,0-2-192-16,1-3 0 0,2-2 128 0,0-2-128 15,1-4 0-15,3-1-208 0,3-2 32 0,0 0 16 16,-1-4-384-16,1 2-80 15,1-3-16-15,-1 1 0 0,-1-1 192 0,0 0 48 0,-2 0 0 0,0 2 0 16,-4 0 400-16,-1 0 0 0,-8 10 0 0,0 0-128 0,5-6 496 16,-5 6 96-16,0 0 32 0,0 0 0 15,0 0-112-15,0 0 0 0,0 0-16 0,0 0 0 0,4 9-208 0,1 1-32 16,0-2-128-16,3 1 192 0,2 1-192 0,2-1 0 16,0 1 0-16,3-1 0 0,1-1 0 0,1 0 0 15,1-2 0-15,1 0 0 0,-2-1 0 0,-2-1 0 16,0 0 0-16,-2 0 0 0,-3-3-208 0,-1 0-96 15,0 3-16-15,-1-3-13504 16,-8-1-2688-16</inkml:trace>
  <inkml:trace contextRef="#ctx0" brushRef="#br0" timeOffset="-136034.34">10705 8324 27647 0,'0'0'2448'0,"0"0"-1952"0,0 0-496 0,0 0 0 16,8 3 3904-16,-8-3 704 0,0 0 128 15,0 0 16-15,0 0-2880 0,0 0-576 0,0 0-112 0,0 0-15136 16,0 0-3040-16</inkml:trace>
  <inkml:trace contextRef="#ctx0" brushRef="#br0" timeOffset="-135692.22">7734 8888 51599 0,'-55'-6'2288'0,"25"0"464"0,4 0-2192 0,6-3-560 0,6 0 0 0,5 1 0 0,5 1 0 0,9 1 0 16,8-2 0-16,8 1 0 0,13-2 0 0,14-1 208 16,15 1-64-16,12 0-16 0,13-3-128 0,17 0 0 15,19 0-160-15,16-1 160 0,15-1 0 0,10 0 0 16,9 3-128-16,8 1 128 0,7 3 0 0,6 2 0 15,4 0 192-15,-1 0-192 0,-4 1 192 0,-8-2-64 16,-9 1 0-16,-2-1-128 0,-3-3 304 0,-13-2-48 16,-13 1-16-16,-7-3 0 0,-2 0-96 0,-13 0-16 15,-15 2 0-15,-9 1 0 0,-9 1-128 0,-10-2 0 0,-10 2 144 16,-9 3-144 0,-12 2-384-16,-9 0-128 0,-11 1-48 0</inkml:trace>
  <inkml:trace contextRef="#ctx0" brushRef="#br0" timeOffset="-124275.1">4215 12545 13823 0,'0'0'1216'0,"0"0"-960"16,0 0-256-16,0 0 0 0,0 0 2512 0,0 0 464 15,0 0 96-15,0 0 0 0,0 0-1472 0,0 0-320 16,0 0-48-16,0 0-16 0,0 0-192 0,0 0-32 16,0 0-16-16,0 0 0 0,0 0-80 0,0 0-32 15,0 0 0-15,0 0 0 0,0 0-224 0,0 0-64 0,0 0 0 0,0 0 0 16,0 0-80-16,0 0-32 0,0 0 0 0,0 0 0 16,1-5-96-16,-1-2-32 0,0-1 0 0,0 1 0 15,2-3-96-15,-1 1-32 0,0-1 0 0,0-2 0 16,-1 0 0-16,0 1 0 0,2-1 0 0,-1 0 0 15,0-1-208-15,2 0 0 0,0-1-192 0,-1 1 192 16,-1-4 0-16,2 0 0 0,1 0 0 0,-1 1 0 16,-1-2 0-16,1 1 0 0,1 0 0 0,0 1 0 15,-2 2 0-15,2 1 0 0,1 0 0 0,1 1 0 16,-1 1 0-16,0 0 0 0,0 1 0 0,2 1 0 16,2 1 0-16,-1 1-128 0,0 1 128 0,1 2 0 15,1 0 0-15,1 1 0 0,-1 2 0 0,0 1 0 16,3 3 0-16,0-1-128 0,0 1 128 0,1 2 0 15,-1 0 0-15,0 2 0 0,0-1 0 0,0 1 0 0,1-2 0 16,2 2 0-16,-2-1 0 0,0 1 0 0,1 2 0 0,-2-3 256 16,0 1-64-16,-2-1 0 0,1 0-192 15,0-1-256-15,1-1 48 0,-3-2 16 0,0 1 192 0,-1 1 0 16,-2-4 0-16,1 0 0 0,-8 0 0 0,8-3 0 16,-1 1 0-16,-1-2 0 0,2 0 0 0,-3-4 0 15,0 0 0-15,1 0 0 0,-1-3 0 0,0-1 0 16,0-1 0-16,2 0 0 0,-1-4 208 0,1 1-64 15,-2 0-16-15,2 0 0 0,0-1-128 0,1 1-144 0,0 0 144 16,0 2-208-16,1 0 208 0,-1 1 0 16,0 0 0-16,-2 1 0 0,1 0 0 0,-1 3 0 15,3 0 0-15,-2 1 0 0,-2 1 0 0,2 1 0 0,0 1-128 16,0 0 128-16,-3 1 0 0,2-2 0 16,2 1 0-16,1 1 0 0,0 2 0 0,2-1 0 15,1-1 0-15,-1 0 0 0,0 2 0 0,0-1 0 0,1 2-128 16,0-1 128-16,0 0 0 0,-1 1 0 0,1 1 0 0,0 0 0 15,-2 0 0-15,1 1 0 0,0 0 0 0,0 2 0 16,-1 1 0-16,2 0-144 0,0-2 144 0,0 2 0 16,-2 0 0-16,2 0 304 0,-1 0-48 0,1-2-16 15,2-2-464-15,0-1-96 0,-1-2 0 0,0 0-16 16,0-1 128-16,0-5 16 0,0-1 16 0,0 0 0 16,0 0 48-16,-1-1 0 0,-1-5 0 0,1 3 0 15,-2 0 128-15,0 0 0 0,-3 2 0 0,1-2 0 16,-1-4 0-16,-2 4 0 0,0 0 0 0,0-3 0 0,-1 2 0 15,0 1 0-15,0-4 0 0,1 1 0 16,3 0 0-16,-1 2 0 0,-2 1 0 0,1 0 0 0,2 1 0 16,0 3 0-16,-1 0 0 0,-1 1 0 0,1 0 0 0,0 3 0 15,1 0 0-15,0 1-128 0,0 1 128 0,1 2 0 16,0 1 0-16,0 0 0 0,0 1-128 0,0 2 128 16,1 0-128-16,0 0 128 0,2 1 0 0,0 2 0 15,-1-3 0-15,2 1-128 0,2 0 128 0,-1-1 0 16,0 0 0-16,1-2 0 0,0-1 0 0,1 0 0 15,0-1 0-15,-2-2 0 0,2-2 0 0,-3-1 0 16,-2 0 0-16,1-1 0 0,0-2 0 0,0 0-128 16,-2 0 128-16,0-1-128 0,1-2 128 0,-1-1 0 15,2-1 0-15,0 0 128 0,-1-1-416 0,0 2-80 16,-2-3-16-16,-1 3 0 0,0 1 384 0,-1 2 0 0,0 0 0 16,0 0 0-16,-1 3-128 0,1 0 128 0,-1 2 0 15,1 1 0-15,-2 0 0 0,1 1 0 0,2 1-144 0,-1 1 144 16,-7 1 0-16,9 1-128 0,0 0 128 0,1 0 0 15,-1-1 0-15,1 0 0 0,0-1 0 0,0 1 0 16,1 1 0-16,-1-1 0 0,1 0 0 0,-1 0 0 16,2 0 0-16,0 0 0 0,-1-1 0 0,2-1 0 15,0-4-192-15,0 1 192 0,-1 0-192 0,1 1 192 16,-1-5-352-16,0 0 32 0,-1-2 16 0,1 0 0 16,1-2 144-16,0-1 32 0,2-2 0 0,-4 0 0 15,0-1 128-15,-1-3 0 0,-1 3 0 0,0-1 0 16,1 4 0-16,-1 3 0 0,0-2 0 0,1 6 0 15,-2-3 0-15,-1 4 0 0,-1 1 0 0,1 3 0 16,-7 2 0-16,7 2 0 0,1 3 0 0,0-1 0 16,0 1 0-16,1 2 0 0,1 0 0 0,1 1 0 0,-2 0 0 15,1 0 0-15,2-3 0 0,0-1-128 0,0 0 128 16,1-2 0-16,1 0 0 0,-1-2 0 0,0-2-256 0,-1-1 16 16,-2-3 16-16,-1 2 0 0,-1-5 48 0,0 1 16 15,-1-1 0-15,-2 0 0 16,0-1-608-16,-1-1-128 0</inkml:trace>
  <inkml:trace contextRef="#ctx0" brushRef="#br0" timeOffset="-123298.6">6685 11051 20271 0,'0'0'1792'0,"0"0"-1424"0,-6 0-368 0,1 0 0 0,-2 0 1648 0,2 0 256 16,5 0 48-16,0 0 16 0,0 0-1008 0,0 0-208 16,0 0-48-16,0 0 0 0,0 0-256 0,0 0-64 15,0 0-16-15,0 0 0 0,5-7-48 0,0 3 0 16,2 1 0-16,2-1 0 0,-2 1 64 0,0 0 16 0,3 1 0 0,-1 1 0 16,-2-1-176-16,1 1-32 0,0 1-16 0,0 0 0 15,2-3-176-15,-2 2 0 0,-8 1 0 0,9-3 128 16,0 1-128-16,2-2 0 0,-1 0 0 0,1-1 0 15,0-2 0-15,1-2 0 0,1-1 0 0,0-3 0 16,2-2 0-16,0-2-224 0,2-2 32 0,0-2 0 16,0 0 32-16,1 0 16 0,-1 0 0 0,2 2 0 15,-1-1 144-15,-1 3 0 0,0-2 0 0,0 3-128 16,0 3 128-16,-2 3 0 0,0 2 0 0,-2 1 0 16,0 1 0-16,-2 3 0 0,1 2 0 0,-1 0 0 15,0-1 0-15,1 2 0 0,0 0 0 0,1 0 0 16,0 0 0-16,0-1 0 0,0 0 0 0,0-2 0 15,0-1 0-15,1-1 0 0,1-2 0 0,-1 0 0 16,2-3 0-16,1-1 0 0,-3-2 0 0,0-2 0 16,2 0 0-16,-2 0 0 0,-1 0 0 0,0 0 0 15,0 2 0-15,0 0 0 0,-1 2 0 0,0-1 0 0,0 0 0 16,-2 3 0-16,-1 4 0 0,0-2 0 0,0-2 0 0,1 1 0 16,0 0 0-16,0-1 0 0,2 2 0 0,1-1 0 15,3 0 0-15,-2 0 128 0,-1-4-128 0,3 3 0 16,0-1 0-16,0 1 0 0,3-1 0 0,-1 3 0 15,0 0 0-15,0 2 0 0,1 1 0 0,-2 1 0 16,-3 2 0-16,0 1 0 0,-1 0 0 0,-1 1 0 16,-1 1 0-16,-1 0-128 0,2 0 128 0,-2-2 0 15,1 0 0-15,-1-2 0 0,2 0 0 0,1-1 0 16,-2-1 0-16,1-1 0 0,1-2-224 0,0 0 32 16,-1-1 16-16,4-1 0 0,-1-2-112 0,1 2-32 15,0-5 0-15,1 1 0 0,0 0 320 0,2 0-192 0,2 0 192 16,1 0-160-16,-1-2 160 0,1 4 0 0,2 0-144 15,0-3 144-15,2 2 0 0,3 2 0 0,1-3 0 0,3 0 0 16,-1-2 0-16,18-4 0 0,-6 2 0 0,0-2 128 16,-1-1 192-16,3-3 48 0,0-1 0 0,-3-2 0 15,-3-1 336-15,1 4 64 16,0 0 0-16,-2-1 16 0,-2 1 32 0,-3 0 0 0,-3 3 0 0,-5 1 0 16,-2 0-160-16,-6 1-16 0,-2 1-16 0,-6 4 0 15,-3 3-624-15,-4 1-192 0</inkml:trace>
  <inkml:trace contextRef="#ctx0" brushRef="#br0" timeOffset="-121029.45">4594 13447 26255 0,'0'0'1152'0,"0"0"256"0,-2 8-1120 0,-1 1-288 0,0-1 0 0,2 1 0 16,0 0 720-16,1 2 96 0,0-1 16 0,1 0 0 15,-1-10 96-15,0 0 32 0,5 8 0 0,1-1 0 16,-6-7-240-16,7 4-32 0,-7-4-16 0,10 1 0 15,-1 0-32-15,0-1-16 0,-1 0 0 0,1-2 0 16,1-2-144-16,1-3-32 0,0-1 0 0,1-2 0 16,0-3-64-16,1-1-32 0,2-5 0 0,-1 1 0 15,-1-1-80-15,1-4-16 0,0 0 0 0,1-3 0 16,-2-2-80-16,1 0-32 0,2-1 0 0,-5-1 0 0,1 0-16 16,0 0-128-16,0-1 192 0,-2 0-64 0,-1-1 0 15,0 2-128-15,0-1 192 0,0 1-64 0,2 0-128 0,-2 0 0 16,-1 0 0-16,-2-1 128 0,1-2-128 0,-1 2 0 15,1-2 0-15,1 5 0 0,0 2 0 16,-1 1 0-16,0 0 0 0,-1 3 0 0,2 1 0 0,0 1 0 16,-1 2 0-16,0 1 0 0,0 2 0 0,1 0 0 15,-2 2 0-15,1 3 0 0,-1 1 0 0,1 2 0 16,-1 3 0-16,1 2 0 0,-7 2-128 0,9 1 128 16,-1 3-160-16,0 2 160 0,-1 1-160 0,1 3 160 15,-2 3-160-15,0 2 160 0,-1 0 0 0,2 2 0 16,-1 3-128-16,1 1 128 0,-1 2 0 0,1 3 0 15,1 3 0-15,1-2 0 0,-1 3 0 0,-1 0 0 0,1 0 0 16,0 2 0-16,-1 1 0 0,0-1 0 16,0 0 0-16,-1 2 0 0,1 1 0 0,-2 1 0 0,0 0 0 15,-1-1 0-15,0 2 0 0,0-2 0 0,0-1 0 0,0-4 0 16,0-1 0-16,0-6-144 16,1-3 144-16,0-2 0 0,-1-2 0 0,1-3 0 15,3 0 0-15,-1-6-128 0,-1 0 128 0,2-2 0 0,0-2-144 16,0-2 144-16,-1-2 0 0,3-2-144 0,-1-1 144 0,0-1 0 15,0-2 0-15,-1 0 0 0,-2-2 0 0,2-2 0 16,0-2 0-16,-2 0 0 0,-3 0 0 0,1-3 0 16,0-1 0-16,-3-1 0 0,-3-3 0 0,0 0 0 15,2-2 0-15,0 0 128 0,-2-4-128 0,0 1 0 16,2 0 0-16,2-1 0 0,-2 0 0 0,0-1 0 16,0 2 128-16,2 1-128 0,2 2 0 0,0-1 0 15,-3 1 0-15,2 1 128 0,1 0-128 0,-1 2 0 16,-3 0 0-16,2 2 0 0,2 0 128 0,0 0-128 0,-1-1 144 15,-1 3-16-15,2 0 0 0,0 0 0 0,0-1 48 16,1 0 0-16,-1 0 0 0,1-1 0 0,0 2-176 16,-1 3 0-16,0 2 0 0,0 2 128 0,-1 1-128 0,-1 4 0 15,-2 4 0-15,0 0 128 0,0 0 64 0,0 0 0 16,0 0 0-16,0 0 0 0,0 0-64 0,0 0 0 16,0 0 0-16,2 8 0 0,-1 1-128 0,0 0 128 15,1 1-128-15,-1-3 128 0,-1-7-128 0,0 0 0 16,1 9 0-16,2-1 0 0,-3-8 0 0,0 0 0 0,0 0 0 15,0 0 0-15,0 0 0 0,0 0 0 16,0 0 0-16,0 0 0 0,0 0 0 0,0 0 160 0,0 0-32 0,0 0-128 16,0 0 240-16,0 0-64 0,0 0-16 0,0 0 0 15,0 0-160-15,0 0 0 0,0 0 144 0,0 0-144 16,0 0 0-16,0 0 0 0,0 0 0 0,0 0 0 16,5-3 0-16,2 1 0 0,-7 2 0 0,6-4 128 15,-6 4-128-15,5-4 0 16,-5 4 0-16,0 0 0 0,0 0 0 0,0 0 0 0,8 2 0 0,-1 1 0 15,-7-3 0-15,5 10 0 0,0 2-144 16,0 1 144-16,-2 2 0 0,1 1 0 0,0 1 0 0,0 2 0 16,0-2 0-16,-1 1 0 0,3-4 0 0,-1-1 0 15,0 3 0-15,-1-3 0 0,0-3 0 0,0 0 0 16,0 0 0-16,-2-2 0 0,1-2 0 0,-3-6 0 16,3 7 0-16,-2-1 0 0,-1-6 0 0,3 6 0 15,-3-6 0-15,0 0 0 0,0 0 128 0,0 0-128 0,0 0 0 16,0 0 0-16,0 0 0 0,0 0 128 0,0 0-128 0,5-7 0 15,-1-2 0-15,1-2 0 0,0-2 0 16,0-2-176-16,-1-2 176 0,1 1-192 0,1 1 192 16,-1-1-128-16,0 2 128 0,0 1-128 0,0 1 128 15,2 3 0-15,-3 1 0 0,0 1 0 0,-4 7 0 0,4-4 0 16,-4 4 0-16,0 0 0 0,5-5 0 0,-5 5 0 16,6 0 0-16,-6 0-128 0,7 1 128 0,-7-1 0 15,7 4 0-15,0-1 0 0,-7-3 0 0,7 5 0 16,-2 0 0-16,-5-5-128 0,0 0 128 0,7 7 0 15,-7-7 0-15,5 6 0 0,0 1 0 0,-5-7 0 0,0 0 0 16,4 10 0-16,-1-3 0 0,-1 1 0 0,1-2 0 16,-1 1 0-16,-2-7 0 0,4 9 0 15,-2-3 0-15,-1 1 0 0,-1-7 0 0,0 0 0 0,2 6 0 0,-2-6 0 16,0 0 0-16,0 0 0 0,0 0 0 0,0 0 0 16,0 0 0-16,0 0-128 0,8-3 0 0,-1-3 0 31,-1 1-480-31,1 0-96 0,-2-2 0 0,-1 1-16 15,0-1-48-15,0 2 0 0</inkml:trace>
  <inkml:trace contextRef="#ctx0" brushRef="#br0" timeOffset="-119498.24">5860 12744 29311 0,'0'0'1296'0,"0"0"272"0,0 0-1248 0,0 0-320 16,0 0 0-16,0 0 0 0,0 0 1472 0,0 0 224 15,0 0 48-15,0 0 16 0,0 0-352 0,0 0-80 16,0 0-16-16,0 0 0 0,0 0-384 0,0 0-80 0,0 0-16 0,0 0 0 16,0 0-400-16,0 0-96 0,0 0-16 0,2 10 0 15,-2-10-64-15,0 9-32 0,1 0 0 0,0 0 0 16,2 0-224-16,-1 0 0 15,1 0 0-15,0 2 0 0,-1-2 0 0,2 1 0 0,0-1 0 0,0 2 0 16,0-2 0-16,0 0 128 0,1-1-128 0,0 0 0 16,-1 0 0-16,0-2 0 0,0 1 0 0,1-2 0 15,-5-5 0-15,0 0 0 0,7 5 0 0,-7-5 0 16,0 0 0-16,7 4 0 0,-7-4 0 0,8 1 0 16,1-2 0-16,1-3 0 0,-1-2-192 0,0-2 192 15,0-1-288-15,0-1 48 0,0-4 16 0,2 0 0 16,-2-3 64-16,0-1 16 0,-1 2 0 0,-1-4 0 0,0-1 144 15,0 1 144-15,-4-1-16 0,3 1-128 0,-2-1 256 16,1-2-48-16,1 1-16 0,-1 1 0 0,1-3-192 16,-1 2 144-16,0-1-144 0,0 1 128 0,-1 1-128 15,1 0 0-15,1 1 144 0,0 1-144 0,1 2 0 0,-1 4 0 16,-1-2 0-16,1 5 0 0,-1 0 0 0,-1-1 0 16,0 2 0-16,0 0 0 0,0 1 0 0,-1 0 0 15,1 0 0-15,0 2 0 0,0-1 256 0,0 1 0 16,-1-1-16-16,1 1 0 0,0-2-400 0,-1 2-80 15,3-1-16-15,-2 2 0 0,-1-4 256 0,1 2 0 16,2 1 0-16,-6 6 0 0,2-6 0 0,-2 6 0 16,0 0 0-16,0 0 0 0,0 0 0 0,0 0 0 0,0 0 0 15,0 0 160-15,0 0-160 0,0 0 0 0,5 7 0 0,1 1 128 16,-2 0-128-16,-2 1 0 0,1-1 0 0,-1 1 0 16,1 0 0-16,1-1 0 0,0 3 0 0,0 0 0 15,-2-1 0-15,1 3 0 16,-2-1 0-16,2 2 0 0,1 3 0 0,-2 3 0 0,0-3 0 0,-1 2 0 15,0 0-128-15,1 1 128 0,0 4 0 0,-1 1 0 16,-2-1 0-16,2 1 0 0,1-1 0 16,0 0 0-16,0 1 0 0,0 0 0 0,1-3 0 15,0 0 0-15,-1 0 0 0,2-1 0 0,0-1 0 0,1-1 0 16,-1 1-128-16,1 0 128 0,-1-1 0 0,0-1 0 16,-1-1 0-16,-1 2 0 0,1-1 0 0,0-1 0 15,0 1 0-15,0-1 0 0,0-1 0 0,-1-1 0 16,0 0 0-16,-1 0 0 0,0 3 0 0,0-2 0 15,1 1-144-15,0 0 144 0,1-3-192 0,0 2 192 16,-1 1-176-16,1-1 176 0,-1-2-160 0,1-1 160 16,0-1 0-16,-1-2 0 0,1-2 0 0,-1-2 0 0,-2-6 0 0,0 0 0 15,6 4-128-15,-6-4 128 0,0 0 0 0,0 0-144 16,0 0 144-16,9 2-128 0,-9-2-64 0,0 0 0 16,8-4 0-16,-2 0 0 0,-6 4 32 0,7-4 0 15,-2 1 0-15,-5 3 0 0,0 0 160 0,6-5-160 16,0 0 160-16,-2 0-160 0,-1-1 160 0,1 0-208 15,-1-1 80-15,0 1 128 0,-1-2-144 0,1 2 144 16,-1-2 0-16,1-1 0 0,0 0 0 0,-1-5 0 16,0 1 0-16,-1 0 0 0,1-1 0 0,2-2-208 0,-1-1 64 15,2-1 16-15,-1 0-64 0,0-2-16 0,0 1 0 16,0 1 0-16,-2-1 208 0,1 2 0 0,0 2 0 16,-1-1-144-16,0 0 144 0,-2-2 0 15,1 3 0-15,0-1 0 0,0 0 0 0,1 2 0 0,-1 1 0 0,2 1 0 16,-2 0 0-16,0 2 0 0,1 1 0 15,-1 0 0-15,-1 0 0 0,2 3 0 0,1 0 0 0,0-1 0 16,-1 2 0-16,1 0 0 0,0-2 0 0,0 2 0 16,1 0 0-16,-1-2 0 0,-3 7 0 0,4-6 0 15,0 1 0-15,0 0 0 16,0-1 0-16,1 1-128 0,-1 0 128 0,-4 5 0 0,5-5 0 0,-5 5 0 16,0 0 0-16,0 0 0 0,0 0 0 0,0 0 0 15,0 0 0-15,0 0 0 0,8 5 0 0,-3 1 0 16,-5-6 0-16,4 11-128 0,0 2 128 0,0-4 0 15,-2 4 0-15,1-1-128 0,0 0 128 0,-1-1 0 16,-1 1 0-16,2-2 0 0,0 1 0 0,-1 1 0 0,0-2-128 16,0 0 128-16,1-2-128 0,-1 0 128 0,-2-8 0 0,3 8-128 15,0-2 128-15,1 1 0 0,-4-7-208 16,0 0 32-16,0 0 16 0,0 0 0 0,0 0 160 0,6 3 176 16,-6-3-48-16,8 0 0 0,-8 0-128 0,8-3-176 15,-1-2 48-15,1-2 0 0,0-2-160 0,-1 0-32 16,-1 2 0-16,-1-3 0 0,1 1 320 0,-1 1 0 15,0 0 0-15,-1 2 0 0,0 0 0 0,-4 6 0 16,4-5 0-16,-4 5 0 0,0 0 176 0,0 0 80 16,4-5 32-16,-4 5 0 0,5-5-128 0,-5 5-32 15,6-5 0-15,0 1 0 0,-6 4-128 0,6-4 0 0,1 0 0 16,-1 1 0-16,1 2 0 0,-1 0 0 16,-6 1 0-16,8-2 0 0,-1 2 0 0,0 2 0 15,-7-2 0-15,8 2 0 0,-1 2 0 0,-1 1 128 16,-1 2-128-16,1-1 128 0,-2 1-128 0,0 1 128 15,-2 1-128-15,2-3 128 0,-1 2 64 0,2 1 16 16,0-2 0-16,2-3-12320 0,-7-4-2480 0</inkml:trace>
  <inkml:trace contextRef="#ctx0" brushRef="#br0" timeOffset="-117648.78">6920 12729 32943 0,'0'0'720'0,"0"0"160"0,0 0 16 0,0 0 32 0,0 0-736 0,0 0-192 0,0 0 0 0,0 0 0 16,0 0 1168-16,0 0 208 0,0 0 32 0,0 0 16 16,0 0-784-16,0 0-144 0,-4 6-48 0,4-6 0 15,-4 7-64-15,2 1-32 0,-1-2 0 0,3-6 0 16,0 9-224-16,0 0-128 0,1 1 128 0,1-3-128 15,-1 1 0-15,0-1 0 0,1-1 0 0,0 2 128 16,1-1-128-16,1 0 0 0,0 1 0 0,1 0 0 16,0 2 0-16,0-2 0 0,-1 1 0 0,1-1 0 15,2 1 0-15,1 0 0 0,-3-3 0 0,0 0 0 0,4 1 0 16,-1-2 0-16,-1 1 0 0,0-3 0 0,1-2 0 16,0 2 0-16,-1-3 0 0,-1 0 0 0,-6 0 0 0,8-5 0 15,0-2 0-15,0 1 0 0,-2-1 0 16,-1-1 0-16,1-2 0 0,-4 0-128 0,2-1 128 0,0 1 224 15,-1-2-48-15,-1-1-16 0,1-1 128 0,-1-1 32 16,1-2 0-16,0-1 0 0,-1-3-112 0,1 0-16 16,-1-1 0-16,2 0 0 0,0 0-192 0,2 0 144 15,0-1-144-15,1 3 128 0,-1-3 0 0,-1 3 0 16,0-1 0-16,1 0 0 0,-2 3-128 0,0-1 0 16,-3 2 0-16,1 0 0 0,0 2 192 0,-1-1-64 0,0 2 0 15,1 1 0-15,-1-4 16 0,2 0 0 16,-1-1 0-16,2-1 0 0,0 0-144 0,1-2 192 0,-1 0-192 0,3 0 192 15,-1 3-192-15,2-2 128 16,-1 4-128-16,0 1 128 0,-1 2-128 0,0 3 0 0,-2 3 144 0,0 1-144 16,-4 6 240-16,0 0-32 15,0 0 0-15,0 0 0 0,0 0 16 0,0 0 0 16,8 1 0-16,0 4 0 0,-1-2-224 0,0 1 0 0,-7-4 0 16,8 4 0-16,0 0 0 0,-8-4 0 0,0 0 0 0,7 2 0 15,-7-2 0-15,8 3-128 0,0-1 128 0,-8-2-160 16,0 0 160-16,6 7-128 0,1 1 128 0,-2 1-128 15,-1 1 128-15,0 3-192 0,-1 0 192 0,-1 4-192 16,1-1 192-16,-2 2 176 0,-1-1-48 0,3 1 0 16,-2 1-128-16,0-1-272 0,2 0 64 0,0 0 16 0,-1 3 192 15,1 0 256-15,-1-1-48 0,1-1-16 0,0 1-432 0,-1-1-80 16,1 2-32-16,-1 1 0 0,1-2 352 0,0 1 0 16,-1 0 0-16,1-1 0 0,0 3 0 0,-1 0 0 15,1-1 0-15,-1 0 0 0,1-1 0 0,0 0 0 16,-1 0 0-16,-1 0 0 0,2 0 0 0,-2-2 0 15,1 0 0-15,-1-3 0 16,-1 1 0-16,1-4 0 0,1 1 0 0,0 0 0 0,1-4 0 0,-1 1 0 16,1-2 0-16,0 0 0 0,-2-3 0 0,2 1 0 15,-3-7 0-15,3 7 0 0,1-1 0 0,2-1 0 16,-6-5 0-16,5 7 0 0,-5-7 0 0,5 6 0 16,0 1 0-16,0-1 0 0,-5-6 0 0,6 8 0 0,-2 0 0 15,-1-2 0-15,1 1 0 0,0 0 0 0,-4-7 0 16,0 0 0-16,4 6 0 0,0 1 0 15,-4-7 0-15,5 5 0 0,-5-5 0 0,0 0 0 0,0 0 0 0,7 5 0 16,-7-5-128-16,8 3 128 16,-1 4 0-16,0 1 0 0,-3 0 0 0,0 3-144 15,-2 2 144-15,0 1 0 0,-2 2 0 0,1 0 0 0,-1 4 0 16,0-4 0-16,1-1 144 0,-1 0-16 0,2-2 0 16,0-2 0-16,1-1-128 0,-1-4 0 0,2 1 0 0,-4-7 128 15,0 0-128-15,8 0 128 0,1-6-128 0,-1 2 128 16,1-5-128-16,0-1 0 0,-2-2 0 15,1-1 0-15,0-1 192 0,-1-1-64 0,0 1 0 0,-1 0 0 16,0-2-128-16,-1 2 0 0,-3-1-160 0,0 2 160 16,-2 0 0-16,-2 2 0 0,-1-1 0 0,-1 1 0 15,0 1 0-15,0 1 0 0,0 0 0 0,0 1 0 16,0-4 0-16,1 2 0 0,2-1 192 0,1-2-192 0,0-1-192 16,1 1-128-16,1-3-48 0,0 2 0 15,1-2-32-15,1-1-16 16,1 0 0-16,2-1 0 0,-2 0 176 0,1-2 48 0,2 3 0 0,-1-2 0 0,-1 2 192 15,-1-1 0-15,1 2 0 0,-4 2 0 0,2 1 160 0,0 2 80 16,-1 3 16-16,-1 2 0 0,-2 6 128 0,0 0 16 16,0 0 16-16,0 0 0 0,0 0-112 0,0 0-32 15,0 0 0-15,7 6 0 0,-7-6-272 0,5 10 0 16,-1 3 0-16,0-2 0 0,-2 1 0 0,1 0 128 16,-2-1-128-16,2 1 0 0,0 0 0 0,-1 0-304 15,1-1 48-15,1-3 0 0,0 1 256 0,1-1 0 16,0-1 0-16,2-1 0 0,-1-1 0 0,1-1 0 15,0-1-128-15,1-2 128 16,0 1-464-16,0-1-48 0,1 0 0 0,-1 0 0 0,0-1 384 0,-2-1 128 16,-6 1 0-16,7-2-144 0,-7 2 144 0,6-4 0 15,-1 0 0-15,1 0 0 0,-2 0 0 0,-4 4 0 0,3-7 0 0,1-2 0 16,0 1 0-16,2-1 0 0,-1 0 0 16,0 1 128-16,0-2 0 0,0 1 16 0,2 0 0 15,-2 1 0-15,0-3-144 0,1 4 0 0,-1 1 0 0,0 0 128 16,0 2-128-16,-5 4-224 0,7-3 48 0,-7 3 16 15,0 0 160-15,6 0 192 0,1 2-32 16,-7-2-16-16,6 1-16 0,-6-1 0 0,8 4 0 0,-1-3 0 16,-7-1-128-16,6 5 192 0,1-1-192 0,-2 2 192 0,0-1-192 15,0 0 0-15,-1 1 144 0,0 2-144 0,0-1 0 16,1 2 0-16,0-1 0 0,1-2 128 0,0 1-128 0,1-1 0 16,-1 0 0-16,3-3 128 0,-1-1-288 0,1-2-48 15,0-2-16-15,2-1 0 0,-1-4-112 0,2-2-32 16,1-2 0-16,1 0 0 0,1-2 160 0,-1 0 16 15,0-2 16-15,-1 1 0 0,-1 0 176 0,-1 2 0 16,-2 1 0-16,-1 2 0 0,-3 3 256 0,0 2 64 16,-5 4 32-16,0 0 0 0,0 0 192 0,0 0 32 15,0 0 16-15,5 6 0 0,-5-6-208 0,7 8-64 16,-1 1 0-16,2 1 0 0,1-1-192 0,3 0-128 16,1-3 128-16,3 1-128 0,1-2 0 0,1-2 0 15,1-2-192-15,4-1 64 16,-3-1-880-16,1-2-160 0,0 0-48 0,0-3-18736 0</inkml:trace>
  <inkml:trace contextRef="#ctx0" brushRef="#br0" timeOffset="-114343.11">7959 14124 16575 0,'0'0'1472'0,"0"0"-1168"0,0 0-304 0,3 8 0 0,-2-2 3120 0,2-1 560 15,-3-5 112-15,0 0 32 0,0 0-2000 0,4 7-400 16,-4-7-80-16,4 6 0 0,-4-6-544 15,0 0-96-15,0 0-32 0,0 0 0 0,5 3-48 0,-5-3-16 16,0 0 0-16,0 0 0 0,0 0-16 0,0 0 0 16,0 0 0-16,5-3 0 0,-5 3-144 0,5-5-48 15,-1-1 0-15,0-2 0 0,-1-3-160 0,-1 0-48 16,1-2 0-16,1-2 0 0,0 1-192 0,0-6 128 16,-1-4-128-16,1 0 0 0,0 1 128 0,0-2-128 15,0-2 0-15,1-1 0 0,-1 1 0 0,0-1 128 16,0 0-128-16,0 0 0 0,-1 2 0 0,-1 0 0 15,1 0 128-15,-1 1-128 0,1 2 0 0,0 1 176 16,-1 1-176-16,1 1 160 0,-1 3-32 0,1 2-128 0,0-4 192 16,1 2-64-16,-1 3-128 0,1-2 0 0,0 3 144 0,2 3-144 15,-3 0 0-15,3 2 0 16,-2 1 0-16,1 2 128 0,-3-1-128 0,-2 6 0 0,0 0 0 0,0 0 128 16,0 0 16-16,0 0 16 0,0 0 0 0,0 0 0 15,0 0-160-15,9 3 160 0,-9-3-160 0,10 10 160 16,-4 3-160-16,1 0 0 0,0 1 144 0,1 2-144 15,0 1 0-15,0 2 0 0,-2 1 0 0,1-1 128 16,-2 2-128-16,2 3 0 0,-1-1 0 0,-1 3 128 16,-1 0-128-16,0 2 0 0,1 0 0 0,1 0 0 15,-1-1 0-15,0 0 0 0,0 1 0 16,1-5 0-16,0-3 0 0,1-2 0 0,-2 0 0 0,0 1 0 16,0-1 0-16,0-1 0 0,1-3 0 0,-2 0-128 15,1-1 128-15,-1-1 0 0,0-1 0 0,0-4-128 16,-4-7 128-16,0 0 0 0,0 0 0 0,3 6 0 0,-3-6 0 15,0 0 0-15,0 0 0 0,0 0 0 0,0 0 0 0,0 0-192 16,0 0 192-16,0 0-192 0,6-3 192 0,-6 3 0 16,6-5 0-16,-2 1 0 0,-1-3 0 0,-1 1 0 15,-2 6 0-15,3-9 0 0,0-2 0 0,-1 1 0 16,-1 1 0-16,1 1 0 0,-1 1 0 0,0 0 0 16,2-4 0-16,0 1 0 0,-1-2 0 0,1 0 0 15,-1-3 0-15,1 0 0 0,-2 0 0 0,3-2 0 16,0 0 0-16,0-2 0 0,-3 1 0 0,2-3 0 15,1-1 0-15,0 0 0 0,0-1 0 0,0-1 0 16,-2 1 0-16,2 0 0 0,0 3 0 0,0 3 0 0,-1-2 0 16,-1 5 0-16,1 1 0 0,-1 3 0 0,1 2 0 15,-2 1 0-15,1 1 0 0,-2 6 0 0,0 0 0 0,0 0 0 16,1-7 0-16,1 1 0 0,0-1 0 0,-2 7 0 16,2-5 0-16,-2 5 0 0,0 0 0 0,0 0 0 15,0 0 0-15,0 0 0 0,0 0 0 0,8 1 0 16,-1 5 0-16,-1 3 0 0,-1 0 0 0,1 4 0 15,-4 2 0-15,2 4 0 0,-1 2 0 0,-1 1 0 16,1 1 0-16,0-2 128 0,-1 1-128 16,1 2 0-16,1-1 0 0,0-1 0 0,0-2 0 0,-1 1 128 15,1-2-128-15,0 1 0 0,2-1 0 0,-3-2 0 16,1-2 0-16,0 0 0 0,1 2 0 0,-1-1 0 16,0-4 0-16,-1-1 0 0,0 4 0 0,0-2 0 15,0-5 0-15,0 1 0 0,-1-1 0 0,-2-8 0 16,0 0 0-16,0 0 0 0,0 0 0 0,0 0 0 0,0 0 0 15,0 0 0-15,0 0 0 0,8 0 0 16,-1-4-144-16,-1-2 144 0,2-1-160 0,-2 0 160 16,1-2 0-16,-2-3 0 0,0 2 0 0,1-5 0 0,-2 2 0 15,-1-2 0-15,0-10 0 0,2 0 0 0,-1-2 0 0,1-4 0 16,2-5 0-16,1-1 0 0,1-14 176 0,1-1-176 16,2-1 160-16,0 5-160 0,1 5 256 0,-3 0-64 15,1 0 0-15,-1 1 0 0,-1 5-32 0,0-4-16 16,-1 3 0-16,0 3 0 0,-2 3 80 0,0-4 16 15,-1 1 0-15,0 3 0 0,-1 0 0 0,1 1 0 16,0 1 0-16,2-3 0 0,0 1-240 0,2-3 128 0,1-5-128 16,3-4 0-16,0-4 0 0,3-4 0 0,1-4 0 0,1 0 0 15,2 0 0-15,-1 1 0 16,1 0 0-16,-1 0 0 0,-1-1 0 0,-1 2 0 16,0 1 0-16,-2 8 0 0,-2-1 192 0,-2 6-48 0,-1 3-16 0,-4 2 0 15,-2 5 64-15,-1 3 0 16,-3 3 0-16,0-1 0 0,1 5 0 0,-1-1 16 0,-1 1 0 0,-1-1 0 15,2-2-208-15,0 1 128 0,2-4-128 0,-1-1 0 16,0 0 0-16,2 0 128 0,1 2-128 0,-2 4 0 16,2 2 0-16,0 4 0 0,-1 3 0 0,-1 5 0 15,-2 7 0-15,0 0 0 0,0 0 0 0,0 0 0 16,3 10 0-16,0 7 0 0,1 4 128 0,-2 2-128 16,1 3 0-16,-1 3 0 0,2-2 0 15,0 2 0-15,1 1 0 0,-1 0 0 0,2 4 0 0,-1 5 0 16,-1 2 0-16,-2 4 0 0,0 5 0 0,-1 3 0 0,1 5 0 15,-2-1 0-15,-1 0 0 0,-1-1 0 0,-2 4 0 0,-2 0 0 16,1-9 0-16,1 4 0 0,-1 2-256 0,0-1 48 16,0-2 16-16,-1-2 0 0,3-1 64 0,-3 0 128 15,1-2-208-15,-1 11 80 0,-1-3 128 0,3 0 0 16,-1-1 0-16,0-3 0 0,1-6 0 0,0-1 0 16,0-3 0-16,1-4 0 0,-1-5 0 0,1-3 0 15,0-2 0-15,3-2 0 0,0-4 0 0,0 2 0 16,0-1 0-16,1-3 0 0,2 2 0 0,-1 0 0 15,2 0 0-15,-1-1 0 0,0 0 0 0,-1 0 0 16,0-1 0-16,1 1 0 0,0-2 0 0,0-2 0 16,-1 0 0-16,1-1 0 0,-1-4 0 0,0 0 0 15,-1-5 0-15,0 0 0 0,-1-8 0 0,0 0 0 16,0 0 0-16,0 0 0 0,0 0 0 0,0 0 0 16,0 0 0-16,0 0 0 0,0 0 0 0,0 0 0 15,0 0 0-15,0 0 0 0,0 0 0 0,0 0 0 0,0 0 0 0,0 0 0 16,0 0 0-16,4 5 0 15,-4-5 0-15,0 0 0 0,0 0 0 0,2 7 128 0,-2-7-128 16,2 6 0-16,-2-6 0 0,0 0 0 0,5 5 0 0,-5-5 0 16,0 0 0-16,0 0-240 0,7 0 64 0,-7 0 16 15,6-5 16-15,0-1 0 0,-2-1 0 0,-1-3 0 16,1-3 144-16,0 0 0 0,-1-2 0 0,0-2 0 16,-1-2 0-16,2-2 0 0,-1-1 0 15,2-6 0-15,1-2 0 0,2 2-160 0,0-5 160 0,1 2 0 16,2-2-192-16,-1 5 64 0,2 4 128 0,-2 3-208 15,-1 4 208-15,-2 4-144 0,-1 4 144 0,0 3-128 0,-6 6 128 16,0 0 0-16,0 0 0 0,0 0 0 0,0 0 0 0,3 9 0 16,1 2 128-16,-1 2-128 0,0 0 0 0,-2 1 0 15,-1-1 0-15,1 0 128 0,2 0-128 0,-1 0 0 16,1 1 0-16,1-1 0 0,0 0 0 0,0 0 0 16,0 0 0-16,0-2 0 0,-2 2 0 0,1 0 0 15,-2 0 0-15,2-3 0 0,-2 3 0 0,2-4 0 16,-2 0 0-16,2 1 0 0,-1-1 0 0,-2-9 0 15,0 0 0-15,0 0 128 0,0 0-128 0,0 0 0 16,7 4 0-16,0-2 0 0,3-2-288 0,-1-2 32 16,0-2 0-16,0-3 0 0,0-1 32 0,0-1 16 15,0 3 0-15,0-5 0 0,-1 1 208 0,0 1 0 0,0-3 0 16,-2 3 0-16,0 0 0 0,-1 2 0 16,0 1 192-16,2-1-192 0,-2 1 256 0,0 0-64 15,2 1-16-15,-1 0 0 0,-1 1-176 0,2 0 0 16,-1 0 0-16,1 2 128 0,-1-4-128 0,0 3 0 15,-6 3 0-15,6-3 0 0,1 0 0 0,-7 3 0 0,6 0 0 0,-6 0 0 16,7 3 0-16,-1 2 128 0,1-1-128 0,-2 1 128 16,-1 2-128-16,0 1 160 0,1-1-160 15,-1 3 160-15,-2 0-160 0,2 0 0 0,0 1 144 0,0-1-144 16,0 1 0-16,1-3 0 0,2 2 0 0,-1 2 128 16,0-3-128-16,1 0 0 0,0-1 0 0,-1 0 0 15,1 1 0-15,1-3 0 0,-2-2 0 0,1 0 0 0,-7-4 0 16,8 1 0-16,-1-1 0 0,1-1 128 15,-1-2-128-15,-1 1 128 0,0-1-128 0,-1-3 128 16,-5 6-128-16,4-7 192 0,-2 1-64 0,1-3 0 0,-1 2 0 16,-2-1 16-16,-1-1 0 0,0 0 0 15,-2-1-1456-15,1-2-288 16</inkml:trace>
  <inkml:trace contextRef="#ctx0" brushRef="#br0" timeOffset="-111791.42">9791 13679 24239 0,'0'0'1072'0,"0"0"224"0,0 0-1040 0,0 0-256 15,0 0 0-15,0 0 0 0,0 0 688 0,0 0 80 16,0 0 0-16,0 0 16 0,0 0-80 0,0 0 0 0,0 0-16 0,0 0 0 16,0 0-80-16,0 0-16 0,0 0 0 0,0 0 0 15,0 0 176-15,4 7 16 0,-4-7 16 0,0 0 0 16,0 0-304-16,0 0-64 0,0 0-16 0,0 0 0 16,0 0 32-16,0 0 0 0,0 0 0 0,0 0 0 15,0 0 0-15,0 0 16 0,0 0 0 0,0 0 0 0,0 0-160 0,0 0-48 16,5-6 0-16,-5 6 0 0,5-6-64 0,-5 6 0 15,0 0-16-15,0 0 0 16,3-8 96-16,-1 2 32 0,-2 6 0 0,3-8 0 16,0 0-48-16,-1 0 0 0,2 2 0 0,0-3 0 0,-1 1-128 0,1 1-128 15,0 1 192-15,-1-3-192 0,0 1 128 0,0-1-128 16,-2-2 0-16,2 2 0 0,2-1 272 16,-3 0-48-16,0-1-16 0,-1-2 0 0,2 0 48 15,-2 1 16-15,0 2 0 0,-1-1 0 0,0 1-144 0,2-1-128 16,-1 2 144-16,0-4-144 0,0 3 144 0,2-3-144 15,0-3 128-15,-1 2-128 0,1-3 176 0,-1-2-48 16,0 0-128-16,2 1 192 0,-2-2-192 0,1-2 0 16,0 1 0-16,0 0 0 0,1-1 0 0,0 2 144 15,-1 2-144-15,-1 3 128 0,0 2 0 0,0 1 0 0,0 4 0 16,-2 8 0-16,1-7 0 0,-1 7 0 16,0 0 0-16,0 0 0 0,0 0 16 0,0 0 0 15,0 0 0-15,0 0 0 0,0 0-144 0,0 0 0 16,0 0 0-16,0 0 128 0,0 0-128 0,0 0 0 15,0 0 0-15,0 0 0 0,0 0 0 0,0 0 0 16,0 0 0-16,0 0 0 0,0 0 0 0,0 0 0 0,0 0 0 16,0 0 0-16,0 0 128 0,0 0-128 15,0 0 0-15,5 7 128 0,-5-7-128 0,0 0 0 0,7 8 0 16,-1 0 0-16,-1 2 0 0,2-2 0 0,-2 2 0 0,2 2 0 16,-1 1 0-16,1-1 0 0,-2 6 0 0,0-1 0 15,0 3 192-15,1-1 64 0,-2 1 16 0,-1 2 0 16,1-3-448-16,2 1-80 0,-3-2-32 0,1 0 0 15,0-1 288-15,0 2 0 0,0-4 128 0,-1 1-128 16,-1 1 0-16,1 1 0 0,0-2 0 0,-1 1 0 0,1 0 0 16,1-2 0-16,1 1 0 0,-3 0 144 15,1-2-144-15,0 2 0 0,-1-3 0 0,1 0 0 0,0-3 0 16,0 1 0-16,1-2 0 0,0 0 0 0,1-3 128 16,-1-1-128-16,-4-5 128 0,6 6-128 0,-6-6 0 0,0 0 0 15,0 0 0-15,0 0 0 0,0 0 0 0,0 0 128 16,6-3 32-16,-6 3 0 0,0 0-160 0,5-6-144 15,-1-2 144-15,0 0-208 0,0-1 80 0,-1 0 128 16,-1-4-208-16,1 0 80 0,-1-2-112 16,1 1-16-16,0 0 0 0,1 1 0 0,-2-3 256 0,2 2 0 15,0 1-160-15,0 1 160 0,0 3 0 0,0 2 0 16,0-2 0-16,-2 5 0 0,-2 4-160 0,0 0-64 16,0 0-16-16,0 0 0 0,0 0 240 0,0 0 0 15,0 0 0-15,0 0 0 0,0 0 0 0,0 0 0 0,0 0 0 16,6-4 0-16,-6 4 0 0,6 0 0 0,-6 0 0 0,8 0 0 15,0 2 0-15,-8-2 0 16,0 0 0-16,8 5 0 0,-2 0-144 0,1 1 144 16,-2 2-128-16,0 1 128 0,-1 3 0 0,0-3 0 0,0 3 0 0,0 1 0 15,-2-1 0-15,1-2 128 0,1 3-128 0,-2-2 0 16,1-2 0-16,0-1 128 0,-1 1-128 0,2 1 0 16,-1-3 0-16,1-3 0 0,-4-4 0 0,0 0 0 15,6 4 0-15,2-3 0 0,0 0 0 0,0-2-128 16,-1-2-64-16,1-1 0 0,0-1 0 0,0 1 0 15,-2-2-64-15,2-2 0 0,0 1-16 0,-1 1 0 16,-1-1 272-16,-1 2-160 0,1 1 160 0,-6 4-128 16,5-6 128-16,-5 6 0 0,6-4 128 0,-6 4-128 0,0 0 288 15,5-6-16-15,-5 6 0 0,7-3 0 0,-1-1-272 0,2 0 0 16,0 1 128-16,1-2-128 0,0 0 0 16,1 2 0-16,-1-2 0 0,-2 0 0 15,1-1 0-15,0 3 0 0,0-1 0 0,0-3 0 0,-2 2 0 16,1 0 0-16,-2 1 0 0,0 0 0 0,-5 4 0 0,5-5 0 15,-5 5 0-15,0 0 0 0,0 0 320 0,0 0-32 16,4-6-16-16,-4 6 0 0,0 0-64 0,6-5-16 16,-1 0 0-16,0 1 0 0,-5 4-192 0,5-5 0 15,0 0 128-15,1-1-128 0,-1 1 0 0,-1 0 0 16,0 1 0-16,1-2 0 0,0-5 128 0,0 2-128 16,-1 1 0-16,0-1 144 0,0 0-16 0,0 0-128 15,0-2 192-15,-2 4-64 0,1-5 64 0,-2 1 16 16,1 1 0-16,-1 0 0 0,0-1-16 0,2-1 0 0,-2-2 0 0,1 1 0 15,-1-5 0-15,0 0-16 0,-1-3 0 0,0-1 0 16,0-2-176-16,1-2 192 0,2 0-192 0,0 0 192 16,-1-2-192-16,2 1 0 15,0 1 0-15,0 0 0 0,1 2 0 0,2-3 0 0,-2-2 0 16,1-1 0-16,0 0 0 0,0-3 0 0,1-7 0 16,1 1 0-16,-2-1 0 0,2-2 0 0,-2 4 0 0,4-3 0 15,-4-1 0-15,1 0 0 0,-1 0 0 0,2 5 0 16,-3-1 0-16,2 1 192 0,-2 5-192 0,0 2 192 15,0 2-64-15,-1 6-128 0,0 4 192 0,0 2-64 16,-1 5-128-16,-1 1 0 0,0 1 144 0,-2 4-144 16,0 5 176-16,0 0-48 0,0 0 0 0,0 0 0 0,0 0-128 15,0 0 128-15,0 0-128 0,0 0 128 0,0 0-128 0,0 0 0 16,0 0 0-16,0 0 0 0,3-4 0 0,-3 4 0 16,0 0 0-16,0 0 0 0,0 0 0 0,0 0 0 15,0 0 0-15,0 0 0 0,8 7 0 0,-1-2 0 16,-2 4 0-16,-1 3 0 0,-2 1 0 0,1 3 0 15,0 2 0-15,-1 0 0 0,1 3-128 0,0 1 128 16,-3 0 0-16,1-1 0 0,0 1 0 0,-1 0 0 16,0 1 0-16,1 1 0 0,-1-3 0 0,0 3 0 15,0-1 0-15,0 2 0 0,-1 0 0 0,2-2 0 16,-1 2 0-16,0 1 0 0,0 0-128 0,0 1 128 16,-1 1 0-16,0-1 0 0,1 1 0 0,-1-1 0 15,1-1 0-15,0-1 0 0,-2-2 0 0,2 1 0 16,0-2 0-16,2 0 0 0,-1 1 0 0,1 1 0 0,1-3 0 15,2 1 0-15,-2-4-224 0,1 0 80 16,0-1 16-16,0-1 0 0,1-2 128 0,-1-1-128 0,-2 1 128 0,2-5-128 16,0 0 128-16,1 0 0 0,1 0 0 0,-6-9 0 15,5 4 0-15,-5-4 0 0,0 0 0 16,0 0 0-16,5 5 0 0,0-1 0 0,-5-4 0 0,5 3 0 16,-5-3 0-16,0 0 0 0,8 1 0 0,-1 2 0 15,-7-3 0-15,10-3 0 0,-1 0 0 0,2-1-128 16,1-2-96-16,-1-1-16 0,2 0 0 0,0-1 0 15,2 0 80-15,-2 1 16 0,0 4 0 0,-2-3 0 16,-1 2 144-16,-1 0 0 0,0 2 0 0,-1-1 0 16,-2 2 0-16,-6 1 0 0,0 0 0 0,8-1 0 15,0 1 0-15,-8 0 128 0,0 0-128 0,9 0 176 0,1 1-176 16,-2 0 0-16,0 1 0 0,0-1 0 16,0 0 0-16,0 0 0 0,-1 1 0 0,2-1 0 0,1 0 0 15,-1 2 0-15,0 0 0 0,-1 2 0 0,-1 0 0 16,0-1 0-16,0 1 0 0,-1 2 0 0,1-1 0 0,-1-1 0 15,-1 1 0-15,0-1 0 0,1 1 0 0,-1 0 128 16,-5-6-128-16,5 6 128 0,0-1-128 0,3 1 128 16,-1-3-128-16,1 1 128 0,-1-1-128 0,2 0 0 15,3-3 0-15,1-3 0 0,2 0 0 0,2-1 0 16,-2-1 0-16,2 1 128 0,-1 0-128 0,-1 0 0 16,1 1 0-16,0-3 0 0,-2 2 0 0,0 2 0 0,-1-3 0 15,0 2 0-15,-1 3 0 0,0-3 0 16,-2 3 0-16,2 0 0 0,-3 3 0 0,0-3 128 0,-1 1-128 0,1 2 0 15,0 0 144-15,1-1-144 0,-3-1 160 0,2 2-160 16,2-3 0-16,1 1 0 16,2 1 0-16,0-2 0 0,3 0 0 0,2-2 0 15,1 1 0-15,4-3 0 0,2 2 0 0,1-1 0 16,2-1 0-16,1 4 0 0,-1-4 0 0,-3 1 0 0,-3 1 0 16,-2 1 0-16,-3-1 0 0,-1 1 0 0,-4 0 0 0,-2-1 0 31,-3 1-832-31,-1-2-128 0,0 0 0 0</inkml:trace>
  <inkml:trace contextRef="#ctx0" brushRef="#br0" timeOffset="-109905.85">7264 14730 31551 0,'0'0'1408'0,"0"0"272"0,0 0-1344 0,0 0-336 16,0 0 0-16,0 0 0 0,0 0 848 0,0 0 112 0,0 0 0 0,0 0 16 15,0 0-368-15,0 0-80 0,0 0-16 0,0 0-11200 16,0 0-2256-1</inkml:trace>
  <inkml:trace contextRef="#ctx0" brushRef="#br0" timeOffset="-109697.4">7731 14519 32255 0,'0'0'1424'0,"0"0"304"0,0 0-1392 15,-6-4-336-15,0-3 0 0,6 7 0 0,0 0 800 0,0 0 96 16,-5-4 0-16,5 4 16 0,0 0-720 0,0 0-192 16,0 0 0-16</inkml:trace>
  <inkml:trace contextRef="#ctx0" brushRef="#br0" timeOffset="-109442.48">8194 14669 13823 0,'0'0'608'0,"0"0"128"0,0 0-592 0,0 0-144 0,0 0 0 0,0 0 0 16,0 0 4672-16,1 11 912 0,-1 0 176 0,1-1 48 15,-1-10-4384-15,2 12-864 0,-2-12-176 0,2 12-48 16,-2-12-336-16,4 12 128 0,2-3-128 0,-6-9-15968 16</inkml:trace>
  <inkml:trace contextRef="#ctx0" brushRef="#br0" timeOffset="-109243.7">8951 14534 29487 0,'-4'-17'1296'0,"3"11"288"0,1 6-1264 0,0 0-320 15,-1-7 0-15,1 7 0 0,0 0 2608 0,0 0 464 0,0 0 80 16,0 0 32 0,-3-6-4080-16,3 6-832 0</inkml:trace>
  <inkml:trace contextRef="#ctx0" brushRef="#br0" timeOffset="-109070.2">9431 14210 35935 0,'0'0'3200'0,"0"0"-2560"0,0 0-512 0,0 0-128 15,0 0 896-15,0 0 176 0,0 0 16 0,0 0 16 0,0 0-720 0,0 0-160 16,0 0-32-16,0 0-12128 16,0 0-2432-16</inkml:trace>
  <inkml:trace contextRef="#ctx0" brushRef="#br0" timeOffset="-108896.91">9756 14489 14735 0,'0'0'1312'0,"0"0"-1056"15,0 0-256-15,0 0 0 0,0 0 5296 0,0 0 992 16,0 0 208-16,-2 15 32 15,1-2-6272-15,1 2-1280 0</inkml:trace>
  <inkml:trace contextRef="#ctx0" brushRef="#br0" timeOffset="-108737.02">9734 15001 37775 0,'0'0'1664'0,"2"-8"368"0,1-1-1632 0,1 0-400 0,0-1 0 0,-2-2 0 16,-2-1 0-16,0 0-176 0</inkml:trace>
  <inkml:trace contextRef="#ctx0" brushRef="#br0" timeOffset="-108532.16">10211 14190 48719 0,'-2'-13'2160'0,"2"13"448"0,0 0-2096 0,3-9-512 15,-4-3 0-15,-1 1 0 0,0 1 0 0,2 10 0 16,0 0-240-16,0 0-21296 0</inkml:trace>
  <inkml:trace contextRef="#ctx0" brushRef="#br0" timeOffset="-108369.78">10910 14018 39615 0,'0'0'1760'0,"0"0"352"0,0 0-1680 0,0 0-432 16,0 0 0-16,0 0 0 16,0 0-880-16,0 0-256 0</inkml:trace>
  <inkml:trace contextRef="#ctx0" brushRef="#br0" timeOffset="-108206.34">11046 14547 41471 0,'0'0'3680'0,"0"0"-2944"0,0 0-592 0,0 0-144 0,0 0 304 0,0 0 16 15,0 0 16-15,0 0 0 16,0 0-1488-16,0 0-320 0</inkml:trace>
  <inkml:trace contextRef="#ctx0" brushRef="#br0" timeOffset="-108014.92">11447 13950 43599 0,'0'0'1920'0,"0"0"416"0,0 0-1872 0,0 0-464 16,0 0 0-16,0 0 0 0,2-6 192 0,-2 6-64 0,0 0-128 0,0 0-12896 31,2-8-2688-31</inkml:trace>
  <inkml:trace contextRef="#ctx0" brushRef="#br0" timeOffset="-107863.27">11932 13886 39615 0,'0'0'1760'16,"0"0"352"-16,6-5-1680 0,1 3-432 0,-1 0 0 0,-6 2 0 0,7-2 528 0,-7 2 32 16,0 0 0-16</inkml:trace>
  <inkml:trace contextRef="#ctx0" brushRef="#br0" timeOffset="-105645.61">9413 9861 25103 0,'0'0'1104'0,"0"0"240"0,0-7-1072 0,0 7-272 16,0 0 0-16,0 0 0 0,0 0 960 0,0 0 128 15,0-6 16-15,0 6 16 0,0 0-32 0,0 0-16 16,0 0 0-16,0 0 0 0,0 0-160 0,0 0-16 16,0 0-16-16,0 0 0 0,0 0-704 0,0 0-176 0,0 0 0 15,0 0 1376-15,8 6 240 0,-2 5 48 0,1 2 16 16,-2 2-1040-16,0 6-192 0,-1-1-64 0,0 3 0 16,0-2-128-16,-2 1-48 0,1-1 0 15,0 6 0-15,-1 1-208 0,0-6 0 0,0 0-8832 31,2-2-1664-31,1-1-320 0</inkml:trace>
  <inkml:trace contextRef="#ctx0" brushRef="#br0" timeOffset="-104790.6">9537 9695 29423 0,'-4'-10'1296'0,"1"3"288"0,3 7-1264 0,-1-6-320 0,-2 0 0 0,3 6 0 16,0 0 1344-16,-5-2 224 0,0-2 32 0,5 4 16 15,-7-1-272-15,1 1-64 0,-1 0-16 0,1 0 0 16,-2 0-608-16,1 0-112 0,0 0-32 0,0 1 0 15,-1 0 112-15,0 0 16 0,1-2 0 0,-3 2 0 16,1 1-256-16,0 0-32 0,-1 1-16 0,-1 1 0 16,0 1 176-16,-1 0 48 0,-1 1 0 0,0-4 0 15,-2 3-560-15,1 2 0 0,-1 2 0 0,0-3-144 16,0 4 144-16,0 1 256 0,1 1-64 0,1 1-16 16,0 1-176-16,0 1-144 0,0-1 144 0,0 2-208 0,1 2 208 15,1-1 0-15,2 3 0 0,2-1 0 0,-1 5 0 16,1-1 0-16,2 1-128 0,1 2 128 0,0-2 0 0,0 2 0 15,3 0 0-15,0 1 0 0,-1 0 0 16,2-2 0-16,2-3 0 0,0-1 0 0,1-2 0 0,-1 0 0 16,2-1 0-16,2 0 0 0,1-2 0 0,3 2 0 15,1-2 0-15,2-1 0 0,0-2 0 0,3 0 0 16,1-2-240-16,2-1 80 0,4-1-16 0,-1 0 0 16,-3-1 0-16,2 3 0 0,0-7 176 0,0 1-160 15,1 0 160-15,-1 0-160 0,0-3 160 0,0 1 0 16,-2 3 0-16,0-2 0 0,-1-4 0 0,0 0 0 0,0 0 0 15,-1-3-128-15,0-4 128 0,0 2 0 0,1-4-144 16,-1-1 144-16,0-5 0 0,2 2-144 0,-1-1 144 0,1 0 0 16,-2-1 0-16,0 1 0 0,-1 0 0 0,0-1 0 15,-3 2 0-15,0 0 0 0,-3 0 0 0,0 1 0 16,0 2 0-16,-3 0 0 0,0-1 0 0,-3 1 0 16,-2-2 0-16,0 2 0 0,-1 0 0 0,-1 0 144 15,0-2-16-15,-1-1 0 0,-1-1 0 0,2-2 0 16,2-2-128-16,-2-2 0 0,-3-2 0 0,3-3 0 15,0-2 256-15,-1 0 0 0,-3 1 16 0,0 1 0 16,0 3-16-16,0 1-16 0,-2 1 0 0,-1 2 0 16,-1-2 368-16,-2 5 80 0,-2 1 16 0,0 0 0 15,-3 1 112-15,-1 3 16 0,-1 3 16 0,-1-2 0 0,-3 2-448 16,3 0-80-16,0 2-32 0,-1 3 0 16,1-3-288-16,0 4 0 0,0 1 0 0,2 0 0 15,3-3-640-15,1 3-192 16,3 0-48-16,1 3-22464 0</inkml:trace>
  <inkml:trace contextRef="#ctx0" brushRef="#br0" timeOffset="-103869.03">7507 11841 24879 0,'0'0'2208'0,"0"0"-1760"0,0 0-448 0,0 0 0 16,-4-5 1424-16,1 0 208 0,1 1 32 0,2 4 16 16,-2-7-416-16,2 1-96 0,0-2-16 0,2 1 0 15,-2 7-560-15,2-5-112 0,1 1-32 0,1-2 0 16,0 0-128-16,-4 6-16 0,5-5-16 0,1 1 0 16,-6 4-64-16,7-1-16 0,-7 1 0 0,8 0 0 15,1 1-208-15,0 2 0 0,0 2 0 0,0 2 0 0,-1 0 0 16,0 3 0-16,-2-1 0 0,0 1 0 15,-2 1 0-15,-2 0-128 0,-2 2-16 0,0 2 0 0,-1 0-144 16,-2 1-32-16,-1 0 0 0,-1-1 0 0,-1 2 128 16,0-4 32-16,1 0 0 0,0 0 0 0,1-2 160 0,0-2 0 15,2-1 0-15,2-8 0 0,0 0 0 0,0 0 0 16,0 0 0-16,0 0 0 0,0 0 0 0,7-3 0 16,4-1 0-16,-1-2 128 0,1-2-128 0,0 0 192 15,4-1-64-15,-1 0 0 0,0-2 160 0,1 2 32 16,0-1 16-16,1 1 0 0,0 1-80 0,-1 0 0 15,1 0-16-15,-2 2 0 0,-2 0-240 0,-3 2 128 16,-2 2-128-16,-7 2 0 16,0 0-672-16,0 0-224 0</inkml:trace>
  <inkml:trace contextRef="#ctx0" brushRef="#br0" timeOffset="-103398.34">7685 11555 28559 0,'-5'-3'2544'0,"-1"-7"-2032"0,-2 0-512 0,-1 0 0 15,0 0 2048-15,-3 1 320 0,0 0 64 0,-1 0 16 16,0 0-608-16,-3 1-128 0,-1 0-32 0,1 3 0 0,0 4-784 15,-2-2-144-15,-2 1-48 0,2 2 0 0,-2 2-272 16,-1 3-64-16,-2 4-16 0,-1 5 0 0,0-1-352 0,-2 5 144 16,0 4-144-16,-1 4 0 0,3 1 0 0,2 6 0 15,2 4 0-15,4 0 0 0,5 1 0 0,4 1 128 16,4 0-128-16,5 0 0 0,2 1 0 0,4-3-144 16,2-8-16-16,3 0 0 0,5-2 160 0,2-1-128 15,1-1 128-15,2-2-128 0,1 0-176 0,2-8-16 16,0-4-16-16,9-1 0 0,1-3 96 0,2-5 32 15,0-2 0-15,0-4 0 0,-3-5 208 0,-1-1-144 0,-3-1 144 16,-1 0-128-16,-1-4 128 0,0 2-208 0,-5-2 80 16,-1-4 128-16,-4 0-144 0,-2-2 144 0,-4-5 0 15,-2-2 0-15,-2 0 0 0,-2-4 0 0,-1-3 128 16,-2-4-128-16,-2-4 304 0,-1 0-48 0,-1 0 0 0,2 0 0 16,-4 0 304-16,0 8 48 0,-2 6 16 0,-3 4 0 15,-3 5-224-15,-6 3-32 0,-7 4-16 16,-6 10 0-1,-7 11-1264-15,-6 10-256 0</inkml:trace>
  <inkml:trace contextRef="#ctx0" brushRef="#br0" timeOffset="-102520.68">11372 12244 28559 0,'0'0'2544'0,"0"0"-2032"0,-5-7-512 0,0 1 0 0,1-1 1600 0,1 1 240 15,1-3 32-15,0 1 16 0,2-1-352 0,3 0-64 16,2-2 0-16,3 2-16 0,-1 0-864 0,-1 0-160 15,-1 0-48-15,3 1 0 0,1 1-384 0,0 2 128 16,1 1-128-16,-1 3 0 0,-1 0 0 0,-1 2 0 16,0 3 0-16,-3 2 0 0,-3 2-240 0,0 1-80 15,1 2 0-15,-1 0-16 16,-1 2-192-16,0 2-48 0,-1-1 0 0,-1 2 0 0,0-3 272 0,-1-2 48 0,1 1 16 0,-2-1 0 16,0-2 240-16,1 0 0 0,2-1 0 15,1-8 0-15,0 0 0 0,0 0 0 0,0 0 208 0,0 0-64 16,0 0 256-16,0 0 48 0,0 0 16 0,8 0 0 15,2-2-176-15,0 0-32 0,2-2-16 0,3-1 0 16,0 1-240-16,2-3 0 0,-1 3 0 0,-1 2 0 16,1-1 0-16,0 3 0 0,-5 3 0 0,1-2 0 15,-3 4 0-15,-2 2 0 0,-3-2 0 0,-3 4 0 16,-1 2 0-16,-5 2 176 0,-4 1-176 0,-3 0 160 16,-2 2 144-16,-3 0 16 0,-2 2 16 0,0-3 0 15,1 2-160-15,1-2-48 0,0-4 0 0,1-1 0 16,0-4 64-16,3-3 0 0,3-6 0 0,2-2-19408 15</inkml:trace>
  <inkml:trace contextRef="#ctx0" brushRef="#br0" timeOffset="-102103.89">11658 11824 33167 0,'-17'-7'2944'0,"8"5"-2352"15,-3-1-464-15,-1-1-128 0,-1 0 1504 0,-2 3 288 0,-2-3 48 0,1 3 16 16,0 0-544-16,-1 1-96 0,-2 0-32 0,0 0 0 16,1 4-800-16,-2-1-176 0,0 3-16 0,2 0-16 15,2 5-176-15,1-1 0 0,-1 3 0 0,1 7 0 16,3 2 0-16,0 6-144 0,2 5 144 0,0 2-208 15,3 3 0-15,5 1 0 0,1-2 0 0,5 2 0 16,1 1-112-16,4-6 0 0,-1-8-16 0,4 0 0 31,-1-4-304-31,6-1-48 0,2-4-16 0,2-2 0 16,1-2 128-16,-2-4 32 0,3 0 0 0,6-1 0 0,-1-4 352 0,2-3 64 0,-1-2 128 0,0-3-208 16,-1 0 208-16,-2-7 0 0,-7 2 0 0,-1-1 0 15,-3-2-160-15,-1 0 16 0,-1-1 0 0,-4-4 0 16,-1 0 144-16,-4-2 224 0,0-1-48 0,-3-4-16 15,0-4 480-15,-4 1 80 0,-2-5 32 0,-2 1 0 16,-1 1-144-16,-2 3-32 0,-3 3 0 0,-8 0 0 16,-3 5-144-16,-2 10-48 0,-2 9 0 0</inkml:trace>
  <inkml:trace contextRef="#ctx0" brushRef="#br0" timeOffset="-101490.92">12142 14113 42383 0,'-8'0'928'0,"-1"2"192"0,-3 0 32 0,1 1 64 0,0-1-976 0,2 1-240 0,-2 1 0 0,2 1 0 0,9-5 576 0,-8 7 80 15,0 2 16-15,8-9 0 0,-4 8-544 0,2 2-128 16,2-10 0-16,1 13 0 0,2-1 0 0,1-4 0 15,2 1 0-15,1-1 0 0,1-1-192 0,1-1 192 16,1 0-192-16,0-1 192 0,0-2-384 0,0 0 32 16,-1-3 16-16,0-2 0 0,0 0 80 0,1-5 0 15,-3-1 16-15,0-2 0 0,1-2 240 0,-3-1 0 16,0-1 0-16,0-1-144 0,2 0 144 0,-2 2 0 0,-1 1 0 0,0 3 0 16,-1 1 0-16,2 3 0 0,-1 2 0 0,1-1 0 15,-5 4-144-15,6 2 144 0,2 0-160 0,0 5 160 16,0 2-128-16,-2 3 128 0,1 1 0 0,-1 2-144 15,-2 0 144-15,0 2 176 0,1 0-48 0,-1 1 0 32,2 0-1152-32,-3 0-256 0</inkml:trace>
  <inkml:trace contextRef="#ctx0" brushRef="#br0" timeOffset="-101032.68">12297 13943 35535 0,'-13'-12'1568'0,"7"8"336"0,0 1-1520 0,-2-2-384 0,-2 0 0 0,-2-2 0 0,-1 5 1456 0,-1-3 208 16,-2 1 64-16,-8 0 0 0,6 2-768 0,0 4-160 15,-2 0-32-15,-1 4 0 0,-1 1-288 0,-2 4-64 16,-3-1-16-16,1 5 0 0,-1 3-208 0,1 0-64 16,0 4 0-16,1 4 0 0,-5 11-128 0,5 2 0 15,5 5 0-15,4 6 0 0,8-7 0 0,4 1-176 16,4-1 176-16,4 0-128 0,4 0-16 0,4-1 0 0,3-3 0 16,5-4 0-1,7 3-368-15,4-7-64 0,-3-9 0 0,3-6-16 16,2-2 112-16,2-6 32 0,1-1 0 0,1-5 0 0,-2-4 272 15,-1-2 176-15,0-3-192 0,-1-3 192 0,-2-4 0 0,0-2 0 0,-1-4 0 16,-3 1 0-16,-2-2 0 0,-4 1 0 0,-4-2 0 0,-3 1 0 16,-3-2 0-16,-3-3 0 0,-3-3 0 0,-1-1 0 15,-3-1 0-15,-1-3 128 0,-3-2-128 0,-3-10 144 16,-2 3-144-16,-2 4 160 0,-2 2-160 0,-1 6 160 16,-1 4 176-16,-1 4 48 0,2 10 0 0,0 3 0 15,0 1-176-15,-4 6-16 0,-1 3-16 0,-3 4-19712 16</inkml:trace>
  <inkml:trace contextRef="#ctx0" brushRef="#br0" timeOffset="-100857.48">12973 13963 30399 0,'0'0'1344'0,"-8"4"288"0,-1-1-1312 16,-4 0-320-16,-2-1 0 0,-4 2 0 0,0 1 2064 0</inkml:trace>
  <inkml:trace contextRef="#ctx0" brushRef="#br0" timeOffset="-98449.99">10603 9303 16575 0,'0'0'1472'0,"0"0"-1168"0,0 0-304 0,0 0 0 0,0 0 1584 0,0 0 256 16,-2-6 48-16,-1 0 16 0,3 6-784 0,0 0-160 16,-4-7-16-16,4 7-16 0,-5-5 16 0,0 1 0 15,5 4 0-15,0 0 0 0,-6-8 320 0,1 2 64 16,1-1 16-16,0 1 0 0,4 6-160 0,-2-7-32 16,-1 1 0-16,3 6 0 0,0 0-176 0,0 0-32 15,-5 6-16-15,0 5 0 0,-2 7-528 0,-1 7-96 16,1 7-32-16,-1 5 0 0,0 3-112 0,1 6-32 15,2 3 0-15,4 0 0 0,1-4-128 0,4 1 0 16,2-3 0-16,5-4 0 0,3 2 0 0,4-5 0 16,3-2 0-16,3-1 0 0,0-9 0 0,5-2 0 0,1-3 0 15,0-5 0 1,1-4-880-16,-1 0-96 0,-1-6-32 0,0-3-17472 16</inkml:trace>
  <inkml:trace contextRef="#ctx0" brushRef="#br0" timeOffset="-97885.22">11134 9209 26719 0,'0'0'1184'0,"0"0"240"0,-7-3-1136 0,2-1-288 0,1 0 0 0,4 4 0 16,0 0 1920-16,0 0 320 0,-4-2 64 0,4 2 0 15,0 0-1072-15,0 0-208 0,4 9-64 0,1 1 0 16,2 6-640-16,1 3-128 0,-1 4-16 0,1 1-16 16,1 4 256-16,-1 0 48 0,-1 2 16 0,-2 2 0 15,-1-2 96-15,1 1 0 0,-1 0 16 0,-1-2 0 16,-2 1-304-16,0-3-64 0,-1-2-16 0,2-1 0 15,0-2-480-15,2-3-112 0,1-3 0 0</inkml:trace>
  <inkml:trace contextRef="#ctx0" brushRef="#br0" timeOffset="-97653.18">10946 9570 37839 0,'0'0'1664'0,"0"0"368"0,-3-4-1632 16,2-3-400-16,1 1 0 0,4-3 0 0,3 1 1296 0,2-4 176 0,4-1 48 16,5-1 0-16,4-3-784 0,4-3-160 0,0 3-16 0,2-2-16 15,-1 2-256-15,0 1-48 0,1 3-16 0,-3 3 0 31,-2 1-1424-31,-1 2-272 0</inkml:trace>
  <inkml:trace contextRef="#ctx0" brushRef="#br0" timeOffset="-97263.77">11355 9441 40079 0,'0'0'1776'0,"-5"-4"368"0,0-3-1712 0,1 2-432 0,0-1 0 0,2 0 0 0,0-3 1392 16,2 1 192-16,2 1 32 0,1 0 16 0,3 2-1024 0,1 0-208 16,3-1-32-16,1 4-16 0,1-2-352 0,0 4 0 15,1 4 0-15,1 0 128 0,2 2-128 0,-2 3 144 16,-2 2-144-16,1 3 160 0,-1 3-432 0,-2 1-96 15,-2-2-16-15,-2 1 0 16,0 1-592-16,-2 1-128 0,-1-1-32 0,0-4 0 0,-2 0 784 0,1-1 160 16,-2-1 16-16,-2-3 16 0,2-9 352 0,0 0 64 15,0 0 0-15,0 0 16 0,0 0 512 0,0 0 112 16,-4-2 0-16,1-6 16 0,0-3-64 0,2-2-16 0,2-4 0 16,0-1 0-16,1-3-320 0,0-1-80 0,2 1-16 0,0 1 0 15,1-3-208-15,0 2-32 0,2 2-16 0,1-1 0 31,0 1-960-31,1 2-192 0,0-1-32 0,1 2-20544 0</inkml:trace>
  <inkml:trace contextRef="#ctx0" brushRef="#br0" timeOffset="-96456.16">11790 9307 36047 0,'0'0'784'0,"0"0"176"0,0 0 16 0,-6-2 48 0,6 2-816 0,0 0-208 0,-8-1 0 0,8 1 0 0,-6-1 944 0,6 1 144 16,0 0 16-16,0 0 16 0,0 0-800 0,0 0-144 16,-7 1-48-16,7-1 0 0,-5 5-128 0,3 2 192 15,2-7-192-15,-3 7 192 0,2 1-192 0,-1 1 192 16,1 1-192-16,1-1 192 0,0-9-64 0,1 9 0 15,2 1 0-15,-2 1 0 0,2-2-128 0,0 0 192 16,-1-3-192-16,2 0 192 0,-4-6 128 0,0 0 48 16,0 0 0-16,7 4 0 0,-7-4-176 0,7 1-48 15,-7-1 0-15,7-3 0 0,-1-2 112 0,0-1 0 16,-1-2 16-16,0 0 0 0,-1-1 96 0,0 1 16 0,-1-4 0 16,-1 2 0-16,1-1-384 0,-1 1-256 0,1-3 32 0,0 0 16 15,-3-2 208-15,0 2 0 0,0 2 0 0,-2-1 0 16,0 0 128-16,-1 2-128 0,-1 2 0 15,0 1 0-15,-1 2 160 0,-2 3-160 0,1 0 128 0,-2 2-128 16,-1 0 320-16,-1 2-32 0,-1 3 0 0,2 1 0 16,0 2-288-16,1 1 0 0,2 2 0 0,0 0 0 15,2 1 0-15,3 0 0 0,1-2 0 0,3 2 0 16,2 0 0-16,1-2 0 0,2-1 128 0,3-1-128 16,0 1 0-16,1-1 0 0,0-1 0 0,1-2 0 15,-1-2 0-15,-1-1 0 0,4-2 0 0,-2 0 0 16,0-1 0-16,0-3 0 0,1-3 0 0,-1 1 0 15,0-1 0-15,0-2 0 0,-1 1 0 0,-2 2 0 16,1-5 0-16,-1 4 0 0,-1-4 0 0,1 3 0 16,-3-1 0-16,1 1 0 0,-3-2 0 0,2 1 0 15,-3 0 0-15,1 1 0 0,2 1 0 0,-7 7 0 0,1-6 0 0,-1 6 0 16,0 0 0-16,0 0 0 0,0 0 0 0,0 0 0 16,0 0 0-16,8 4 0 0,0 2 0 0,-2 1 0 15,-6-7 0-15,8 6 0 0,-2 2 0 0,1 0 0 16,-1 0 0-16,1-2 0 0,-2-2 0 0,0 1 0 15,1 1 0-15,-1-1 0 0,-5-5 0 0,0 0 0 16,0 0 0-16,0 0 0 0,0 0 0 0,0 0 0 16,0 0 0-16,0 0 0 0,0 0 0 0,0 0 0 15,0 0 0-15,0 0 0 0,0 0 128 0,-5-3 112 16,5 3 16-16,-4-4 16 0,1-5-144 0,2-1-128 0,1 1 144 16,2-3-144-16,2-2 0 0,2-1 0 0,0 0 0 15,2 2 0-15,2 1 0 0,2 0 0 0,-3-1-128 16,2 3 128-16,-1 1-160 0,-1 3 160 0,-1 0-128 0,1 2 128 15,-1 1 0-15,1 3-160 0,0 3 160 0,0 2 0 16,-1 3 0-16,-1 4 0 0,-1-1 0 0,1 2 0 16,-3 0 0-16,-2 2 0 0,-1-1 0 0,1 2 0 15,-1-1 0-15,0 0 0 0,1-2 0 0,0 0-14144 16,1-1-2800-16</inkml:trace>
  <inkml:trace contextRef="#ctx0" brushRef="#br0" timeOffset="-95919.83">12621 9054 39103 0,'0'0'1728'0,"2"-7"368"0,-1-1-1680 0,0 2-416 16,-1-1 0-16,0 7 0 0,-1-4 1744 0,0-2 272 15,1 6 48-15,-3-5 16 0,0-1-1024 0,3 6-208 16,-4-5-32-16,4 5-16 0,-5-4-464 0,0 0-80 16,5 4-32-16,-6-2 0 0,-1 0-96 0,0 1-128 15,7 1 176-15,-9 1-176 0,-1-1 128 0,-2 4-128 16,0 4 0-16,-1 1 0 0,-4 2 128 0,1 2-128 16,-1 1 0-16,1 2 0 0,2 1 0 0,2 0 0 0,4-2 0 0,3 1 0 15,2 1 0-15,2-4 0 0,1-1 0 16,3-2 0-16,0-2 0 0,3 0 0 0,0 1-128 15,5-5 128-15,-1-2 0 0,0 1 0 0,0-2 0 0,0-1-144 16,0-2 144-16,2-2 0 0,1 0 0 0,-1-1 0 16,0-1 0-16,-2 0 128 0,1-2 0 0,-1 0 0 15,0 0-128-15,1-2 0 0,-2-2 0 0,0-1-128 16,-1-1 128-16,0-3 0 0,-2-4 0 0,-1 0 128 31,1-1-448-31,-2-1-96 0,-1-5-16 0,0-2 0 0,-2 0 160 0,1-2 16 0,-1-2 16 0,0-3 0 16,1 2 240-16,-2 4-144 0,-4-1 144 0,1 8-128 15,-2 0 128-15,0 9 128 0,-1 4-128 0,3 2 176 16,-3 2 48-16,0 6 16 0,6 1 0 0,-4 4 0 16,0 3-240-16,1 2 0 0,5 5 0 0,0 6 0 15,4 3 0-15,1 4 0 0,4 2 0 0,0 2 0 0,3 1 0 16,-3-5 0-16,1 1 0 0,0-1 0 0,-2-2 0 16,2-1 192-16,1-3 0 0,-3 0 0 15,-1-3-1792-15,1-1-384 0,-3-2-64 16</inkml:trace>
  <inkml:trace contextRef="#ctx0" brushRef="#br0" timeOffset="-95589.68">12779 8270 38703 0,'-10'-14'1712'0,"4"6"352"16,0 0-1648-16,2-4-416 0,0 2 0 0,3-1 0 0,-1 1 1776 0,4 0 272 0,0-1 48 0,5 2 16 16,3 3-1072-16,3-1-208 0,2 2-32 0,3 6-16 15,3 4-576-15,2 7-208 0,5 5 144 0,2 8-144 16,4 9 0-16,-1 9 0 0,1 9 0 0,-1 5 0 15,-3 4 0-15,-3 3 0 0,-2 0 0 0,-1 3 0 16,-9-11 0-16,1 2 0 0,-4 4 0 0,-3-2 0 16,-3-2-224-16,-2-3-32 0,-4-3 0 0,-1-5 0 15,-7 13-1216-15,-5-5-256 16</inkml:trace>
  <inkml:trace contextRef="#ctx0" brushRef="#br0" timeOffset="-82421.54">11483 9818 19519 0,'0'0'864'0,"0"0"176"0,0 0-832 0,0 0-208 0,0 0 0 0,0 0 0 16,11-3 0-16,-2 0 176 0,-1-1-176 0,2 2 160 15,2 2 64-15,3-1 16 0,0-2 0 0,2-1 0 16,1 0-240-16,1 2 0 0,2-2 0 0,1 1 0 15,2 0 192-15,1-2-64 0,-1 0-128 0,1 1 192 0,-1-2 112 0,0-1 16 16,0-3 0-16,-1 0 0 0,1 4-64 0,-2-1 0 16,0 1 0-16,-2 2 0 0,-3-1-256 0,0 0 160 15,-2-1-160-15,0 1 128 0,-4 3-128 0,0-2 0 16,-2 1 0-16,-9 3 0 0,0 0 0 0,0 0 0 16,0 0 0-16,0 0 0 0,0 0 176 0,0 0 0 15,5-9 0-15,-5 9 0 0,0 0 16 0,0 0 16 16,0 0 0-16,0 0 0 0,0 0-208 0,0 0 0 15,0 0 0-15,0 0 0 0,-12 4 0 0,1 1 0 16,-1-2 0-16,0 2 0 0,-1 0 0 0,0-1 0 16,0 0-160-16,-1 0 160 0,-1 1 0 0,0 1-128 15,-2-3 128-15,0 4 0 0,-1-1 0 0,1-1 0 16,0-1 0-16,2 1 0 0,1-2 0 0,1 2 0 16,0 1 0-16,3-3 0 0,-1 0 0 0,2 1 0 15,1 1 0-15,8-5 0 0,0 0 0 0,-8 3 0 16,8-3 0-16,0 0 0 0,0 0 0 0,0 0 0 15,0 0 0-15,0 0-128 0,0 0 128 0,0 0 0 16,0 0 0-16,0 0 0 0,0 0 0 0,0 0 0 16,0 0 0-16,0 0 0 0,0 0 0 0,15-3 0 0,0-1 0 15,1 0 0-15,0 3 0 0,2-5 0 0,1-4 0 0,4 3 0 16,0 1 0-16,2-1 0 0,1-4 0 0,0 2 0 16,0 1 0-16,-1 0 0 0,-2 1 0 0,-1-3 0 15,-2 1 0-15,0 4 0 0,-4 1 0 0,0 0 0 16,-5 0 0-16,-11 4 0 0,0 0 0 0,0 0 0 0,0 0 0 0,0 0 0 15,6-5 0-15,-6 5 128 0,0 0 48 0,0 0 16 16,0 0 0-16,0 0 0 0,0 0-192 0,-9-3 0 16,0 3 0-16,-2 0 0 0,0 0 0 15,0 2 0-15,1 2 0 0,-3 1 0 0,-4 1 0 16,0 1 0-16,1-1 0 0,-1 1 0 0,-1 2-272 16,-2 0 64-16,0-2 16 0,-3 1 0 0,-1 2 0 15,0-5 16-15,1-1 0 0,1 0 0 0,1 1 176 0,-1 0-160 16,-1 2 160-16,1-6-160 0,1 1 160 0,1 2 0 15,0-2 0-15,2 2 0 0,2-4 0 0,2 1 0 16,1 2 0-16,2 0 0 0,3 0 0 0,8-3 0 16,0 0 0-16,0 0 0 0,0 0 0 0,0 0-192 0,0 0 192 15,0 0-192-15,0 0 192 0,0 0-192 16,0 0 192-16,0 0-192 0,12 4 192 0,0-1-160 0,1-3 160 16,1-1-160-16,2-3 160 0,0 0 0 0,2-1 0 0,1 2 0 15,1-2 128-15,1 0 0 16,0-5 0-16,3 1 0 0,3 2 16 0,0-3 16 15,2 0 0-15,-1 0 0 0,2-1-16 0,2 2 0 0,-1-4 0 0,-1 3 0 16,0 0-144-16,-2 3 0 0,-1 1 0 0,-3 2 128 16,-3 1-128-16,-3-1 0 0,-3 0 0 15,-4 2 0-15,-11 2 0 0,0 0 0 0,0 0 0 0,0 0 0 16,0 0 144-16,0 0-144 0,0 0 160 0,0 0-160 16,0 0 208-16,0 0-48 0,-9-1-16 0,-1 1 0 15,-2 0-144-15,-1 0 0 0,-1 1 0 0,-2 2 0 16,1 1 0-16,-1 0 0 0,2-2 0 0,-3 5 0 15,-3-1 0-15,0 2 0 0,0-1 0 0,-3 2 0 0,0 0 0 16,0 2 0-16,-1-2 0 0,-1-2 0 0,1 0-192 16,0-3 192-16,1 1-192 0,2 2 192 0,1-5 0 15,2 2 0-15,0 1 0 0,2-1 0 0,3-2 0 0,3-2 0 16,2 0 0-16,8 0 0 0,0 0-144 0,0 0 144 16,0 0 0-16,0 0 0 0,0 0 0 0,0 0-128 15,0 0 128-15,0 0 0 0,0 0 0 0,14 1 0 16,2-2-128-16,1-1 128 0,0 1 0 0,2-2 0 15,2-2 0-15,1 0 0 0,2 1 0 0,0-3 0 16,1-2 0-16,0 0 0 0,-2 1 0 0,2 1 0 16,1-6 0-16,-1 2 0 0,-4 2 0 0,2 0 0 15,1 1 0-15,-2 0 0 0,-1 2 0 0,-2 1 0 16,-2 1 0-16,-2 1 0 0,-5-1 0 0,-10 4 0 16,0 0 0-16,0 0 0 0,0 0 128 0,0 0-128 0,0 0 0 0,0 0 0 15,0 0 208-15,-9-3-48 16,-3 1-16-16,-1 4 0 0,-1 0-144 0,-2 3 0 15,-1-2 0-15,0 2 0 0,2-1 0 0,-2 1 0 16,0 1 0-16,0 1 0 0,0-3 0 0,3 0 0 16,-1 0 0-16,4 1 0 0,-1 1 0 0,1 1 0 0,1-6 0 15,1 2 0-15,0 1 0 0,9-4 0 0,0 0 0 0,0 0 0 16,0 0 0-16,0 0 0 0,0 0 0 0,0 0 0 16,0 0 0-16,0 0-176 0,14 0 176 15,2-2-128-15,2-1 128 0,3-3 0 0,1-1-144 16,3 0 144-16,-1 0 0 0,3 2-144 0,0-1 144 15,0 1 0-15,-1-2-176 0,-1 2 176 0,-3 0-160 0,-1 2 160 16,-1-4 0-16,-5 4 0 0,-2 0-128 0,-2-1 128 0,-11 4 0 16,0 0 0-16,0 0 0 0,0 0 160 0,0 0 32 0,0 0 0 15,0 0 0-15,0 0 0 0,0 0 112 0,0 0 16 16,0 0 16-16,0 0 0 0,0 0-160 0,0 0-48 16,0 0 0-16,0 0 0 0,0 0-128 0,0 0 0 15,0 0 0-15,0 0 0 0,0 0 0 0,0 0 0 16,0 0 0-16,0 0 0 0,0 0 0 0,0 0 0 15,2-6 0-15,-2 6 0 0,0 0 0 0,0 0 0 16,0 0 0-16,0 0 0 0,0 0 128 0,0 0-128 16,0 0 128-16,0 0-128 0,0 0 0 0,0 0 128 15,0 0-128-15,0 0 0 0,-6-7 0 0,6 7 0 16,0 0 128-16,0 0-128 0,-7-7 0 0,7 7 0 0,0 0 0 0,0 0 0 16,0 0 0-16,0 0 0 15,0 0 0-15,-9 0-12000 0</inkml:trace>
  <inkml:trace contextRef="#ctx0" brushRef="#br0" timeOffset="-64386.39">8195 11609 27231 0,'0'0'1216'0,"-4"5"240"15,4-5-1168-15,0 0-288 0,0 0 0 0,0 0 0 0,0 0 1120 0,0 0 160 16,9 4 48-16,2-4 0 0,1-4-208 0,2-1-32 16,4-3-16-16,4-1 0 0,3-1-320 0,2-1-64 15,0-2-16-15,-1 3 0 0,1 0-240 0,-2 1-48 16,-2 2-16-16,-1 0 0 0,-2 2-240 0,-1 2-128 15,-2 2 128-15,-1 0-11904 16,-3 1-2368-16</inkml:trace>
  <inkml:trace contextRef="#ctx0" brushRef="#br0" timeOffset="-63535.79">8818 11167 24879 0,'0'0'2208'0,"0"0"-1760"0,0 0-448 0,0 0 0 16,0-7 2912-16,-1 0 496 0,1 7 112 0,-1-8 0 15,1 1-1840-15,1 1-368 0,2-1-80 0,1 1-16 16,-2-1-816-16,2-1-160 0,1-1-48 0,1 1 0 15,0-2-192-15,-1 0 0 0,2-2 128 0,-3 1-128 16,-2 1 0-16,0 0 144 0,-2 0-144 0,0 0 128 0,-3 1-128 0,-1 4 160 16,-4 1-160-16,-1 2 160 0,-3 2-160 0,-1 3 128 15,-1 1-128-15,0 2 128 0,-2 2-128 0,2 1 0 16,1 2 0-16,2-1 0 0,2 2 0 0,3 1 0 16,0 0 0-16,4 3 0 0,0 1-128 0,5 1 128 15,5-2-160-15,2 0 160 0,1 3 0 0,2-2 0 16,5 1-128-16,0 0 128 0,1 0-128 0,0-3 128 15,1 0-208-15,-2 0 80 0,0 0 128 0,-1 0 0 16,-3-1 0-16,-3 0 0 0,-3 2 0 0,-3-2 0 16,-1 2 0-16,-4-2 0 0,-3 1 0 0,-3-2 0 15,-3 0 128-15,-3 1-128 0,-4 1 272 0,1-5-16 0,-2-1 0 16,1-1 0-16,0-3-32 0,3-1-16 16,2-4 0-16,1-5 0 0,4-4-80 0,1-3-128 0,1-4 176 15,2-2-176 1,4-2-1216-16,0-3-368 0</inkml:trace>
  <inkml:trace contextRef="#ctx0" brushRef="#br0" timeOffset="-62515.3">9103 11193 27647 0,'0'0'1216'0,"0"0"256"0,0 0-1168 0,-7 0-304 0,7 0 0 0,-5 1 0 0,5-1 2096 0,0 0 352 16,-7 2 80-16,7-2 16 0,-6 1-1600 0,6-1-320 15,-7 3-64-15,2 2-16 0,5-5-304 16,-1 8-64-16,1-8-16 0,-3 6 0 0,3 3-160 0,3-1 128 16,-2-1-128-16,0-1 128 0,-1-6 0 0,3 8-128 15,0-2 192-15,0 1-64 0,-3-7 128 0,0 0 0 16,6 6 16-16,-6-6 0 0,0 0-48 0,0 0-16 15,0 0 0-15,0 0 0 0,0 0-48 0,0 0-16 16,0 0 0-16,8-2 0 0,-8 2 48 0,6-4 0 16,-2-3 0-16,0 1 0 0,-2-2-64 0,0-1 0 0,-1 0 0 0,-1 0 0 15,0-3-128-15,-1 0 0 16,-2 0 144-16,1 1-144 0,0-2 0 0,0 0 144 0,-2-2-144 0,0 5 0 16,-1-2 128-16,1 3-128 0,-2 3 0 0,1 3 0 15,-1-1 320-15,-2 4-32 0,-1 4-16 0,-2 2 0 16,-2 5-80-16,2 2-32 0,-1 3 0 0,3 2 0 15,1 1-160-15,1 1 0 0,3-1 0 0,3 2 0 16,1 0-208-16,4-1 80 0,1-2 128 0,3-4-208 16,4 2-64-16,2-3-16 0,3-3 0 0,4-2 0 15,1-3 112-15,2-1 32 0,0-1 0 0,1-3 0 16,1-5 144-16,2 0 0 0,0-1 0 0,1-1-128 16,-2-4 128-16,3-1 0 0,0 1 128 0,-1-2-128 15,-2-2 176-15,-1 0-48 0,-2-1 0 0,-2-2 0 16,-2 1-128-16,-2-1 128 0,0-1-128 0,-3 1 128 15,-2-2-128-15,-4 2 160 0,1 0-160 0,-3 1 160 16,-2 1-160-16,-1 1 128 0,-2 0-128 0,-2 2 128 0,0 3-128 16,-1 1 128-16,-2 2-128 0,0 3 128 15,-4 0-128-15,-1 6 128 0,-1 2-128 0,-1 1 128 0,-2 1-128 16,0 2 0-16,2 4 0 0,-1 0 128 0,3-1-128 0,2 2 0 16,1 2 0-16,1 0 0 0,1 1 0 0,2 0 0 15,1-2 0-15,3 0 0 0,-1-4 0 0,2 0 0 16,-1-4 0-16,1 1 0 0,1-2-128 0,-5-5 128 15,6 3 0-15,2-1 0 0,0-4 0 0,0-1 0 16,0-2 192-16,-2-2-64 0,1 1 160 0,-1-3 32 16,1 1 0-16,-2 0 0 0,-1-2-96 0,0 2-16 15,0-2 0-15,-2 2 0 0,0 0-208 0,-1 1 144 16,0 3-144-16,-1 4 128 0,0 0-128 0,0 0 0 16,0 0 0-16,0 0 0 0,0 0-272 0,0 0-96 15,0 0-16-15,0 0 0 0,4 7 16 0,0 1 0 16,0 1 0-16,1-3 0 0,0 1 368 0,1-3-176 0,-1 1 176 0,1-1-128 15,-6-4 128-15,9 0 0 0,1-1 0 16,-1-2 0-16,0-1 0 0,2-1 0 0,0-4 0 0,1 0 0 16,1-2 224-16,-2 1 32 15,4-1 0-15,-2 0 0 0,-3-2-128 0,3 1 0 0,2-1-128 0,-2 1 192 16,0 0-64-16,-2 1-128 0,-1-2 176 0,-1 1-176 16,-2-1 0-16,0 2 0 0,-3 1 0 0,0 1 0 15,-2 2 0-15,0-2 0 0,-1 3 0 0,-1 6 0 16,0 0 0-16,0 0 0 0,0 0 0 0,0 0 0 15,0 0 0-15,0 0 0 0,0 0 0 0,0 0 0 16,0 0-144-16,3 10 144 0,1-1-128 0,1 2 128 16,1-2 0-16,2 0 0 0,0 1 0 0,1-2 0 15,0 0 0-15,2 0-128 0,-1-2 128 0,0 1 0 16,1-1 0-16,-1 1-128 0,-1-3 128 0,-1 1 0 0,0 0 0 0,-8-5 0 16,5 5 0-16,-5-5 0 0,0 0 0 0,0 0 0 15,-2 7 0-15,2-7 0 0,-7 5 0 0,-1 0 256 16,-1 1-64-16,1-2-16 15,1-2-816-15,0 1-176 0,1-3-16 0,6 0-18880 16</inkml:trace>
  <inkml:trace contextRef="#ctx0" brushRef="#br0" timeOffset="-61825.66">10206 10821 43935 0,'0'0'960'0,"-6"0"208"0,0-2 48 0,1 2 16 0,5 0-976 0,0 0-256 16,-7-3 0-16,2 3 0 0,5 0 1056 0,0 0 160 0,0 0 48 0,0 0 0 16,0 0-816-16,0 0-176 0,-5 4-16 0,1 1-16 15,4-5-240-15,-6 7 0 0,3-2 128 0,-1 3-128 16,0 2 0-16,1-1 0 0,1-1 0 0,2-8 0 16,0 0 0-16,0 11 192 0,1-2-48 0,1-3-16 15,2 2-128-15,2-1-192 0,-1-1 32 0,1 1 16 16,-6-7-112-16,9 2 0 0,2-2-16 0,-2 0 0 15,-1 0-96-15,1-4-16 0,0 1 0 0,0 0 0 16,-2 0-128 0,-2 1-48-16,-5 2 0 0,5-4 0 0,-1 0 432 0,-4 4 128 0,0 0 0 0,4-7 0 0,-3 2 0 15,1-1 0-15,-1-3 0 0,-1 2 0 0,0 7 192 0,0-7-16 16,0 1 0-16,-1-1 0 0,-1 1-176 0,2 6 128 16,0 0-128-16,0 0 128 0,-1-7-128 0,1 7 0 15,-1-5 0-15,1 5 0 0,0 0 0 0,0 0 0 16,0 0 128-16,1-5-128 0,2-2 0 0,0 2 0 15,1 1 0-15,3-2-176 0,-2-1 176 0,2 2 0 16,-1 0 0-16,1 0-128 0,-1-1 128 0,1 4 0 16,-1-2 0-16,-1 1 0 0,-5 3 0 0,7-4 144 15,-1 2-144-15,-6 2 160 0,8-2 96 0,-8 2 32 16,8 3 0-16,0 0 0 0,-8-3-288 0,8 2 0 16,0 2 0-16,-2 0 0 0,-6-4 0 0,0 0 0 15,8 5 128-15,0 1-128 0,-2-1 0 0,1-1 0 0,-7-4-128 16,0 0 128-16,8 4 0 0,-2 1 0 15,-6-5 0-15,0 0 0 0,0 0 128 0,0 0-128 0,8 1 0 0,-8-1 0 16,0 0 128-16,0 0-128 0,0 0 144 0,0 0-144 16,0 0 176-16,0 0-176 0,4-6 192 0,0-1-192 15,-2 1 320-15,1-2-64 0,-3-1 0 0,3-3 0 16,-1 3-128-16,2-2-128 0,0-3 144 0,1 1-144 16,2 0 0-16,1 0 0 0,-1 1 0 0,4 0 0 15,2 1 0-15,0-1 0 0,0 3 0 0,-1 2 0 16,-3 1 0-16,0 3 0 0,0 3 0 0,0 3 0 15,0 3 0-15,0 1 0 0,-1-1-128 0,0 5 128 16,0 2 0-16,-2 2 0 0,0 0 0 0,-1-1 0 16,0 0 0-16,0 1 0 0,2-5 128 0,-3 2-128 15,0-4 144-15,-2 0-144 0,1-2 128 0,1-1-14672 16,-4-5-2944-16</inkml:trace>
  <inkml:trace contextRef="#ctx0" brushRef="#br0" timeOffset="-61138.96">10962 10535 16575 0,'0'0'736'0,"0"0"160"0,0 0-720 0,0 0-176 0,0 0 0 15,0 0 0-15,-3-6 5904 0,0 1 1152 0,3 5 240 0,0 0 32 16,-2-5-5088-16,-3 0-1024 0,-2 1-208 0,1 1-48 16,-1 1-416-16,1 0-96 0,-2 2 0 0,0 2-16 15,0 0-176-15,-1 2-48 0,-1 1 0 0,-1 2 0 16,1 2-208-16,-1 3 128 0,1-1-128 0,1 3 0 16,2 0 0-16,2 0 0 0,1 1 0 0,4 0 0 15,0 0 0-15,1-2 0 0,3-2 0 0,1 0 0 16,2-3 0-16,1-1 0 0,1 0 0 0,1-2 0 15,1 0 0-15,1-3 0 0,1 0 0 0,1-2 0 16,-4-1 0-16,1-2 0 0,-1-1 0 0,1-1 0 16,-1 1 240-16,-1-2-48 0,-1-2-16 0,0 1 0 15,-2 1 16-15,1-1 0 0,-2 0 0 0,0-1 0 0,-1-1-64 16,0 1-128-16,-1-4 192 0,-1 4-64 0,0-2-128 16,0 2 0-16,0 0 144 0,-1 0-144 0,-1 1 0 0,0-1 0 15,0 1 0-15,0 7 128 0,-1-6-128 0,1 6 0 16,0 0 0-16,0 0 0 0,0 0 0 0,0 0 0 15,0 0 0-15,0 0 0 0,1 7 0 0,1 3 0 16,1 0 0-16,1 2 0 0,1-3 0 0,2 1 0 16,-1 1 0-16,2-2 0 0,2-1 0 0,0 0 0 15,-1-3 0-15,0-1 0 0,1-2 0 0,1 0 0 16,-1-4 0-16,2 0 0 0,1-2 0 0,0-1 0 16,0-2 0-16,-1 2 0 0,-2-6 0 0,-1 0 0 15,-1-2 0-15,0 0-128 0,1 0 128 0,-1-2 0 16,-3 0 0-16,0-2-128 0,-1-3 128 0,-1-1 0 15,-2 0 0-15,-1-1 0 0,0 0 0 0,-1-1 0 0,0-4 0 16,-2 3 0-16,-1-1 0 0,0 0 0 0,0 2 0 16,0-1 128-16,0 5-128 0,2 2 144 0,-1 4-144 15,1 1 160-15,-1 4-16 0,3 8 0 0,0 0 0 0,0 0 0 16,-1 8-144-16,-1 4 128 0,2 1-128 0,2 5 128 16,-1 0-128-16,2 3 0 15,0 1 0-15,3 2 0 0,0-5 0 0,3 2 0 0,0 0 0 0,2 0 0 16,3 0 0-16,-1-4 0 0,0-2 0 0,2-2 0 15,2-1-1296 1,0-3-144-16,1-2-32 0</inkml:trace>
  <inkml:trace contextRef="#ctx0" brushRef="#br0" timeOffset="-60825.86">11491 9891 42095 0,'0'0'1856'0,"0"0"400"0,0 0-1808 0,0 0-448 15,0 0 0-15,0 0 0 0,0 0 1536 0,6 2 192 16,4 1 64-16,4-1 0 0,4 2-960 0,4 2-176 0,4-3-32 15,4 7-16-15,3 0-352 0,-2 7-80 0,1 5-16 0,-1 8 0 16,1 7-160-16,-2 2 0 16,-3 6 0-16,-4 2 0 0,-5 4 0 0,-6 1 0 0,-7 7-160 15,-9 2 160 1,-6 3-1552-16,-8 1-224 0,-7 2-32 0,-9-5-19056 0</inkml:trace>
  <inkml:trace contextRef="#ctx0" brushRef="#br0" timeOffset="-60369.89">8462 10936 31327 0,'0'0'1392'0,"-6"3"272"0,1-1-1328 0,-2 1-336 0,1 1 0 0,-1 1 0 16,-1 2 2336-16,0 0 400 0,-1 4 80 0,2 1 0 15,0 6-1472-15,2 4-320 0,2 7-48 0,5 6-16 16,3 5-688-16,4 3-144 0,3 2-128 0,5-1 192 15,3 3-192-15,6-1 0 0,4 1 0 0,8-4 0 32,8-4-960-32,7-4-192 0,10-6-16 0</inkml:trace>
  <inkml:trace contextRef="#ctx0" brushRef="#br0" timeOffset="-11583.78">9578 11452 21023 0,'0'0'928'0,"0"0"192"0,0 0-896 0,0 0-224 15,0 0 0-15,0 0 0 0,0 0 640 0,0 0 96 16,0 0 16-16,0 0 0 0,11-3-432 0,2-4-64 0,4 3-32 0,2-1 0 16,5-3 16-16,6-1 0 0,2-1 0 15,6-2 0-15,5-3-112 0,4 0-128 0,3-1 176 0,3 3-176 16,5 4 128-16,-1-4-128 0,-1 0 0 0,3 0 0 16,-1 0 0-16,1-2 0 15,-2 0 0-15,1 1 0 0,-2 0 128 0,-1 3-128 0,-5 2 144 0,0-2-144 0,-3-1 0 16,0 2 0-16,0 0 0 0,-2-1 0 0,-2-3 0 15,-2 1 0-15,-5 4 0 0,-1 0 0 0,-2 1 0 0,-3 0 0 16,-3 0 144-16,-3 3-144 0,-5 0 0 0,-2-1 128 16,-2 1-128-16,-4 1 0 0,-1 2 128 0,-10 2-128 15,0 0 0-15,7-4 128 0,-7 4-128 0,0 0 160 16,0 0-160-16</inkml:trace>
  <inkml:trace contextRef="#ctx0" brushRef="#br0" timeOffset="-8648.3">5066 12519 13823 0,'0'0'1216'0,"0"0"-960"0,0 0-256 0,0 0 0 15,0 0 240-15,0 0 0 0,11 0 0 0,-11 0 0 16,11-3-240-16,0 3 0 0,-1 3 128 0,-10-3-128 15</inkml:trace>
  <inkml:trace contextRef="#ctx0" brushRef="#br0" timeOffset="702.23">12331 12104 29951 0,'0'0'1328'0,"0"0"272"0,0 0-1280 0,-2-8-320 0,-2 1 0 0,3 0 0 15,1 7 1600-15,0 0 272 0,-3-4 48 0,3 4 16 16,-5-5-464-16,0 4-80 0,5 1-32 0,-7 2 0 16,0 4-576-16,-1 1-112 0,-1 4-32 0,0 3 0 15,-2 3-240-15,1 1-48 0,-1 2-16 0,3 1 0 16,3 1-336-16,1 0 144 0,3 0-144 0,1-1 0 16,3-3 0-16,2 1 0 0,3-2 0 0,0-3 0 0,1 0-128 0,1-3 128 15,0-2 0-15,2-3-144 0,1-4 144 0,2-1 0 16,-1-2-144-16,2-3 144 0,-2-3-176 15,0-2 48-15,-1-3 0 0,0-1 0 0,-1-2 128 16,0-2 0-16,-2 1 0 0,-1-1-128 0,-1 0 128 16,-1 1 0-16,-3 2 0 0,1 0 0 0,0 1 0 0,-2 1 0 15,-3 0 0-15,1 1 0 0,-1 0 0 16,-1 3 0-16,-1 3 0 0,2 5 256 0,0 0-32 16,0 0 0-16,0 0 0 0,0 0-48 0,0 11-16 15,-1 2 0-15,2 2 0 0,2 0-160 0,1 0 0 16,2 1 0-16,4-3 0 0,1-1 0 0,2-3 0 0,2-3 0 0,0-4 0 15,2-2-256-15,0-2 80 0,1-4 16 16,1-5 0-16,-2-2-32 0,0-2-16 0,-2-5 0 16,1-1 0-16,-3-1 208 0,-1 1 0 0,-2-2 0 0,-1 2 0 15,-1 3 0-15,-1 2 0 0,-1 2 144 0,-1 3-144 16,0 5 192-16,-5 6-48 0,0 0-16 0,0 0 0 16,7 4-128-16,0 7 0 0,-1 8 0 0,1 3 0 15,-2 5-160-15,1 3 160 0,2 1 0 0,0 2-144 16,1 1 144-16,0 0 0 0,0 0 0 0,0 0-128 15,-1 2 128-15,0-3 0 0,0-2 0 0,-4-2 0 16,-2-1 0-16,0-3 144 0,-2 0-16 0,-2-2-128 16,-1-3 768-16,-1-2 64 0,-2 0 0 0,1-3 0 15,-1-2-80-15,-2-3-16 0,0-2 0 0,1-4 0 16,-2-4-176-16,2-3-48 0,-1-2 0 0,1-5 0 0,2-6-288 0,1-5-64 16,1-4-16-16,3-1 0 15,2-4-1408-15,2 0-272 0,1-1-64 0</inkml:trace>
  <inkml:trace contextRef="#ctx0" brushRef="#br0" timeOffset="1309.09">13010 12030 28559 0,'0'0'1264'0,"0"0"272"0,-3-7-1232 0,1 2-304 15,-2-1 0-15,0 1 0 0,4 5 3072 0,-4-7 576 0,-1 0 96 0,1 2 32 16,0 3-2208-16,-1-2-432 0,5 4-96 0,-8-3-16 16,1 1-464-16,1 0-112 0,6 2 0 0,-9 2-16 15,-1-1-256-15,3 3-48 0,1 2-128 0,0 5 192 16,-1-2-192-16,2 3 0 0,1 3 0 0,2-2 0 16,-1 0 0-16,3 4 0 0,1-2 0 0,3 2 0 15,-1-4 0-15,2 2-128 0,3-2 128 0,0-1 0 16,1-3-128-16,1-2 128 0,1-3 0 0,0-3 0 15,0-4-144-15,1 1 144 0,-3-5 0 0,1-2-144 16,1-3 144-16,-1-1 0 0,0-5 0 0,1 0 0 16,-1-2 0-16,-2 1 0 0,-1-1 0 0,-2 0 128 15,-1 0-304-15,-2-1-48 0,0-1-16 0,-1-1 0 16,-1 3 240-16,0-1 208 0,0 1-32 0,0-3-16 16,-3 1-160-16,2 1 0 0,0 1 0 0,1 3-176 0,-1 4 176 15,1 3 0-15,-2 2 0 0,2 8 0 0,0 0 0 16,0 0-288-16,0 0 48 0,-2 8 16 0,-1 2 32 0,2 3 16 15,-1 4 0-15,4-3 0 0,0 1 176 0,2-1 0 16,0 2 0-16,1 1 0 0,1 0 0 0,-1-3 128 16,1 2-128-16,2-3 176 0,0 1-48 0,2-1-128 15,3-1 192-15,-1-2-64 0,0-2-128 0,0 1 128 16,-2-5-128-16,2 0 128 0,-2-3-128 0,2-1 0 16,0-2 0-16,-3-1 128 0,-1 0-304 0,-1-2-64 15,1-1-16-15,0-1 0 16,-3 1-144-16,0-1-48 0,2-2 0 0,-3 3 0 15,-1-2 256-15,-1 0 32 0,-1 0 16 0,2 0 0 0,-2 2 144 0,-1 6 0 16,2-7 0-16,-2 7 0 0,0 0 0 0,0 0-128 0,0 0 128 0,0 0 0 16,0 0-192-16,6 4 64 0,1-1 0 15,-7-3 0-15,5 6 128 0,0 2 0 0,-1 0 0 16,0 0 0-16,-1 0 128 0,-1 1-128 0,-2-9 128 0,1 7-12928 16,1 1-2560-16</inkml:trace>
  <inkml:trace contextRef="#ctx0" brushRef="#br0" timeOffset="1434.85">13347 11773 39615 0,'-10'-4'880'0,"10"4"176"0,-5-2 32 0,5 2 16 0,-5-3-880 0,5 3-224 0,0 0 0 0,0 0 0 16</inkml:trace>
  <inkml:trace contextRef="#ctx0" brushRef="#br0" timeOffset="1635.51">13602 11641 43775 0,'0'0'960'0,"0"0"208"15,0 0 48-15,1 7 0 0,-2 7-976 0,-2 1-240 0,0 0 0 0,1 1 0 0,3 4 448 0,0-4 64 16,3 1 0-16,2-1 0 0,0-2-512 0,1-1 0 0,0-3 0 15,4-3 0 1,2-1-256-16,3-4-128 0,2 0-48 0,1-4 0 16,2-4-1600-16,1-3-320 0,-1-4-64 0</inkml:trace>
  <inkml:trace contextRef="#ctx0" brushRef="#br0" timeOffset="1856.26">13915 11258 31327 0,'7'-1'2784'0,"4"-3"-2224"0,2-3-560 0,3 2 0 16,2 4 1856-16,3 1 272 0,1 0 48 0,3 8 16 16,1 6-1040-16,1 4-224 0,-1 2-32 0,-1 6-16 0,-6 4 96 0,0 4 32 15,-5 5 0-15,-5 4 0 0,-5 3-512 16,-5 2-112-16,-6 3 0 0,-3 0-16 0,-5-2-544 0,-2 1-96 15,-2 0-32-15</inkml:trace>
  <inkml:trace contextRef="#ctx0" brushRef="#br0" timeOffset="2162.5">11996 12153 25791 0,'-8'35'2304'0,"5"-14"-1856"0,0 11-448 0,2 2 0 16,4 1 2048-16,1 4 320 0,1 7 64 0,3 1 16 16,3 0-1504-16,6 0-304 0,7-4-64 0,6-5-16 15,6-3-304-15,5-6-64 0,3-5-16 0,7-9-16640 16</inkml:trace>
  <inkml:trace contextRef="#ctx0" brushRef="#br0" timeOffset="44740.07">12580 12741 19695 0,'0'0'864'0,"0"0"192"0,0 0-848 0,0 0-208 16,0 0 0-16,0 0 0 0,-7 9 160 0,3 0-16 15,2 1 0-15,2-10 0 0,0 12-144 0,0-12 0 16,2 10 0-16,-2-10 0 0,5 8-192 0,-5-8 192 0,0 0-192 0,0 0 192 16,11 5 0-16,-11-5 0 15,10 3 0-15,1-3 0 0,-1-1 320 0,2-1 176 16,1 0 32-16,2-3 16 0,4-3-16 0,2 0 0 15,1-5 0-15,4 1 0 0,4 0-160 0,2-3-48 0,4-3 0 16,3-3 0-16,2 0-64 0,2 0 0 0,2-1-16 0,-1 2 0 16,-1 2-80-16,1 2-16 0,1 2 0 0,-2 1 0 15,-1 1-144-15,-3 2 0 0,-3 1 0 0,-2 1 0 16,-3-1 0-16,-2-2 128 0,0 1-128 0,-6 1 0 16,-2 0 128-16,-3 2-128 0,-3 2 0 0,-4 0 128 15,-3-1-128-15,-8 6 0 0,0 0 0 0,0 0 0 0,0 0 160 16,0 0-160-16,0 0 192 0,0 0-192 0,0 0 160 0,0 0-160 15,11 0 128-15,-11 0-12096 16</inkml:trace>
  <inkml:trace contextRef="#ctx0" brushRef="#br0" timeOffset="50954.46">11945 14949 23039 0,'0'-17'1024'0,"0"8"192"0,-2-1-960 0,1 0-256 0,0 3 0 16,1-3 0-16,-2 3 2432 0,2 0 448 0,0 7 96 0,0 0 16 15,0 0-1296-15,0 0-256 0,0 0-48 0,0 13-16 16,0 5-544-16,0 5-128 0,2-3 0 0,-2 6-16 16,-3 4 144-16,1 2 16 0,-1 0 16 0,0 1 0 15,-1 2-288-15,2-5-64 0,-1 4-16 0,1-4 0 16,-1-1-304-16,0-2-64 0,2-1-128 0,2-2 192 16,2-2-880-1,1-3-176-15,1-2-32 0,2-2-16 0,-1-4-880 0,2-2-192 16,-8-9-16-16</inkml:trace>
  <inkml:trace contextRef="#ctx0" brushRef="#br0" timeOffset="51322.15">11879 14879 28559 0,'0'0'1264'0,"2"-7"272"0,-1-1-1232 0,0-1-304 16,1-3 0-16,2-1 0 0,0-1 1712 0,2-2 272 0,3 2 64 0,2 1 16 15,0 0-736-15,2 0-160 0,2 3-16 0,0-2-16 16,1 4-496-16,0 4-112 0,-2 3-16 0,0 3 0 16,1 6-256-16,-2 4-48 15,-3 2-16-15,-1 4 0 0,-2 2-192 0,-3 1 0 0,-3 2 0 0,-1 2 0 32,-3 3-320-32,-1-5-144 0,-1 0-48 0,0 0 0 15,-1-3-64-15,0 0-32 0,2 0 0 0,-1-3 0 0,-1-3 352 0,0-1 64 16,3 1 0-16,-1-3 16 0,0-5 176 0,4-6 0 0,-6 7 0 0,6-7 0 15,0 0 0-15,0 0 0 0,0 0 0 0,0 0 0 16,0 8 0-16,2-1 0 0,0 1 0 0,2 3 0 16,0-2 512-16,1 2 16 0,2 0 16 0,1 1 0 15,0 1 144-15,1-2 16 0,1 1 16 0,2 2 0 16,0 0-272-16,1-1-48 0,0-3-16 0,1 0 0 16,0 0-384-16,2-1 0 0,-2-3-192 0,2-2-12800 15,0-3-2576-15</inkml:trace>
  <inkml:trace contextRef="#ctx0" brushRef="#br0" timeOffset="52119.56">12436 15094 33455 0,'0'0'1472'0,"0"0"320"0,0 0-1424 0,-1-7-368 16,1 7 0-16,0 0 0 0,-3-9 1152 0,2-1 144 16,-2 2 48-16,2 3 0 0,1 5-352 0,-3-7-64 15,0-3-16-15,0 2 0 0,3 8-288 0,0 0-64 0,-5-8-16 0,-1 4 0 16,6 4-144-16,-6-4-16 16,-1 4-16-16,0 1 0 0,-3 2-160 0,1 0-16 15,-1 3-16-15,0 5 0 0,-2-1-176 0,0 2 192 16,0-2-192-16,1 5 192 0,0-2-192 0,2-2 0 0,0 2 0 0,2 0 128 15,3-1-128-15,1 1 0 0,1 0 0 16,4 0 0-16,0-2 0 0,2-1 0 0,3-3 0 0,-1-1 0 16,1-1 0-16,-7-5 0 0,9 3 0 0,1-2 0 15,1-2 0-15,-1-3-176 0,-1 0 176 0,0-1-128 16,0-3 128-16,-1 2 0 0,0-3 0 0,-1 1 0 16,-2-3 0-16,-1 2 0 0,0 3 0 0,-2-5 128 15,0 2-128-15,-1 1 0 0,-1 8 128 0,1-8-128 0,0 1 0 0,-1 0 128 16,0 7-128-16,0 0 0 0,0-6 0 0,0 6 0 15,0 0 0-15,0 0 128 0,0 0-128 0,0 0 0 16,0 0 0-16,0 0 0 0,0 0 0 0,4 6 0 16,0 1 0-16,0-1-128 0,-4-6 128 0,5 8 0 15,1 0 0-15,-1-2 0 0,1 1-176 0,1-2 176 16,-7-5-208-16,9 5 80 16,1-1-400-16,1-1-80 0,-2-3-16 0,1 0 0 15,0-2-368-15,0 1-80 0,0-3-16 0,1 2 0 16,-1-5 432-16,1 2 80 0,-2 0 0 0,-1-2 16 0,-2 1 432 15,1-4 128-15,-2 3 0 0,0-1 0 0,-1 0 0 0,0 0 256 16,0 0-32-16,-2 2 0 0,-2 6 320 0,0 0 64 16,3-5 16-16,-3 5 0 0,0 0-224 0,0 0-32 0,0 0-16 0,0 0 0 15,0 0-224-15,0 0-128 16,5 6 160-16,-1 1-160 0,-4-7 0 0,5 8 128 16,-1 1-128-16,0-3 0 0,-4-6 0 0,5 8 0 0,-5-8 0 0,0 0 0 15,6 9 0-15,-1-2 0 0,-5-7 0 0,0 0 0 16,0 0 0-16,0 0 0 15,0 0 0-15,0 0 0 0,0 0 0 0,0 0 0 0,0 0 144 0,0 0-144 16,0 0 160-16,0 0-160 0,0 0 192 0,0 0-192 16,2-7 128-16,1-1-128 0,0 0 0 0,2 1 0 15,1 0 0-15,1 1 0 0,1-6 0 0,1 3 0 16,0 1 0-16,1 1 0 0,1 2 0 0,-1 0 0 16,-1 1-144-16,1 3 144 0,-3 1-128 0,0 0 128 15,-7 0 0-15,0 0 0 0,8 5 0 0,-2 1-128 0,-1 4 128 16,-1-3 0-16,-4-7 0 0,4 10 0 0,-1 0 0 15,-1 0 0-15,0 0 128 0,0-3-128 16,1 1-368-16,-3-8-144 0,3 8-16 0</inkml:trace>
  <inkml:trace contextRef="#ctx0" brushRef="#br0" timeOffset="52588.84">13105 15002 38127 0,'0'0'1680'0,"-4"-2"368"0,4 2-1648 0,0 0-400 0,-6-4 0 0,-1 0 0 16,2 0 1584-16,0 2 224 15,5 2 48-15,0 0 16 0,-7-4-912 0,2 0-176 16,5 4-32-16,0 0-16 0,-7-3-352 0,1-1-80 0,-1 2-16 0,2-1 0 16,-1 3-128-16,-1 0-32 0,1 0 0 0,-2 3 0 15,0-2 0-15,0 4-128 0,0 2 192 16,-1-1-64-16,0 1-128 0,0-1 0 0,0 5 0 15,1-2 0-15,0 1 0 0,2 1 0 0,-1-4 128 0,3 4-128 16,2-1 0-16,0 1 0 0,2-11 0 0,2 10 0 16,0 1 0-16,2-2-224 0,-4-9 80 0,0 0 16 15,8 6-192-15,0-2-16 0,0-1-16 0,1-2 0 16,0-4 128-16,0 2 32 0,0-3 0 0,0-2 0 16,-1-3 192-16,0-2 0 0,0-1 0 0,-1 1-144 15,0-2 144-15,-1 0 0 0,2-2 0 0,0 0 0 0,-3-4 0 16,1 1 0-16,-1-5 0 0,0-1 0 15,0-2 0-15,0-1 128 0,-1-2-128 0,0 0 0 0,-1 2 0 16,1 1 0-16,-2 5 0 0,1 1 128 0,0 6-128 16,-2 5 0-16,-1 2 0 0,0 7 128 0,0 0-128 0,0 0 192 15,0 0-64-15,-4 11 0 0,-1 6-128 16,0 5 128-16,-2-1-128 0,2 4 128 0,0-1-128 0,1 2 0 16,1 1 0-16,2-1 0 0,1-4 0 0,1-1 0 15,3-2 0-15,1-2 0 16,2-1-2096-16,1-2-384 0,-2-1-80 0</inkml:trace>
  <inkml:trace contextRef="#ctx0" brushRef="#br0" timeOffset="53408.55">13354 14873 25791 0,'0'0'1152'0,"0"0"224"16,-1-6-1104-16,-2-1-272 0,3 7 0 0,0 0 0 0,-5-6 3760 0,0 1 688 15,-1 2 144-15,6 3 16 0,-7-3-2800 0,0 3-560 16,-1 0-112-16,0 3-32 0,2 1-736 0,-2 2-160 0,0 1-16 0,2 1-16 16,-1 1-176-16,2 3 0 0,1-2 0 0,2 1 0 15,0-2 0-15,2 1 0 0,2 0 0 0,0 2 0 16,1-4-240-16,1-1-80 0,1-1 0 0,1 1-16 16,2-3-480-1,1-2-80-15,0-1-32 0,2-1 0 0,1 0-96 0,-2-1 0 0,0-1-16 0,1-1 0 16,-2-1 448-1,-1 0 80-15,0-1 32 0,-2 0 0 0,-2-2 352 0,0 1 128 0,-4 6 0 0,3-8-144 0,-2 0 304 0,-1 1 64 16,-1 0 16-16,-2 0 0 0,-1 2 368 0,0 0 80 16,-1-2 16-16,1 2 0 0,0 1-416 0,4 4-80 15,-4-4-16-15,4 4 0 0,-2-5-192 0,2 5 0 16,0 0 128-16,1-7-128 0,3-2 0 0,1 1 0 16,0 1 0-16,2-1 0 0,1 0 0 0,-1 0 0 15,3-1 0-15,0 0 0 0,0 0 0 0,2 1 0 16,1 0 0-16,-1 3 0 0,-2 1 0 0,1 0 0 15,-3 3 0-15,-1 2 0 0,1 3-128 0,-8-4 128 16,7 3 0-16,-1 2 0 0,-2 3 0 0,1-1 0 16,1 1 0-16,-2 0 0 0,-2 0 208 0,3 1-48 0,-1-1-16 0,0 1 0 15,-1-2-144-15,1 0 0 16,0 0 0-16,0-1 128 0,-4-6-128 0,2 10 0 0,-2-10 0 16,0 0 0-16,0 0 128 0,0 0-128 15,5 2 0-15,-5-2 128 0,0 0 16 0,0 0 0 16,0 0 0-16,7-2 0 0,-7 2 16 0,4-6 0 15,-2 0 0-15,1-2 0 0,0 0-160 0,1 0 192 0,-1-1-192 16,1 0 192-16,2-1-64 0,-1-2 0 0,1-1 0 0,2 1 0 16,-1 3-128-16,-1-3 0 0,-1 3 0 15,1 1 128-15,-1 1-128 0,0 1 0 0,-1 1 0 0,-4 5 0 16,0 0 0-16,0 0-144 0,0 0 144 0,0 0 0 16,0 0 0-16,8 4-128 0,-2 0 128 0,-6-4 0 15,7 5 0-15,-2 2 0 0,-1-2 0 0,0 1 0 16,0 3 0-16,1-2 0 0,-1-3 0 0,1 2 0 15,-1 2 0-15,1-1 0 0,-5-7 0 0,0 0 0 0,7 4-160 16,-1-2 160-16,-6-2-128 0,9 0 128 0,0-4-144 16,1 0 144-16,-3 1-160 0,1-3 160 0,0-1-256 0,0 0 32 15,-2-2 16-15,2 1 0 0,-1-1 208 0,1 0 0 16,-1 1 0-16,1-1 0 0,-1 4 0 0,-2-1 0 16,-2 0-128-16,-3 6 128 0,0 0 0 0,0 0 208 15,5-4-32-15,-5 4-16 0,0 0-160 0,0 0 160 16,8 1-160-16,-2 2 160 0,1 1-160 0,0 1 0 15,1 0 0-15,1 0 0 0,1 2 0 0,1-3 0 16,1 0 0-16,1 1 0 0,1-2 0 0,1-1-144 16,-2 1 0-16,1-2 0 15,-1-1-1440-15,0 0-272 0,-1-2-64 0</inkml:trace>
  <inkml:trace contextRef="#ctx0" brushRef="#br0" timeOffset="53881.03">12027 15546 35935 0,'0'0'3200'0,"0"0"-2560"15,0 0-512-15,0 0-128 0,-3 9 224 0,2-1 32 16,2 2 0-16,0 2 0 0,1 1 112 0,2 2 16 15,2 4 16-15,2 1 0 0,2-1-144 0,4 2-48 16,-1 1 0-16,2-3 0 0,1-1-208 0,1 1 0 16,0 0 0-16,-2-1 0 0,0-1 0 0,-2-4 0 15,0 0 0-15,-1-3 0 0,-2-2 192 0,-1-1-48 16,0-1-16-16,-2-2 0 0,-7-4 512 0,0 0 112 16,6-3 16-16,1-2 0 0,-2-3 192 0,-1-2 64 15,0-3 0-15,-2-3 0 0,1-6-480 0,0-1-96 0,2-5 0 0,-1 1-16 16,-2 1-256-16,2 1-48 15,0 2-128-15,0 3 192 0,1 1-192 0,-1 4 0 16,1 5 0-16,1 2 0 16,0 3-1952-16,3 2-336 0</inkml:trace>
  <inkml:trace contextRef="#ctx0" brushRef="#br0" timeOffset="54252.68">12572 15742 33807 0,'0'0'1488'0,"1"-7"320"16,0-5-1440-16,-1 3-368 0,-1 0 0 0,1-1 0 0,0-1 1216 0,0 0 192 15,-1 0 16-15,1 2 16 0,1 0-544 0,-1 2-96 16,0 7-32-16,0 0 0 0,0 0-304 0,0 0-64 16,-5-2-16-16,-2 2 0 0,-1-3-112 0,1 6-16 15,-2-1-16-15,-1 5 0 0,3 2-112 0,0 1-128 16,-1 1 176-16,2 2-176 0,1 0 128 0,1 1-128 15,0-3 0-15,1 0 0 0,2 1 0 0,2-1 0 16,2-1 0-16,1-1 0 0,0 0 0 0,-1-2 0 16,-3-7 0-16,8 1-144 0,1 0 0 0,1-1 0 15,0-2 0-15,-1-2 0 0,-1-1 144 0,0-1 0 16,0 0-144-16,-2 2 144 0,-6 4 144 0,5-4 112 16,-5 4 0-16,0 0 16 0,0 0 112 0,0 0 0 15,0 0 16-15,0 0 0 0,0 0-192 0,0 0-32 16,0 0-16-16,0 0 0 0,0 0-160 0,7 7 0 15,-2-2 0-15,2 0 128 16,-7-5-1216-16,7 5-240 0,1-5-48 0,1 0-11600 16,2-2-2320-16</inkml:trace>
  <inkml:trace contextRef="#ctx0" brushRef="#br0" timeOffset="54627.83">12705 15695 26719 0,'0'0'2368'0,"0"0"-1888"0,0 0-480 0,0 0 0 16,-3-8 2176-16,1 1 320 0,-1 1 80 0,0-1 16 15,2 0-800-15,1 0-144 0,0 2-48 0,1-2 0 16,2 1-640-16,1-3-128 0,2 1-16 0,1 1-16 15,-1 2-176-15,2 0-48 0,0 2 0 0,-1-2 0 16,-7 5-128-16,7-1-48 0,1-2 0 0,0 3 0 0,0 3-240 0,0 1-160 16,-2 1 192-16,1 3-192 0,-1 2 0 0,-1 1 0 15,1 0 0-15,-2 2 0 0,-1 0 0 0,1 2 0 16,0 2 0-16,0 0 0 0,-1 0 0 0,1-2-144 16,0 1-16-16,0-3 0 0,-1-3 160 15,1-3-128-15,-1 1 128 0,-3-8-128 0,0 0 128 0,0 0 0 16,0 0 0-16,0 0 0 0,0 0 0 0,0 0 0 15,0 0 0-15,5-4 0 0,0-3 144 0,-1-2-144 16,2-1 192-16,-3-2-192 0,1-1 224 0,2-1-64 16,-1-2-16-16,1 0 0 0,2 1-144 0,1 0 0 15,0-6 0-15,0 7 0 0,2 4 0 0,-1-1 0 16,1 1 0-16,-2 3 0 0,0 1 0 0,-1 1 0 16,0 3-128-16,-2 5 128 0,-1 2 0 0,2 4-144 15,-3 3 144-15,0 2 0 0,-2 1 0 0,0 2 0 16,-2 1 0-16,0 1 0 0,0 0 160 0,0-1-160 15,0-1 160-15,0-3-160 0,0-2 0 0,1-2 0 16,-1-10 0-16,0 0-14512 16,0 0-2800-16</inkml:trace>
  <inkml:trace contextRef="#ctx0" brushRef="#br0" timeOffset="54750.12">13125 15407 41759 0,'0'0'1856'0,"0"0"368"0,0 0-1776 0,0 0-448 0,0 0 0 0,0 0-18480 16</inkml:trace>
  <inkml:trace contextRef="#ctx0" brushRef="#br0" timeOffset="55191.65">13367 15521 35007 0,'0'0'1552'0,"0"0"320"0,0 0-1488 0,0 0-384 0,-4-5 0 0,-1 1 0 0,-2-1 1984 0,1 2 336 16,6 3 64-16,-8-1 16 0,0 1-1456 0,2 1-304 15,-1 2-48-15,1 0-16 0,-1 2-416 0,1 0-160 16,-1 0 0-16,-1 2 144 0,0 2-144 0,-1 0 0 15,0-1 0-15,0 2 0 0,0 1 0 0,1 2 0 16,2-4 0-16,0 1 0 0,2 1 0 0,2-1 0 0,1-1 0 0,1-1 0 16,0-8 0-16,3 8 0 0,-3-8 0 15,8 5 0-15,0-2-224 0,1-2 80 0,0-1 16 0,2-1 0 16,-1-3 128-16,2 0-128 0,-2 0 128 0,1-1-128 16,-2-4 128-16,0 1 0 0,-1 0 0 15,-2 0 128-15,0-1 224 0,-2 1 48 0,-1-1 16 0,1 1 0 16,-1 2 16-16,-2 1 0 0,-1 5 0 0,0 0 0 15,0 0-112-15,0 0-32 0,-1-6 0 0,1 6 0 16,0 0-96-16,0 0 0 0,0 0-16 0,0 0 0 0,0 0-176 0,0 0 0 16,3 7 0-16,-1-1 0 0,-2-6 0 15,4 7 0-15,1 1 0 0,1-2 0 16,-1 1-416-16,1-3-16 16,-6-4 0-16,8 5 0 0,0-1-1824 0,0 0-368 0,1-2-80 15,0 2-16-15</inkml:trace>
  <inkml:trace contextRef="#ctx0" brushRef="#br0" timeOffset="55385.44">13603 15306 28559 0,'1'-19'2544'0,"-1"12"-2032"15,0-5-512-15,0 2 0 0,0 2 2016 0,0 2 304 16,0 6 64-16,0 0 16 0,0 0-608 0,0 0-112 16,0 0-16-16,0 0-16 0,-1 7-1088 0,1 7-224 15,0 1-32-15,0 5-16 0,-1 3-288 0,1-1 0 16,0 1 0-16,0-1 0 0,1 0 0 0,-2 0 0 15,-1-2 128-15,2-2-128 16,0-1-960-16,0-3-240 0,-1-1-48 0,0 0-16 16,-1-1-976-16,1-3-192 0,1-9-32 0</inkml:trace>
  <inkml:trace contextRef="#ctx0" brushRef="#br0" timeOffset="55601.84">13520 15549 15663 0,'-6'-3'1392'0,"0"1"-1120"15,-2-1-272-15,1-1 0 0,1-1 4304 0,1-2 816 0,0 1 144 0,2-5 48 16,2 0-3392-16,2-1-656 0,3 0-144 0,2-1-32 15,5-1-912-15,2 1-176 0,1 0 0 0,2 2 0 16,1 2-640-16,0 1 0 0,-2 2 0 0,1 2 0 16,0 1 320-16,-3 2 64 0,-2 1 16 0,-1 1 0 15,-3 2 240-15,0 1 0 0,-7-4-160 0,6 5 160 0,0 0 304 16,-6-5 128-16,5 7 16 0,-1-3 16 0,-2 1 112 0,2 1 32 16,-4-6 0-16,3 7 0 0,-3-7-336 0,2 8-64 15,0-2-16-15,-1 1 0 16,-1-7-1344-16,0 0-256 0,3 6-64 0,-3-6-16 0</inkml:trace>
  <inkml:trace contextRef="#ctx0" brushRef="#br0" timeOffset="55721.87">13800 15308 30111 0,'0'0'1344'0,"0"0"256"0,0 0-1280 0,0 0-320 15,4-6 0-15,-4 6 0 0,4-5 640 0,-4 5 48 16,5-4 16-16,0-1-10048 15,2 4-2016-15</inkml:trace>
  <inkml:trace contextRef="#ctx0" brushRef="#br0" timeOffset="56007.24">13908 15304 17503 0,'0'0'1552'0,"0"0"-1232"0,-1 6-320 16,-1 3 0-16,2-2 3072 0,0-1 576 0,0 1 96 0,0-1 32 16,0 2-2240-16,0-8-448 0,0 0-96 0,0 7-16 15,0 1-672-15,0-8-144 0,0 0-32 0,3 5 0 16,-3-5-128-16,0 0 0 0,0 0 0 0,7 1 0 15,-1-1 0-15,1-1-224 0,0-2 48 0,0 1 16 16,-2-4 160-16,0-2 0 0,1 3 0 0,-1-1 0 16,0-1 0-16,0 2 128 0,-1 0 0 0,1-2 0 0,1 1 544 15,0 1 112-15,1 1 32 0,-7 4 0 0,6-3-240 0,-6 3-32 16,7-1-16-16,-1 1 0 0,-6 0-208 16,8 1-32-16,-1 0-16 0,-1 3 0 0,1-2-32 0,-1 0-16 15,1-1 0-15,0 2 0 0,1 0-224 16,0-1 0-16,0 0 128 0,0 0-128 0,0-4 0 15,-1 0 128-15,0 1-128 0,-1 0 0 0,1 1 128 0,-7 0-128 16,5-6 0-16,0 3-12320 16,-1-3-2576-16</inkml:trace>
  <inkml:trace contextRef="#ctx0" brushRef="#br0" timeOffset="56140.71">14420 15190 27647 0,'0'0'1216'0,"0"0"256"0,0 0-1168 0,0 0-304 16,-5 5 0-16,1 1 0 0,0 0 1728 0,2-2 272 16</inkml:trace>
  <inkml:trace contextRef="#ctx0" brushRef="#br0" timeOffset="97003.08">27113 5500 34095 0,'-14'-26'3024'0,"8"15"-2416"0,-1 1-480 0,-1 1-128 16,0 1 768-16,1 1 144 0,-1 2 32 0,-1 1 0 0,-2 5 80 16,-1 6 32-16,-1 5 0 0,-1 5 0 15,0 9-464-15,-2 4-80 0,0 4-32 0,1 11 0 16,-2 6-336-16,1 9-144 0,2 7 128 0,1 0-128 16,1-3 0-16,4 1 0 0,3-2 0 0,4 0-176 0,2-2 176 15,4-1 0-15,4-2 0 0,4-5 0 0,3-4 0 0,4-3 0 16,3-8 0-16,1-6-128 0,2-4 128 0,1-5 0 15,2-2 0-15,1-5 0 16,0-3-576-16,1-6-144 0,2-1-32 16</inkml:trace>
  <inkml:trace contextRef="#ctx0" brushRef="#br0" timeOffset="97460.98">27913 5661 12895 0,'0'0'1152'0,"-6"7"-928"15,-1-1-224-15,-1 5 0 0,1-1 6176 0,-1 5 1184 0,1-1 256 0,-3 4 32 16,0 4-5408-16,-2 3-1088 0,1 4-224 0,0 1-32 16,3 2-528-16,-1 0-112 15,0-2 0-15,0 2-16 0,1 2-240 0,-1 0 0 0,0-3 128 0,0 2-128 16,0-2 0-16,1 0 0 0,0-1 0 0,1-2 0 16,1-3-208-16,1-3-48 0,1-3 0 15,1-3 0 1,2-4-384-16,1-3-64 0,0-9-32 0,0 0 0 0,0 0 432 0,0 0 96 0,6-5 16 15,2-3 0-15,3-4 192 0,0 0 0 0,1-2 0 0,2-2 0 16,2 1 256-16,0-1-48 0,1 2-16 0,0 1 0 16,0 1 80-16,0 0 16 0,-2 2 0 0,1 3 0 15,-2 1-16-15,0 1 0 0,1 2 0 0,-2-1 0 16,0 3-128-16,0 2-16 0,0-1-128 0,-1 1 192 16,-1 2-192-16,2 0 0 0,-1 0 128 0,0 0-128 0,-2 1 0 15,1 1 0-15,-1 0 0 0,-1-1 0 16,-1-1 0-16,0 0 0 0,1-2 0 0,-1-1 0 15,1-3-416-15,0 1-128 0,-1-2-32 0,1-3 0 16,2-1-192-16,-1-1-32 0,-1-1-16 0,0-3 0 16,-2-2 336-16,-2 2 64 0,0 0 16 0,-2 3 0 0,-1 1 400 0,0 2 0 15,-2 7 192-15,0 0-64 0,0 0 400 0,0 0 96 16,1 9 16-16,-1 4 0 0,-1 3-256 0,-1 1-32 31,1 0-16-31,0 0 0 0,1 4-336 16,1-2 144-16,0-3-144 0</inkml:trace>
  <inkml:trace contextRef="#ctx0" brushRef="#br0" timeOffset="97564.51">28325 5913 30399 0,'-19'-30'2704'0,"13"17"-2160"0,-2-1-544 16,1-1 0-16,4 1 1072 0,0 2 96 0,2 2 32 0</inkml:trace>
  <inkml:trace contextRef="#ctx0" brushRef="#br0" timeOffset="97873.66">28480 6015 34095 0,'0'0'3024'0,"0"0"-2416"0,-3 9-480 0,0 0-128 0,1-3 1664 16,-1 4 320-16,1 0 64 0,0 0 16 16,1 0-1056-16,1 1-224 0,0 2-32 0,1 0-16 15,1-2-608-15,-1-2-128 0,-1-9 0 0,3 8 0 0,-3-8 0 16,0 0 0-16,0 0 144 0,0 0-144 0,0 0 592 0,0 0 48 15,0 0 0-15,1-8 0 0,-1 1-96 16,0 0-16-16,0-5 0 0,0-1 0 0,0 1-176 16,0-1-32-16,0-1-16 0,1-1 0 0,0 1-128 0,2 1-32 15,1 3 0-15,0 0 0 0,1 4-144 16,0-2 0-16,-5 8 0 0,8 0 0 0,0 0-368 0,0 1 48 16,0 2 16-16,-1 1 0 0,1-3-16 0,0 4 0 15,-8-5 0-15,8 3 0 0,0 5 144 0,-2 0 32 16,1-1 0-16,-2 4 0 0,-1-5 144 0,-1 4-208 15,-2 0 80-15,0 3 128 16,0 1-1568-16,1 1-192 0,-1-2-32 0</inkml:trace>
  <inkml:trace contextRef="#ctx0" brushRef="#br0" timeOffset="98668.39">28812 6035 26719 0,'-12'2'1184'0,"12"-2"240"0,-7-3-1136 0,0 2-288 0,7 1 0 0,0 0 0 16,-6 0 3520-16,6 0 640 0,0 0 128 16,0 0 16-16,0 0-3152 0,0 0-624 0,-7 0-128 0,7 0-16 15,0 0-384-15,-4 6 128 0,4-6-128 0,-1 10 0 16,0-1 0-16,-1-2 0 0,1 1 0 0,1 1 0 16,1 1 0-16,2-1 0 0,-1 0 0 0,1 0 0 15,-3-9 0-15,7 8 0 0,-1 0 0 0,1-3 0 16,0-1 0-16,3-2 0 0,-1 1 0 0,1-7 0 0,2 1 176 15,0-2 64-15,1 0 16 0,0 0 0 0,-2-2-80 0,0-1-16 16,-2 2 0-16,1-5 0 0,-1 2-32 16,-1 0 0-16,-1 1 0 0,-1-3 0 0,0-1-128 0,-1 0 0 15,-3-1 0-15,1 1 0 0,0 1 0 0,-2 0 0 16,-1 1 0-16,-1 1 0 0,-1 2 0 0,2 7 0 16,-8-5 0-16,-2 4 0 0,-3 1 192 0,-3 5 0 15,-3 1 0-15,-2 2 0 0,-3 4-192 0,2 1 0 16,1 1 0-16,2 2 0 0,2 1 0 0,3 1 0 15,1 2-192-15,3-1 192 0,4 0-304 0,3-3 64 16,5 3 16-16,3-4 0 16,3-2-160-16,6-5-48 0,6 0 0 0,4-4 0 15,5-5 80-15,2-1 16 0,2 0 0 0,-2-3 0 0,-1-3 336 0,-1-3 0 16,-2 1 160-16,2 2-160 0,-3-1 384 0,-1-3-16 0,-3-1-16 0,-3 1 0 16,-2-1-64-16,-2 3-16 15,-4-2 0-15,0 4 0 0,-3-1 48 0,0 1 0 0,-3 3 0 0,-1-1 0 16,-4 6-128-16,0 0 0 15,0 0-16-15,0 0 0 0,0 0-176 0,0 0 0 0,0 0 0 16,0 0 0-16,-8 4 0 0,1 2 0 0,1 2 0 16,1 0-176-16,1 1 176 0,2 0 0 0,2 1 0 0,2-2 0 15,0-1-192-15,4-1 0 0,1 0 0 16,1-1 0-16,3-4-128 0,0-1-16 0,2 1-16 0,0-3 0 16,-1-2 208-16,0 0 144 0,1-3-192 0,0-2 192 15,0 3-208-15,-1-1 64 0,-2-1 16 0,1 2 0 16,-1-3 128-16,-1 2 0 0,0 1 0 0,-1 1 0 15,0-1 0-15,0 2 0 0,0 2 0 0,-2-1 0 16,1 2 0-16,-1-2 0 0,2 6-144 0,-2-3 144 0,2 1 0 16,0 0-176-16,-8-1 176 0,9 4-128 0,2-4 128 15,-1 0 0-15,1 2 0 0,-1 0 0 0,0 0 0 0,2 0 0 16,0 2 0-16,0-1 0 0,-1-2 0 0,0 2 0 16,0-1 0-16,-1 3 0 0,-1-1 0 0,-1 0 0 15,-2-1 192-15,-6-3-64 0,0 0 480 0,0 0 96 16,0 0 32-16,0 0 0 0,0 0 160 0,0 0 48 15,0 0 0-15,8 0 0 0,-2 0-144 0,2-5-32 16,-1-2 0-16,1-1 0 0,-1-1-400 0,4-1-96 16,3-1-16-16,6-7 0 0,2-3-256 0,0-2 0 0,0-2 0 0,2 0 0 31,-1 0-1760-31,6 3-464 0</inkml:trace>
  <inkml:trace contextRef="#ctx0" brushRef="#br0" timeOffset="99630.17">28516 6635 27647 0,'-5'-22'2448'0,"4"13"-1952"0,-1-2-496 0,4 2 0 0,0 2 3872 0,4-1 672 16,0 1 144-16,3 2 32 0,2 1-3472 0,2 1-688 16,1 3-144-16,2 3-32 0,-1 0-384 0,1 3 0 15,0 3 0-15,-2 3 0 0,-1-2-368 0,-3 5 48 16,-2-1 16-16,-1 2 0 0,-3-1-32 0,-3 1-16 16,-2-3 0-16,-2 1 0 0,0 0 352 0,-1-1-144 15,-1 0 144-15,-1-4 0 0,-1 0 192 0,1-3 128 16,-2-2 48-16,1-2 0 0,2-4 736 0,5 2 160 15,-4-5 16-15,3-3 16 0,2-3-416 0,3-3-96 16,3 0-16-16,4-4 0 0,1-4-448 0,4 1-80 0,3 3-32 0,1-2 0 16,-2 3-208-16,2 1 0 15,1 2 0-15,1 2 0 16,-1 2-512-16,-2 2 0 0,-2 0 0 0,-1 3 0 16,-2 2-272-16,-2 2-48 0,-2 2-16 0,-2 1 0 15,-8-2 208-15,0 0 32 0,4 8 16 0,-1-1 0 0,-3-7 352 0,0 10 80 0,-2-4 16 0,1 2 0 16,-2 0 304-16,2 0 64 0,-2-1 16 0,2 1 0 15,0 0 144-15,1 0 16 0,0-8 16 0,2 9 0 16,2 0 16-16,2 0 0 0,-1-1 0 0,3 0 0 16,-1-3-176-16,3-1-48 15,-1-1 0-15,1-2 0 0,1-1-32 0,-1-1-16 0,0-2 0 16,1 0 0-16,1-1-160 0,-2-1 192 0,3-1-192 16,-1-2 192-16,-2 3-192 0,-1-2-176 0,0-1 48 15,-1 1 0-15,-1-3-16 0,-1 3 0 0,1 0 0 0,-2 1 0 16,-1-5 0-16,0 3 0 0,-2 3 0 0,0-1 0 15,-2-4 144-15,-2 4-192 0,0-1 192 0,-3 5-192 16,-3 3 64-16,-1 3 0 0,-3 3 0 0,-2 2 0 16,-3 1-256-1,0 4-64-15,-5-2 0 0,-1 4 0 0,1 2-608 0,4-1-128 16,1 1-32-16,4-1 0 0,3-1 64 0,4-3 0 16,4 0 0-16,6-1 0 0,6-5-224 0,4-1-32 0,5-5-16 0,3-2 0 0,3-2 976 15,3-5 208-15,0-1 48 0,0-1 0 0,0 1 416 0,-1-3 96 16,0 0 0-16,2-1 16 0,-5-3 960 0,-1 3 192 15,-3 2 48-15,-2-1 0 0,-4 1-320 0,-1 2-64 16,-4 3-16-16,-2-1 0 0,-3 1-240 0,-2-1-64 16,-2 2 0-16,0 5 0 0,0 0-192 0,-6 0-32 15,-1 1-16-15,1 2 0 0,1 1-464 0,-3 0-128 16,0 1 0-16,2 2 0 0,-1-1 0 0,2 1 0 0,2-1 0 0,2 2 0 31,1-8-400-31,4 9-112 0,2-1 0 0,3 0-16 16,3-2-368-16,1 2-80 0,2 0-16 0,0 1 0 0,1 3 576 0,-1 2 112 15,-1 2 32-15,-1 5 0 0,-2-1 272 0,0 5 144 16,-2 3-16-16,-3 4 0 0,0-2 704 0,-4 3 144 16,-1-1 32-16,-3 0 0 0,-3-4 16 0,-2 1 16 0,-1-6 0 0,-1 2 0 15,-3-1-160-15,2-3-48 0,-4-2 0 16,1-1 0-16,1-1-192 0,0-2-32 0,2-4-16 0,-1-2 0 16,2-3-80-16,1-5 0 0,1-2-16 0,7 1 0 15,-8-9-128-15,3-4-32 0,2-2 0 0,3-2 0 16,3-2-16-16,2-2 0 0,1-4 0 0,5-2 0 15,0-3-832-15,5-4-192 16,2 0-16-16,3-3-16304 0,3 2-3264 0</inkml:trace>
  <inkml:trace contextRef="#ctx0" brushRef="#br0" timeOffset="99841.07">29546 6351 50335 0,'-10'-21'2240'0,"7"9"448"0,1-5-2160 0,0-2-528 16,1-3 0-16,4 1 0 0,2 4 624 0,3 0 16 15,3 4 0-15,4 4 0 0,3 4-384 0,4 10-64 16,4 10 0-16,4 10-16 0,5 10-176 0,-1 8 0 16,-4 11-160-16,-4 5 160 0,-2 3 0 0,-9 6 0 15,-7 8-128-15,-7-1 128 16,-6 3-592-16,-8-2-80 0,-9-4-16 0,-7-2-14576 0,-7-1-2912 15</inkml:trace>
  <inkml:trace contextRef="#ctx0" brushRef="#br0" timeOffset="100478.24">26644 8725 36863 0,'-22'-43'1632'0,"10"22"336"0,-3-5-1584 0,-5-1-384 0,-3 1 0 0,-2 2 0 0,0 7 1504 0,0 8 224 16,0 4 32-16,1 11 16 0,0 9-816 0,1 10-144 16,1 7-48-16,-2 18 0 0,-1 11-768 0,4 16 0 15,5 13-192-15,2 4 48 0,5 1 144 0,5 3 0 16,7 2 0-16,5-5 0 16,6-6 0-16,3-8 0 0,3-14 0 0,2-8 0 0,0-5 0 0,4-7 0 15,4-11 0-15,3-3 0 16,1-6-800-16,6-7-176 0,7-13-48 0,6-4 0 15</inkml:trace>
  <inkml:trace contextRef="#ctx0" brushRef="#br0" timeOffset="100893.45">27493 8814 39615 0,'-15'1'3520'0,"1"4"-2816"0,0-2-560 0,2 1-144 15,2 0 304-15,3 0 16 0,1-1 16 0,6-3 0 16,0 0 160-16,-2 7 16 16,4 0 16-16,0-1 0 0,-2-6-336 0,5 8-64 15,2-3 0-15,-1 0-128 0,-6-5 400 0,0 0-16 16,4 6-16-16,-4-6 0 0,0 0 304 0,0 0 64 16,0 0 16-16,0 0 0 0,0 0-32 0,0 0 0 0,0 0 0 0,0 0 0 15,0 0-272-15,0 0-64 0,0 0-16 0,0 0 0 16,0 0-160-16,0 0-16 0,0 0-16 0,0 0 0 15,0 0-176-15,0 0 0 0,0 0 144 0,0 0-144 16,0 0 0-16,0 0 0 0,0 0 0 0,0 0 0 16,0 0 0-16,0 0 128 0,0 0-128 0,-1-7 0 15,1 0 0-15,0 7 0 0,-1-5 0 0,2-4 0 16,-1 1 0-16,0 0 0 0,0 1-128 0,0 7 128 0,0 0 0 0,0 0-160 16,0 0 160-16,0 0 0 0,0 0-176 0,1 13 176 15,1 6-160-15,-2 1 160 0,-2 3 0 0,1 3-144 16,0 3 144-16,-2 0 0 0,1-1 0 15,0 2 0-15,1-2 0 0,1-1 0 0,-1 2 0 0,1-6 0 16,1 1 0-16,2-1-128 16,0-1-1504-16,3 2-288 0,0-6-64 0</inkml:trace>
  <inkml:trace contextRef="#ctx0" brushRef="#br0" timeOffset="101080.59">27199 8956 20271 0,'-9'-4'1792'0,"-1"-3"-1424"15,1-2-368-15,1-2 0 0,1-3 4288 0,4-2 768 0,4-5 176 16,7-3 16-16,6-2-3168 0,8 0-640 0,8 0-128 0,5-1-32 16,4 2-880-16,3 0-176 0,4 2-32 0,2 3-16 15,3 0-176-15,0 6 0 0,-2 8-160 0</inkml:trace>
  <inkml:trace contextRef="#ctx0" brushRef="#br0" timeOffset="101239.71">27850 8858 39615 0,'0'0'3520'0,"0"0"-2816"16,0 0-560-16,0 0-144 0,-1 9 1232 0,-2 0 224 15,0 3 32-15,1 1 16 16,-1 3-688-16,1 3-144 0,-1 1-32 0,2 1 0 0,-1 0-640 0,1 1 0 15,0-1 0-15,1-2-13968 16,0-1-2816-16</inkml:trace>
  <inkml:trace contextRef="#ctx0" brushRef="#br0" timeOffset="101375.59">27920 8717 41343 0,'-13'-9'1840'0,"8"7"368"0,5 2-1760 0,0 0-448 15,0 0 0-15,0 0 0 16,0 0-736-16,0 0-224 0</inkml:trace>
  <inkml:trace contextRef="#ctx0" brushRef="#br0" timeOffset="102017.52">28070 8878 38415 0,'0'0'1696'0,"0"0"352"0,-1 9-1632 0,0-3-416 0,-1 5 0 0,2-2 0 16,0 0 1216-16,0-1 144 0,2-2 48 0,-1 2 0 16,-1-8-848-16,3 9-176 0,-1 0-16 0,2-1-16 15,-3 1-192-15,2-1-32 0,0 0-128 0,-1 1 192 0,0 0-192 0,-1 2 0 16,-1-2 128-16,-1-1-128 0,1-8 0 0,-2 7 176 16,1 0-176-16,1-7 160 0,0 0-16 0,0 0 0 15,0 0 0-15,0 0 0 0,0 0 112 0,0 0 0 16,-4-5 16-16,1-3 0 0,1-3 64 0,2-2 16 15,0-2 0-15,4-2 0 0,0-1-160 0,2-2-48 16,2 2 0-16,0-1 0 0,1 4-144 0,0 2 0 16,0 1 0-16,0 2 0 0,0 2 0 0,1 1 0 15,-1 3 0-15,0 2 0 0,-1 2-192 16,-1 2 192-16,1 4-160 0,-1 0 160 0,-2 3-272 0,0-1 32 16,0 1 16-16,2 2 0 0,-2 0 16 0,2 2 0 15,-1-1 0-15,1-1 0 0,-1-1 208 0,1-1 0 16,1 0-160-16,-1-2 160 0,-7-7 0 0,10 4 0 15,-3-2 0-15,3 0 0 0,0-4 0 0,0-2-176 16,1-2 176-16,-1-2-128 16,1-1-272-16,-1 0-48 0,1-4-16 0,-1 0 0 0,-1-2 464 0,-1 2 0 15,0 3 128-15,-2 1-128 0,-1 0 416 0,-1 2-32 16,0 1 0-16,-4 6 0 0,0 0 0 0,7-6 0 16,-7 6 0-16,0 0 0 0,0 0-240 0,6 0-144 0,-6 0 160 0,8 3-160 15,-1 2 0-15,-1-1 0 0,1 3 0 16,-2-1 0-16,-1 2-128 0,1 0 128 0,-1-2 0 0,1 1 0 15,2-2 0-15,-1 0 0 0,2-2 0 0,1-2 0 16,2-3-144-16,-1-2 144 0,2 0 0 16,-1 0-144-1,1-3-240-15,0 0-32 0,-2-1-16 0,0-1 0 0,-1 2 256 0,0-1 176 0,0-1-208 16,-1 1 80-16,-2 2 128 0,1 1 0 0,-2-1 0 0,0 4 0 16,-1-5 432-16,1 1 16 0,-5 6 0 0,0 0 0 0,0 0 0 0,0 0 16 15,7-3 0-15,-1 3 0 0,1 3-144 16,-1 3-48-16,0 1 0 0,0 2 0 0,-1 1 64 15,2 1 16-15,-1-1 0 0,1-1 0 0,-1 0-80 16,2-1-16-16,0-1 0 0,0-1 0 16,1 1-896-16,1-5-192 0,3 2-48 15</inkml:trace>
  <inkml:trace contextRef="#ctx0" brushRef="#br0" timeOffset="102307.96">29606 8480 27647 0,'-14'-18'2448'0,"7"10"-1952"16,-2-1-496-16,0 0 0 0,1 2 3904 0,0 1 704 0,-1 0 128 0,0 5 16 15,1 1-3152-15,2 1-640 0,-1 1-128 16,7-2-32-16,-4 10-672 0,0-1-128 0,2 4 0 16,2 2 0-16,2 0-144 0,1 1 16 0,1 0 0 15,2-1 0-15,2 2 128 0,1 3 0 0,-1-3 128 0,1 0-128 16,0 0 128-16,1-1-128 0,0 3 128 0,-1-1-128 15,-1 0 0-15,-3 2 0 0,-1-1 0 0,-1 2 0 16,-3-3 0-16,-3 1 0 0,-1-1 0 0,-2 0 128 16,-2 0-128-16,-3 1 0 0,-2-2 0 0,-1-2 0 15,0-2 0-15,-1-4 192 0,1-2-64 0,1-3 0 16,1-3-544-16,2-2-96 16,-1-4-32-16,4-4-20256 0</inkml:trace>
  <inkml:trace contextRef="#ctx0" brushRef="#br0" timeOffset="102999.48">29970 8606 46015 0,'-28'-5'2048'0,"17"4"400"0,-4 1-1952 0,1 1-496 16,1 1 0-16,0 0 0 0,0 2 816 0,3 1 64 15,2 3 16-15,1 1 0 0,1-1-736 0,2 1-160 16,2-1 0-16,1 1 0 0,1 0 0 0,1 0 0 15,-1-9 0-15,3 12 0 0,0 0 0 0,-1 0-128 16,0-2 128-16,0-1-208 0,-2-9 208 0,5 9 0 16,1-4 144-16,-1 1-144 0,-5-6 0 0,0 0 0 0,6 2 0 0,1 0 0 15,-7-2-240-15,8-3 64 0,0-4 16 0,-2 2 0 16,-1-1-96-16,0-3-32 16,-1-2 0-16,0 1 0 0,-1-2 144 0,-2 0 144 0,0-1-208 0,-1 0 80 15,0-1 128-15,-2-1 0 16,-2 2 0-16,-1 0 0 0,-3 0 0 0,-1 2 128 0,-2 2-128 15,0 2 128-15,-2 4 16 0,-2 3 16 0,0 3 0 0,-1 4 0 16,-1 2-160-16,3 1 0 0,1 3-192 0,4 3 192 16,2-1-192-16,3 4 192 0,4-5-160 0,4 3 160 15,5 1-224-15,4-5 48 0,3-1 16 0,2 0 0 16,2-4-32-16,2-2-16 0,1-1 0 0,1-1 0 16,-1-3 208-16,2-1-144 0,0-3 144 0,-2-1-128 15,-1 0 128-15,-1-1 176 0,-3-3-48 0,-1 1 0 16,-2-1 0-16,-2 1 0 0,-1 0 0 0,-2-1 0 0,0 2 176 15,0-3 16-15,-1 1 16 0,-2 0 0 0,1-3-192 16,0 1-144-16,0 0 192 0,0 0-192 0,0 3 128 0,-1 0-128 16,1 1 0-16,0 2 0 0,-1 1 0 15,-1 2 0-15,2 0 0 0,-2 2 0 0,-6-1 0 0,8 4 0 16,0 2 0-16,-1 1-144 0,-1-1 144 0,1 1 0 16,-2-1-144-16,0 2 144 0,0 1 0 0,-1 2 0 15,-4-11 0-15,4 9 0 0,0 1 0 0,0 1 0 0,-4-11 0 16,0 0 0-16,4 8 0 0,0-1 0 15,-4-7 0-15,0 0 0 0,0 0 0 0,9 2 0 16,0-4 0-16,0 0 0 0,0-5 160 0,-1-2-160 16,0 3 192-16,1-6-192 0,0-3 0 0,2 0 0 15,-1-3 0-15,0 2 0 0,2 0 128 0,-1 1-128 0,0 0 0 16,0 2 0-16,-2 2 0 0,0 1 0 0,0 3 0 16,0 3 0-16,0 1 0 0,-1 4 0 0,0 6 0 15,0-1 0-15,-2 2 0 0,1 3 0 0,1-2 0 16,-2 1 0-16,-1 1 208 0,2-1-64 0,-2-1-16 0,0-1 0 31,1 1-624-31,0-1-128 0,1-3-16 0,2-1-20400 0</inkml:trace>
  <inkml:trace contextRef="#ctx0" brushRef="#br0" timeOffset="103304.73">30842 8562 30399 0,'0'0'1344'0,"0"0"288"0,0 0-1312 0,0 0-320 0,0 0 0 0,0 0 0 0,0 0 4432 0,-6 1 816 15,6-1 176-15,-4 4 16 0,4-4-3968 0,-7 6-816 16,4-1-144-16,1 0-48 0,2-5-464 0,-1 8 0 15,1-8 0-15,-2 9 0 0,2 0 0 0,2 0-336 16,-2-9 48-16,0 0 16 16,3 8-352-16,3-2-64 0,-6-6-16 0,8 4 0 15,-1 0-256-15,1-1-64 0,0-2-16 0,0-2 0 0,-8 1 560 0,9-3 112 16,0-1 32-16,-1 2 0 0,-2-1 336 0,-6 3 0 16,8-2 0-16,-8 2 0 0,0 0 0 0,0 0 0 15,0 0 160-15,0 0-160 0,0 0 704 0,0 0 16 16,4 6 16-16,-4-6 0 0,0 0-32 0,3 8 0 15,-1 0 0-15,1-2 0 0,-3-6-256 0,6 5-48 16,1 1-16-16,1-2 0 0,0-2-112 0,1-2-16 16,3-1-16-16,3 0 0 0,5-2 16 0,3-1 0 15,3-2 0-15,2-1 0 0,-1 1-256 0,-1-1 176 16,0-1-176-16,-2 2 160 16,-4-1-768-16,0 1-160 0,-2-2-16 0</inkml:trace>
  <inkml:trace contextRef="#ctx0" brushRef="#br0" timeOffset="103729.33">28596 9772 47919 0,'0'0'4256'0,"0"0"-3408"16,0 0-672-16,0 0-176 0,0 0 128 0,2-7 0 15,5 1 0-15,6-2 0 0,6-2 16 0,8-3 0 16,4-2 0-16,5-2 0 0,6-2-144 0,2-2 0 16,2-3-192-16,-4 1 192 0,-6-7-368 0,-3 1 48 15,-5 2 16-15,-1-3 0 16,-7-3-112-16,-3 3-32 0,-4 3 0 0,-5 1 0 0,-4 2 448 0,-3 5-128 15,-2 3 128-15,-3 6 0 0,-2 5 0 0,-2 5 128 16,-1 4 0-16,-2 6 0 0,0 7-128 0,0 6 0 16,-1 6 0-16,5 9 128 0,-1 6-128 0,3 6 128 15,2 2-128-15,2 0 128 0,1-1 336 0,2 1 80 0,1-6 16 0,-1 1 0 16,2 0-240-16,0-3-32 16,-1-2-16-16,0-6 0 0,-2 1-144 0,0-6-128 0,0-2 192 0,-2-3-192 15,0-3 128-15,-3-1-128 0,-1-2 0 0,-2-3 0 31,-1-3-1264-31,-2-1-352 0,-3-4-80 0,-3-2-12080 0,-1-3-2416 0</inkml:trace>
  <inkml:trace contextRef="#ctx0" brushRef="#br0" timeOffset="104224.19">28665 10127 37151 0,'-18'-17'1648'0,"10"6"336"0,-1-2-1600 0,1 0-384 0,3-3 0 0,2 2 0 16,2 1 1984-16,5-1 304 0,3 1 64 0,8 0 16 16,6 0-1296-16,5 0-256 0,5 0-48 0,7 0-16 15,5 1-576-15,2 0-176 0,2 2 0 0,-1-1 0 16,-4 2 0-16,-3-3 0 0,-1 5-192 0,-4-5 48 15,-3 0-752-15,-4 2-128 0,-3 0-48 0,-3 0 0 16,-5 0 512-16,-1 1 112 0,-5-1 0 0,-2 3 16 0,-4 0 688 0,-1 1 128 16,-3-1 16-16,-2 0 16 0,2 7 400 0,-4-5 80 15,0 0 0-15,-1 1 16 0,5 4-400 0,-6-1-64 16,-1 1-32-16,1 1 0 0,-2 2-224 0,1 1-32 16,0 1-16-16,0 4 0 0,-1 0-144 0,0 4 0 15,3 2 0-15,1-1 0 0,2 0 0 0,0 1 0 16,2-2 0-16,3 1 0 0,2-2-160 0,2-2 160 15,0-1 0-15,4-2-144 0,1-5-80 0,2-2-16 16,2-2 0-16,-1-2 0 0,1-3 240 0,1-1 0 16,0-2-160-16,1 0 160 0,-1-2 0 0,-1 0 0 15,-3 0 128-15,0 2-128 0,-2 0 128 0,0-1-128 16,-3 2 128-16,0 2-128 0,-2 2 0 0,-1 1 0 0,-5 4 0 0,0 0 0 16,0 0 0-16,7-1 0 0,-1 2 0 15,1 1 0-15,-1 2-400 0,2 1 32 16,-1 0 16-16,-1 2 0 15,1-1-352-15,1 1-80 0,-1-1-16 0,1 2 0 16,0 1-160-16,-1-2-16 0,-1-1-16 0,-1-2 0 0,1 1 560 0,-6-5 112 16,0 0 32-16,0 0 0 0,0 0 784 0,0 0 144 0,0 0 48 0,0 0 0 15,0 0 944-15,0 0 192 0,0 0 32 0,0 0 16 16,0 0-544-16,0 0-112 0,-7-6-32 0,4-2 0 16,2 0-560-16,2-5-112 0,2 0-32 0,4-1 0 15,2-2-640-15,1-1-128 0,2-4-32 0,5-1 0 16,1-1-1984-1,2 0-416-15</inkml:trace>
  <inkml:trace contextRef="#ctx0" brushRef="#br0" timeOffset="104655.74">29880 9666 41471 0,'-14'-4'3680'0,"8"1"-2944"15,2-4-592-15,-1 2-144 0,-1 1 736 0,-1 0 112 16,2 1 32-16,5 3 0 0,-5-2-176 0,5 2-48 16,-7 2 0-16,7-2 0 0,0 0-656 0,0 0 0 15,-4 9-256-15,0-1 80 0,0 1-96 0,2 1-32 16,-2-3 0-16,3 3 0 0,-1-4 304 0,2 2 0 16,0-8 0-16,0 9 0 0,0-9 0 0,0 6 0 15,2 4 0-15,2-4 0 0,-4-6 0 0,6 5 0 16,2-1 0-16,-2-1 0 0,-6-3 304 0,8 2-48 0,1-4 0 0,1 1 0 15,-3 1-128-15,1-3-128 0,-1-1 192 0,-1-1-192 16,1-2 192-16,-2-1-192 0,0 2 192 16,-1-4-192-16,-1-1 192 0,-1-1-192 0,0 2 192 0,-2-3-192 15,-2 2 176-15,1-2-176 0,-3 2 160 0,0 0-160 16,-1 3 192-16,0-1-48 0,-2 3-16 0,1 2 0 16,-2 3 96-16,-1 2 16 0,-4 4 0 0,-2 3 0 15,0 2-240-15,0 2 0 0,2 2 0 0,2 2 0 16,1 0 0-16,4 2 0 0,2-2-144 0,4-1 144 15,1-2-368-15,5-1 32 0,3-2 0 0,4 0 0 16,1-3-128-16,6-1-32 16,2-2 0-16,5-2 0 0,3-1 112 0,4-1 0 0,3-2 16 0,-1-2 0 15,1-3-2256-15,-1 0-464 0</inkml:trace>
  <inkml:trace contextRef="#ctx0" brushRef="#br0" timeOffset="105353.73">30358 9554 37551 0,'0'0'1664'0,"0"0"336"0,-2-5-1600 0,-2 1-400 15,4 4 0-15,-7-1 0 0,0-2 1952 0,-1 4 304 16,-3 3 64-16,1 3 16 0,-3-1-1312 0,1 1-272 16,2 1-48-16,-1 2-16 0,2 2-480 0,3 1-80 15,0-1-128-15,2-1 176 0,1 2-176 0,1 1 0 16,2-1 0-16,0 0 0 0,2-3 0 0,0 0 0 16,2 0 0-16,4-3 0 0,0 0 0 0,2-3 0 15,3-2 192-15,3 0-64 0,3-2-128 0,2 0 192 16,1-2-192-16,4 0 192 0,3-3-192 0,2-2-224 15,-1-1 48-15,-1 0 16 0,-4 1-96 0,0-1-32 16,-2 0 0-16,-3-2 0 0,-3-2 96 0,-3-1 0 16,-1 0 16-16,-3 1 0 0,0 0 176 0,-3 1 0 0,0-1 0 15,-1 0 0-15,-2 0 0 0,0 2 0 0,-1 1 0 0,-2 1 128 16,-2 3-128-16,-2 0 192 0,3 5-64 0,-5-3 0 16,-2 3-128-16,0 4 0 0,-2 4 0 0,1-2 128 15,0 3-128-15,0 2 0 0,-2 2-128 0,0 0 128 16,1-1 0-16,2 1-160 0,1-2 160 0,1 1 0 15,1-2 0-15,3 0-128 0,1-3 128 0,3 1 0 0,-3-8 0 16,7 7 0-16,4-2 0 0,0-1 0 0,3-1 0 16,0-1 192-16,-1-3-48 0,0 0-16 0,1-3-128 15,-1-2 0-15,0 0 144 0,-1-1-144 0,-1 1 0 16,-2-1 0-16,0-1 0 0,-3 2 0 0,1-1 0 0,-2 1 0 16,-1-2 0-16,0 2 0 0,-4 6 0 0,2-7 0 15,-2 7 0-15,0 0 0 0,0 0 0 0,0 0 0 16,0 0-176-16,0 0 176 0,0 0-336 0,0 0 16 15,0 0 16-15,0 7 0 0,0 0 128 0,2 1 32 16,-1 1 0-16,2 0 0 0,1-3 144 0,1 0 0 16,1-1-144-16,3 2 144 0,2-4-240 0,2 0 32 15,1-5 0-15,3-1 0 0,1-1-80 0,2-1-16 16,1-1 0-16,1-1 0 0,-1-1-48 0,-2 0-16 16,0-2 0-16,-2 1 0 0,0 1 128 0,-3 0 32 0,-1-2 0 15,-3 1 0-15,0 3 400 0,-4 0 64 0,-2-1 32 0,0 1 0 16,-4 6 752-16,0 0 160 15,0 0 16-15,0 0 16 0,2-7-528 0,-2 7-128 16,0 0 0-16,0 0-16 0,0 0-560 0,8 2 0 0,0 0 0 16,1 2 0-16,0 1 0 0,1-1-192 0,-1 0 0 0,0 1 0 15,0 2-128-15,-1 1 0 0,0-2-16 0,-2 1 0 16,-1-1 192-16,0 2 144 0,-1 1-192 0,-2 0 192 16,-2 1-128-16,0 0 128 0,0-1 0 0,-3 0 0 15,-3 3 0-15,0-3 0 0,1-2 0 0,-1-2 0 31,-1 0-1200-31,1-1-128 0,6-4-16 0</inkml:trace>
  <inkml:trace contextRef="#ctx0" brushRef="#br0" timeOffset="105551.84">31529 9128 28559 0,'0'0'2544'0,"-5"5"-2032"16,1 0-512-16,0 2 0 0,0 1 4096 0,2 2 736 15,-1 2 144-15,2 2 16 0,1 4-3264 0,1 2-672 16,2 1-128-16,0 9-32 0,1 2-592 0,0 2-128 16,0 0-32-16,0 1 0 0,-1-5-144 0,-2 2 192 15,-1-1-192-15,0-1 192 0,-3-5-416 0,-1-2-80 16,-1-1-16-16,1-1-14496 16,-1-3-2912-16</inkml:trace>
  <inkml:trace contextRef="#ctx0" brushRef="#br0" timeOffset="105807.37">31268 9469 28559 0,'-1'-6'2544'0,"0"-3"-2032"0,1-2-512 0,2-3 0 16,4 1 3360-16,1 1 576 0,5 1 112 0,5-1 32 15,4 1-2512-15,4 1-496 0,3 2-112 0,0 6 0 16,3-2-704-16,2 0-128 0,1 2-128 0,-2 1 192 16,-1 1-192-16,-2 1 0 0,-3 1 0 0,4-1 0 15,-4-1 0-15,-5 1 0 0,-4 2 0 0,-3 0 0 16,-1-2 0-16,-3 0 192 0,-4 0-64 0,-6-1 0 15,0 0 352-15,0 0 64 0,5 6 16 0,-1 0 0 16,-4-6-96-16,3 9-16 0,-2 0 0 0,0 3 0 16,-1 1-224-16,0 0-48 0,2 0-16 0,-1 3 0 15,-1-2-656-15,1 2-128 16,2 0-16-16,1-1-16 0,-2 1-1232 0,2-4-240 0,0-3-48 16,1-3-11104-16,-5-6-2208 0</inkml:trace>
  <inkml:trace contextRef="#ctx0" brushRef="#br0" timeOffset="106179.84">31865 9496 13823 0,'4'-7'1216'0,"0"-1"-960"16,0 0-256-16,0-5 0 0,0 0 4960 0,-1 3 944 15,-1 1 192-15,0 1 48 0,-1-1-3008 0,0 2-608 16,-1 7-112-16,0 0-32 0,0 0-1040 0,0 0-192 16,0 0-64-16,0 0 0 0,0 0-736 0,3 9-160 15,-1-2-16-15,1 2-16 0,0 0-160 0,-1 0 0 0,2 0 0 0,0-1 0 16,1-4 0-16,3-1 0 16,1-1 0-16,2 0 0 0,0-1 0 0,2-2-176 0,0-3 48 0,2 0 0 15,-1-3-64-15,0 0 0 16,1-1 0-16,-1 0 0 0,-1-4 32 0,-1 6 0 15,-3 0 0-15,-1 1 0 0,-2-1 160 0,0 2 0 16,-6 4 0-16,0 0 0 0,6-4 0 0,-6 4 0 16,0 0 0-16,7 0 0 0,-1 1 192 0,-6-1-48 15,5 5 0-15,2-2 0 0,1 1 48 0,-2 0 0 0,-1 0 0 16,2 1 0-16,-1-2-192 0,1 0 192 0,1 3-192 0,0 0 192 16,1 3-16-16,0 2 0 15,-1-2 0-15,-1 5 0 0,0 8 208 0,-3 2 32 0,0 2 16 0,-3 5 0 16,-1 6 32-16,0-1 16 0,-2 2 0 0,-2-1 0 15,-2-1-160-15,1 3-48 0,3-5 0 0,-2 0 0 16,0 1-272-16,0 2 128 0,1 0-128 0,1-1 0 16,-1-4 128-16,-1 0-128 0,0-6 0 0,0-3 0 15,2-3 0-15,-2-7 0 0,-1-3 0 0,-3-3 0 16,0-11-768-16,1-4-144 16,0-4-48-16,-1-7-14464 0,0-9-2912 0</inkml:trace>
  <inkml:trace contextRef="#ctx0" brushRef="#br0" timeOffset="106441.9">32532 8290 23039 0,'58'31'2048'0,"-32"-14"-1648"16,4 4-400-16,0 3 0 0,2 5 2528 0,-2-1 416 15,-2-1 96-15,1 3 16 0,-4 1 128 0,-2 3 16 16,2 0 16-16,-4 6 0 0,-4 3-1136 0,0 4-224 16,-2 4-64-16,-5 5 0 0,-7 6-832 0,-3 4-160 15,-6 4-32-15,-6 6-16 0,-5 1-384 0,-1 1-80 0,1 3-16 0,-4-4 0 16,-2-3-80-16,-12-7 0 0,-14-5-16 16,-3-3 0-1,-4-8-528-15,4-2-96 0,6-2-32 0,6-5-24096 0</inkml:trace>
  <inkml:trace contextRef="#ctx0" brushRef="#br0" timeOffset="106603.23">33315 9523 20735 0,'0'0'448'0,"0"0"112"0,0 0 16 0,0 0 0 0</inkml:trace>
  <inkml:trace contextRef="#ctx1" brushRef="#br0">1421 17777 0,'0'0'0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08:47:07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2049 5079 31327 0,'0'0'1392'0,"0"-6"272"16,0 6-1328 0,0 0-336-16,0 0 2112 0,0 0 368 0,0 0 64 0,0 0 16 0,0 0-960 0,0 0-192 0,2-6-48 15,-2 6 0 1,0 0-448-16,0 0-80 0,0 0-32 0,0 0 0 0,2 9-96 0,1 3-32 16,0 6 0-16,-2 4 0 0,-1 4-336 0,0 3-64 0,0 2-16 0,-1 0 0 15,1-2-128-15,0 0-128 0,1-4 144 0,0 3-15488 16,0-3-3088-1</inkml:trace>
  <inkml:trace contextRef="#ctx0" brushRef="#br0" timeOffset="186">1632 5056 41759 0,'29'-1'3712'0,"-15"1"-2976"16,8 0-592-16,7 0 880 0,8 1 192 0,0 1 16 16,3-1 16-16,-1-1-752 0,0 0-160 0,-1 0-16 15,-2 3-16-15,-2-2-1136 0,-3 3-208 16</inkml:trace>
  <inkml:trace contextRef="#ctx0" brushRef="#br0" timeOffset="339">1589 5874 35007 0,'5'-7'3120'0,"10"-3"-2496"16,7-6-496-16,8-3-128 0,5-2 1136 0,8-1 208 15,4-2 32-15,5 1 16 0,3 1-816 0,1-1-176 0,1 1-16 0,2 1-16 16,0 1-368-16,-3 3 0 16,-3 0 0-16</inkml:trace>
  <inkml:trace contextRef="#ctx0" brushRef="#br0" timeOffset="900.31">2414 5281 43311 0,'0'0'1920'0,"0"0"384"0,0 0-1840 0,0 0-464 0,0 0 0 0,-5 6 0 16,-3-2 496-16,5 5 0 0,1 4 0 0,0 0 0 15,-1 0-96-15,2 3-16 0,1 2 0 0,0-2 0 0,0-1-256 0,1 1-128 16,2-2 0-16,-1 1 128 16,1-2-128-16,-1-1 0 0,1-2 0 0,0-1 0 15,-1-1 128-15,1-2-128 0,-1 2 0 0,2-4 128 0,-4-4-128 0,0 0 160 16,0 0-160-16,0 0 160 0,0 0 96 0,0 0 32 16,0 0 0-16,0 0 0 0,0 0 32 0,0-9 16 15,0-1 0-15,0-1 0 0,2 1-144 0,-1-3-16 16,2-3-16-16,1 2 0 0,-1-1-160 0,3 1 160 15,0 1-160-15,1 0 160 0,-1 1-160 0,1 3 0 16,-1 3 0-16,1-1 0 0,-2 2 0 0,0 1 0 16,-5 4 0-16,7 0 0 0,-7 0 0 0,8 4 0 15,-1 1 0-15,1 2 0 0,-1 0-160 0,1 5 160 16,-3 0 0-16,0 4-144 0,0-1 144 0,0 0 0 16,1 0 0-16,0-2-128 0,-2-2 128 0,0-2-128 0,0-1 128 15,0 1-128-15,0-4 128 0,0 0 0 0,-4-5 0 16,0 0-128-16,0 0 128 0,0 0 0 0,0 0 0 0,5-4 0 15,0 0 0-15,0-2 144 0,0-2-144 0,-1-2 0 16,0-2 128-16,0-1-128 0,0-3 0 0,1-1 0 16,2-1 0-16,1 1 0 0,-2 0 0 0,2 1 0 15,1 2 0-15,0 1 0 0,-1 0 0 0,0 5 0 16,-2-1 0-16,1 5 0 0,-7 4-128 0,0 0 128 16,8 1 0-16,-2 6 0 0,1 3 0 0,-2 3 0 15,-1 6 0-15,1-2 0 0,0 2-128 0,2 5 128 16,-1-5 0-16,2-1 0 0,3 1 0 0,-1-6 0 15,2 0 0-15,2-3 0 0,2-3 0 0,2-2-14704 16,2-4-2896-16</inkml:trace>
  <inkml:trace contextRef="#ctx0" brushRef="#br0" timeOffset="1090.73">3147 5180 43247 0,'-9'28'3840'16,"5"-11"-3072"-16,0 5-608 0,-1 6-160 0,0 6 1472 0,1 5 256 15,1 4 48-15,2 2 16 0,1 2-1024 0,0 2-208 16,0 5-48-16,-1 2 0 0,3 2-272 0,1 1-64 16,1-5-16-16,1-4 0 0,0-3-160 0,0-4 0 15,1-6 0-15,-2-5 0 0,1-3-384 0,-3-3 32 16,0-6 16-16,-1-3 0 16,-1-2-1568-16,-1-4-304 0,1-11-64 0,0 0-18000 15</inkml:trace>
  <inkml:trace contextRef="#ctx0" brushRef="#br0" timeOffset="1323.9">3043 5381 43071 0,'-4'-21'1920'0,"4"9"384"0,0-2-1856 0,0-2-448 15,-1 3 0-15,2 2 0 0,2-1 1408 0,0 2 192 0,4-4 48 0,1 4 0 16,2 1-1040-16,2 0-208 0,2 1-32 0,2 0-16 16,6 2-352-16,0-1 0 0,0 2 0 0,-1 5 0 15,-5 1 0-15,0 3 128 0,-2 3-128 0,-1 0 0 16,-3 5 0-16,-2 5 0 0,-4 0-160 0,-4 4 160 15,-4 9 0-15,-2 1-128 0,-5 2 128 0,1-3 0 16,-4-2 0-16,-1-1 0 0,1-4 0 0,1-2 0 16,2-3 0-16,4-2 0 0,1-2 0 0,5-2 0 15,0-3-1664 1,1-9-288-16,6 4-48 0</inkml:trace>
  <inkml:trace contextRef="#ctx0" brushRef="#br0" timeOffset="1725.53">3603 5346 42735 0,'0'0'1888'16,"-5"-3"400"-16,-1-1-1840 0,-2-1-448 0,0-1 0 0,-1 2 0 0,0-3 1824 0,0 2 272 16,0 0 48-16,1 1 16 0,1 1-992 0,7 3-192 15,0 0-32-15,0 0-16 0,-5-5-544 0,5 5-128 16,0 0 0-16,0 0-16 0,0 0-240 0,0 0 0 16,0 0 0-16,0 0 0 0,9 5-144 0,-1 3 144 15,0 4 0-15,0-1-144 0,-1 3 144 0,1 1 0 16,-1-2 0-16,-2-1 0 0,-1 1-192 0,0 0 64 15,0 1 0-15,-2-2 0 0,0-1 128 0,-1-4-160 16,0 1 160-16,1-1-160 0,-2-7 160 0,0 0 0 16,0 0 0-16,0 0 0 0,0 0 0 0,0 0 0 0,0 0 0 15,0 0 0-15,5-6 0 0,1 0 0 0,1-3 0 0,-1 0 128 16,1-6-128-16,-1 1 0 0,1 0 0 16,2-3 0-16,-4 0 0 0,2 1 0 0,-1 0 0 0,-1 1 0 15,-1 3 0-15,2 2-160 0,-2 3 160 0,1 1 0 16,-1-3-128-16,1 3 128 15,-5 6 0-15,5-2 0 0,-5 2-176 0,0 0 176 0,7 1-160 0,-1 3 160 16,1 1-192-16,-2 3 192 0,-1 4-208 0,0-1 80 16,0 1 128-16,-2 1 0 0,-1-1-144 0,-1-2 144 15,0-2 0-15,0-8 0 0,0 0 0 0,0 0 0 0,0 7 0 16,0-7 0-16,0 0 0 0,0 0 0 16,0 0-512-16,0 0-64 15,8-6-32-15,3-1-22128 0</inkml:trace>
  <inkml:trace contextRef="#ctx0" brushRef="#br0" timeOffset="2166.14">3635 5496 17503 0,'1'-20'1552'0,"0"12"-1232"0,-1 1-320 0,0-4 0 15,-1-2 3712-15,0 0 704 0,-1 3 128 0,1-1 16 16,-1-1-1680-16,-2 3-320 0,0 0-80 0,0 3-16 16,-1 0-688-16,-1 1-144 0,0 1-32 0,-1 2 0 15,1 0-576-15,-2 4-128 0,0 0-32 0,0 2 0 16,-1 0-480-16,1 3-80 0,1 1-32 0,0-1 0 15,1 0-272-15,2 1 0 0,1 1 0 0,2 1 0 16,1 1 0-16,1-1 0 0,2-1 0 0,2 2-144 16,3-2-112-16,2-1 0 0,2-2-16 0,2-1 0 15,2 2-112-15,-1-3-32 16,1-3 0-16,0 0 0 0,-2-2-64 16,-1 0-16-16,-1 1 0 0,0-7 0 0,-3 1 336 0,-1-3 160 0,-2-1-160 0,-1 1 160 0,-1 0 0 0,-1-1 128 15,-3 1 16-15,-1 0 0 0,-1 1 256 16,0-1 48-16,-4 2 16 0,0 2 0 0,-2 1-272 15,0 1-48-15,-1 3-16 0,1 0 0 0,0 0-128 0,2 0-192 16,6 0 32-16,0 0 16 16,0 0-1840-16,0 0-352 0,0 0-80 0</inkml:trace>
  <inkml:trace contextRef="#ctx0" brushRef="#br0" timeOffset="2458.35">3868 5272 28559 0,'0'0'1264'0,"0"0"272"0,0 0-1232 0,-5-2-304 16,-2 1 0-16,2 0 0 0,5 1 3872 0,0 0 720 15,-6 0 144-15,6 0 16 0,0 0-2944 0,0 0-592 16,0 0-112-16,0 0-16 0,7-4-720 0,4 1-144 0,1 0-32 16,1 3 0-16,0 3-192 0,1 1 0 0,0 3 0 0,1 2 0 31,-2-3-1088-31,0 5-224 0,-1 0-32 0,-2 4-16 16,0-2 720-16,0-2 128 0,-4 1 48 0,-1 1 0 0,-1-4 272 0,-1 0 48 0,-3 1 16 0,0-1 0 15,-2-1 768-15,1-2 176 0,-1-2 16 0,2-4 16 16,0 0 96-16,0 0 16 0,0 0 0 0,0 0 0 15,0 0-240-15,-3-5-32 0,0-2-16 0,2-5 0 16,1-2-160-16,1-1-48 0,2-2 0 0,1 1 0 16,0 0-288-16,2-1-176 15,1 3 192-15,1-3-192 0,1-4-144 0,0 3-144 16,1 1-32-16,1 3 0 16,-1 2-1952-16,2 0-400 0</inkml:trace>
  <inkml:trace contextRef="#ctx0" brushRef="#br0" timeOffset="2662.15">4335 5081 45087 0,'0'0'2000'0,"0"0"416"16,0 0-1936-16,0 0-480 0,0 0 0 0,0 0 0 0,1-5 1392 0,-1 5 176 16,4 12 32-16,-1 1 16 0,-2 0-944 0,0 5-192 15,1 3-32-15,-2 4-16 0,0 1-224 0,0 1-32 16,-2 2-16-16,2-2 0 0,0-1-160 0,2-2 128 15,-1-3-128-15,2-2 128 16,0-2-576-16,1-1-112 0,2-3-16 0,-1-4-16 16,3-4-1904-16,-1-2-368 0</inkml:trace>
  <inkml:trace contextRef="#ctx0" brushRef="#br0" timeOffset="2805.54">4284 5195 45551 0,'0'0'2016'0,"0"0"416"0,0 0-1936 0,0 0-496 0,0 0 0 0,0 0 0 15,0 0 1312-15,10-4 160 16,1-2 48-16,3 1 0 0,4 0-1088 0,2 1-224 0,0-2-32 0,0 2-16 31,3 0-944-31,-1 0-192 0,0 0-48 0</inkml:trace>
  <inkml:trace contextRef="#ctx0" brushRef="#br0" timeOffset="3509.02">4828 5230 35935 0,'-7'-9'1600'0,"7"9"320"15,0-7-1536-15,0 1-384 0,0 6 0 0,-2-7 0 0,-1-1 2736 16,0 2 464-16,1-1 112 0,0 1 16 16,0-1-2016-16,-1 1-400 0,-1-1-80 0,0 2 0 15,0 0-448-15,-1 2-96 0,-1-1-16 0,-1 2 0 0,-1 3-144 0,-1 0-128 16,-1 3 192-16,-2-3-192 0,0 3 128 0,2 0-128 15,1 1 0-15,1 1 0 0,3-1 0 0,1 0 0 0,-4 9 0 16,3 2 0-16,2-3 0 0,2 0 0 16,2 2 0-16,3-4 0 0,3 2-160 0,0-1 160 15,4 1-160-15,-1-1 160 0,1-2-192 0,-1 1 48 0,1-7 16 16,0-2 0-16,0-2 128 0,-2 0 0 0,0-5 0 16,0 0-128-16,0-2 128 0,0-2 0 0,-1-1 0 0,-1-1 0 15,-1 2 0-15,2 0 0 16,-4 2 0-16,0 0 0 0,-1-2 0 0,-1 1 0 15,-1 0 0-15,1 3 128 0,-2-2-128 0,0 1 0 0,0 0 0 0,0 6 0 16,-3-3 0-16,3 3 0 16,0 0 0-16,0 0 0 0,0 0 0 0,0 0-128 15,0 0 128-15,5 6-128 0,2 1 128 0,-1-1 0 0,0 1 0 0,0-2-128 16,1-1 128-16,-1 0-208 0,2-2 80 0,2 2 128 16,1 0-304-16,1-1 64 0,-1-6 16 0,1-1 0 15,1-1-160 1,1 0-48-16,1-2 0 0,-4 1 0 0,-1-1-32 0,-1-2-16 15,0 1 0-15,-1 3 0 0,-2 1 336 0,1 1 144 0,-2 0-128 0,-5 3 128 0,0 0 224 0,0 0 128 16,0 0 32-16,0 0 0 0,0 0 0 0,0 0 0 16,0 0 0-16,0 0 0 0,0 0-256 0,0 0-128 15,6 5 128-15,-6-5-128 0,6 5 0 0,-6-5 0 16,0 0 0-16,6 7 0 0,1-2 0 0,-2-1 0 16,0-3 0-1,2-1 0-15,0-1 0 0,1-2 0 0,-8 3 0 0,3 9 128 16,0-2-128-16,-3-7-256 0,6-3 64 0,1 0 0 0,-2 0-16 0,1-1-16 15,1-2 0-15,-1 0 0 0,2-3 80 0,0 0 16 16,0-2 0-16,0 3 0 0,-1 3 128 0,0 1 0 16,-2-2 0-16,0 1 0 15,-5 5 224-15,7-3 80 0,-7 3 16 0,0 0 0 0,0 0 64 0,8 3 0 16,-3 0 16-16,0 3 0 0,-1 0-144 0,1 2-48 0,0 1 0 16,1-1 0-16,-1 0-208 15,0 0 0-15,2-2 128 0,0-2-128 16,3 1-640-16,0-1-160 0,2-1-32 0,3-2-13728 0,4-2-2736 0</inkml:trace>
  <inkml:trace contextRef="#ctx0" brushRef="#br0" timeOffset="3659.58">5744 5092 15663 0,'34'-24'6848'0,"-26"20"0"16,0 2-16-16,-2 2 0 0,-6 0-3600 0,0 0-720 0,7 0-144 16,-2 1-16-16,-5-1-1408 0,6 0-288 0,-6 0-48 0,3 5-16 15,1 3-368-15,0 4-80 0,-1 5-16 0,0 1 0 0,1 0-128 16,0 3 160-16,1 1-160 0,2 8 160 15,-2 0-160-15,2-5 0 0,-1 0 144 0,1-6-144 16,-1-2-400-16,2-2-160 0,1-4-16 16,0-3-14400-16,2-4-2864 0</inkml:trace>
  <inkml:trace contextRef="#ctx0" brushRef="#br0" timeOffset="3792.43">5721 5103 41983 0,'38'-5'1792'15,"1"-4"-544"1,1 2-96-16,3 1 160 0,1-1 32 0,1 2 16 0</inkml:trace>
  <inkml:trace contextRef="#ctx0" brushRef="#br0" timeOffset="4609.89">7777 5116 38703 0,'-8'-31'1712'0,"4"18"352"16,1 4-1648-16,2 1-416 0,-2 2 0 0,-8 2 5504 16,-1 1-1680-16,-4 4-352 0,1 2-2224 0,-4 1-448 0,2 1-96 15,1-4 0-15,0 2-560 0,0 0-144 0,2-3 0 16,1 1 0-16,0 0 0 0,1 1 0 0,0-5 0 0,1 2 0 16,-1 3 0-16,4 3 0 0,0 6-144 0,4-2 144 15,0 0 0-15,2 2 0 0,2-11 0 16,4 13 0-16,-4-13-256 15,13 10 80-15,1-1 16 0,0-4 0 0,2-1-32 0,2-2 0 0,1-4 0 0,0 0 0 16,-3-4 192-16,1 3-128 0,-3-1 128 0,0 0-128 16,-1-3 128-16,-3 1 0 0,-3 2 0 0,1 0 0 15,-1-1 0-15,-3-2 0 0,0-2 0 0,-1 1 0 16,1 0 0-16,-1 3 0 0,-3 5 0 0,0 0 128 16,0-6-128-16,0 6 0 0,0 0 0 0,0 0 0 15,0 0 128-15,0 0-128 0,-5-4 128 0,5 4-128 16,-3 8 0-16,3-8 0 0,0 0 0 0,0 0 128 15,0 0-128-15,9 10 0 0,3 2 0 0,2-2 0 16,2-6 0-16,2 1 128 0,2-1-128 0,-1-1 0 16,-2-3 0-16,2-2 0 0,0-3 0 0,1 1-192 15,-2 0-80-15,-1 1-32 0,-1-1 0 0,-2-2 0 0,0-1 48 16,-1 0 0-16,-1 1 0 0,-3 2 0 16,-1-2 64-16,-2 5 32 0,-6 1 0 0,0 0 0 15,0 0 160-15,0 0-160 0,0 0 160 0,3-6-128 16,-3 6 128-16,0 0 0 0,0 0 0 0,0 0 0 0,0 0 0 15,1 6 0-15,2 1 0 0,1 0-128 16,1 0 128-16,2-3-192 0,-1 1 192 16,2-2-208-16,0 1 64 0,0 2 16 0,1-1 0 0,-1 2-208 0,-2-1-48 15,-1 0 0-15,-5-6 0 0,0 0 384 0,2 7-144 16,-4 1 144-16,0 0 0 0,-5 0 0 0,1-4 0 0,-2-3 0 16,-1-1 192-1,2 1-64-15,2 2-128 0,5-3-13904 16,0 0-2896-16</inkml:trace>
  <inkml:trace contextRef="#ctx0" brushRef="#br0" timeOffset="5249.76">8378 5150 26719 0,'2'-8'2368'0,"-2"-2"-1888"16,-1 0 2400-16,1-6 464 0,-1-1 112 0,1 4 0 15,0 5-1200-15,-2 2-240 0,0 0-48 0,-1 5-16 16,1-2-736-16,2 3-160 0,0 0-32 0,-4 10 0 0,0-5-640 16,0 9-128-16,0 11-16 0,0 11-16 0,0 11-80 15,0 8-16-15,0 4 0 0,0 6 0 0,0 3-128 0,1 0 0 16,0-1 0-16,0 17 128 0,2-6-128 0,1-10 0 16,1-11 0-16,1-5 128 0,-1-7-128 15,2-8 0-15,-2-5-160 0,0-9 160 16,2-5-832-16,-2-3-80 0,0-6-16 15,-1-9-20880-15</inkml:trace>
  <inkml:trace contextRef="#ctx0" brushRef="#br0" timeOffset="5487.07">8323 5167 43071 0,'-5'-30'1920'0,"3"17"384"0,2-4-1856 0,0 8-448 15,0 9 0-15,0 0 0 0,4-13 1200 0,0 4 144 0,0 1 16 16,4 4 16-1,1 2-800-15,3-1-144 0,2 2-48 0,4 1 0 0,3 4-384 0,1 1 0 0,1 3 0 16,0-1 0-16,7 3 0 0,-3-1-176 0,-2 1 176 0,-3 2-128 31,-2 0-304-31,-4 1-48 0,-6-2-16 0,-5 5 0 16,-5-2-176-16,-4 5-32 0,-4-1-16 0,-3 3 0 0,-5 0 528 0,-1-1 192 0,-2 1 0 0,0-2-144 16,-4 1 144-16,3-1 128 0,6-8-128 0,4 0 176 15,2-3-688 1,8-8-144-16,0 0-32 0</inkml:trace>
  <inkml:trace contextRef="#ctx0" brushRef="#br0" timeOffset="6241.25">8751 5251 32255 0,'0'0'2864'0,"0"0"-2288"0,0 0-576 0,-7 0 0 0,-2 0 2016 0,1 0 288 15,2 0 64-15,-1 0 16 0,7 0-720 0,-6 0-160 16,6 0-32-16,-7 4 0 0,2-1-832 0,5-3-160 15,-4 7-32-15,1 0-16 0,2 2-432 0,1 1 0 16,0 2 128-16,1-2-128 0,1 1 0 0,-1-1 0 16,0-1 0-16,2-1 0 0,-1 1 0 0,2-2 0 0,-1-1 0 0,-3-6 0 15,0 0 0-15,0 0 0 16,8 0 0-16,-8 0 0 0,0 0 0 0,6-4 192 16,1-1-192-16,-1-3 192 0,2-1-192 0,-1-1 0 15,-1-1 144-15,1 0-144 0,-1-2 0 0,-1-2 144 16,-1 3-144-16,0 1 0 0,0-2 128 0,-1 0-128 15,-2 0 0-15,-1 0 0 0,-1 2 0 0,-2-1 0 0,-2 2 128 16,-3-2-128-16,-2 2 0 0,-2 3 128 0,-2 5-128 16,-2 2 0-16,-1 1 128 0,0 3-128 0,-1 1 0 0,0 3 0 15,5 0 0 1,1 3 0-16,1 5 0 0,4 0 0 0,0 5 0 0,4 1 0 0,5 0 0 16,4 0-144-16,6 5 0 0,4-2 0 0,3-4 0 0,5-1 0 31,0-3-240-31,2-4-64 0,1-3 0 0,-1-1 0 0,0-2 128 0,0-3 32 0,0-2 0 15,0-3 0-15,-3-3 288 0,1-2-128 0,-2-1 128 0,-2-2 0 16,-2-2-144-16,-1 0 144 0,-2-2 0 0,0-2-144 16,-5 1 144-16,1-2 0 0,-2-2 0 0,-1 0 0 15,-3 2 0-15,-1-1 0 0,0 0 160 0,-2 2-160 0,-2 0 400 16,0 4-16-16,-1 0 0 0,-2 5 704 16,-1-1-528-1,0 1-112-15,1 2-224 0,-3 0-48 0,-1 9-16 0,-3 5 0 16,1 2-160-16,1 0 0 0,1 0 0 0,0 1 128 0,2 1-128 0,2 2 0 15,3-1 0-15,3 2 0 0,2 3 0 0,3-2 0 16,1-1 0-16,3-3 0 0,1-2-192 0,2-3 0 16,4-2-16-16,2-5 0 15,2 0-800-15,3-4-144 0,2-3-48 0,-1-3 0 16,0 0-432-16,1-2-96 0,-2-4 0 0,-2-3-16 16,1 1-80-16,-1-2-16 0,-3-3 0 0,-2 0 0 15,-5 4 128-15,1-1 32 0,-1 0 0 0,2-10-2736 16,-3 6 2160-16,-3 0 432 0,-1 2 4176 15,-1 3 832-15,-3 3 160 0,-1 2 48 0,-1 3-384 0,-2 3-80 0,-5-3-16 0,-1-4 0 32,1 5-1568-32,4 8-304 0,0 0-64 0,0 0-16 0,0 0-400 0,-1 8-96 15,-2 1-16-15,1 5 0 0,-2 6 32 0,1-2 0 16,1 4 0-16,0 1 0 0,1 2-288 0,0 0-64 0,1-2-128 16,0 1 192-16,0-1-192 0,0 0 144 0,0-4-144 0,1 3 128 31,0-1-2112-31,1-8-416 0</inkml:trace>
  <inkml:trace contextRef="#ctx0" brushRef="#br0" timeOffset="6587">9353 5257 36863 0,'-13'-10'3264'0,"13"10"-2608"0,-3-3-528 0,3 3-128 16,-1-9 2496-16,4 1 480 0,0 2 96 0,8-5 0 0,3 3-2048 15,7 1-400-15,1-1-96 0,3 1-16 16,-3 2-368-16,2 1-144 0,2-2 0 0,-2 0 144 0,-1 2-144 0,-1-1 0 15,-1 1 0-15,-3-1-176 0,1 0 176 0,-3 1-208 16,-5 1 80-16,-4 2 128 0,1-3 0 0,-3-1 0 16,-2-2 0-16,-3 7 0 0,0 0 0 0,0 0 0 15,0 0 0-15,0 0 0 0,-4 4 0 0,0 2-176 16,-1-4 176-16,5-2-128 0,0 0 128 0,-4 7-128 0,1 3 128 16,3-3-128-16,0-7 128 0,0 0 0 15,0 0-144-15,4 6 144 0,0 1-176 0,1-2 48 0,5 7 0 16,1 2 0-1,1 2-128-15,-1-3-32 0,-4-3 0 0,2 3 0 0,-1 0 96 0,0-2 32 16,1 2 0-16,-2 0 0 0,-1-2 160 0,-2 2 0 0,-4-1 0 16,-1-1 0-16,-2-2 128 0,-2-1 64 0,-1-2 16 15,-2 1 0-15,-1-3 176 0,1-1 48 0,0 0 0 0,1-2 0 32,7-1-1024-32,0 0-208 0,0 0-32 0,0 0-20112 0</inkml:trace>
  <inkml:trace contextRef="#ctx0" brushRef="#br0" timeOffset="6699.54">10172 5234 33167 0,'0'0'2944'0,"0"0"-2352"0,0 0-464 15,0 0 3792-15,0 0 768 0,0 0 160 0,1 8 16 16,-1-8-4048-16,-4 9-816 0,0-3-176 0</inkml:trace>
  <inkml:trace contextRef="#ctx0" brushRef="#br0" timeOffset="7010.56">7856 6015 52927 0,'0'0'2352'0,"0"0"464"0,0 0-2240 0,0 0-576 15,7 0 0-15,2-2 0 0,3 0 0 0,7-2-320 0,9 0 32 0,7-5 16 16,8-3 272-16,11-2 0 0,13-1 0 0,9 1 0 16,7 0 0-16,11-1 0 0,8 0 0 0,7 3 0 15,6 4 0-15,1 2 0 0,0-1 0 0,1 6 144 16,2 3 32-16,-4 6 0 0,-6 1 0 0,-5-1 0 16,-2 0-176-16,-8 1 128 0,-12 3-128 0,-12-2 128 15,-11 1-128-15,-13-2 192 0,-11-3-192 0,-10 1 192 31,-8-5-672-31,-11 2-128 0,-6-4-32 0,-15 3-14784 0,-14 1-2976 0</inkml:trace>
  <inkml:trace contextRef="#ctx0" brushRef="#br0" timeOffset="7393.79">3699 6268 34095 0,'-25'-8'1504'0,"7"6"320"0,-7-1-1456 0,5-1-368 15,3-4 0-15,4 0 0 0,4 1 1488 0,5-4 240 16,4-1 32-16,11 0 16 0,7 2-288 0,11-5-48 0,8-4-16 0,17-2 0 16,14 3-688-16,16 0-144 0,18-1-16 0,15 0-16 15,13-1 48-15,17 1 16 16,16 0 0-16,15 0 0 0,11-2-160 0,-5 1-16 0,-8 3-16 0,-66 10 0 16,3 1-288-16,-2 3-144 0,-8 1 160 0,-8 4-160 15,-9 0 160-15,-10 3-160 0,-11 3 160 0,-10 1-160 16,-10 2 128-16,-8 0-128 0,-8 2 0 0,-9 2 144 31,-4-2-592-31,-4-3-128 0,-4 2-32 0</inkml:trace>
  <inkml:trace contextRef="#ctx0" brushRef="#br0" timeOffset="8964.79">11414 5148 27647 0,'0'0'1216'0,"-6"1"256"0,-4-4-1168 0,1 1-304 16,1-1 0-16,1 3 0 0,-1 0 2512 0,0 1 448 0,-1 1 96 16,1-1 16-16,-4-2-1568 0,1 1-304 15,1 2-64-15,0 4-16 0,0 1-592 0,-1 1-112 0,1-1-32 0,1 1 0 16,1 1-160-16,1 1-32 0,2-1-16 0,1 3 0 15,2 0-176-15,2 1 192 0,1 0-192 0,1-1 192 16,4 1-192-16,1-3 0 0,4-2-192 0,1-2 192 16,1-2 0-16,1-2 0 0,2-2 0 0,1-4 128 15,2-4-128-15,1 0 0 0,-1 0 144 0,0-4-144 16,-4-1 0-16,-2 2 0 16,-4-1 0-16,-2 0 0 0,-2 0 176 0,-2 1-48 0,-5 0 0 0,-2 1 0 15,-1 1 112-15,-4 2 16 0,-4-1 0 0,-3 1 0 16,-1 0-256-16,1 3 176 0,-3 4-176 0,4-4 160 15,0 2-160-15,5-1 0 0,5 2 0 16,5 1 0-16,0 0-160 0,0 0-16 0,0 0 0 0,9-2 0 16,4 1-224-16,5-4-48 0,4 0-16 15,4 1 0-15,4 1 80 0,3 1 0 0,1-2 16 0,1 0 0 0,8-5 224 0,-12 2 144 16,-2 1-192-16,-3 0 192 16,-2 1 0-16,-4 0 0 0,-3 0 0 0,-2-3 0 0,-2-3 128 0,-5 1 64 15,-2 2 32-15,-6 8 0 0,0 0 432 0,0 0 96 16,0 0 16-16,0 0 0 0,0 0-448 0,0 0-64 15,-4 4-32-15,0 0 0 0,0 4-224 0,2 6-192 16,0 6 48-16,2 7 0 0,2 10 144 0,0 6 0 16,1 11-144-16,-2 19 144 0,2-2 0 0,-3-5 0 15,-4-4 0-15,0-4 0 0,0-7 128 0,-1 0 0 16,0 0 0-16,-1-8 0 0,3-7 80 0,0-4 16 16,0-4 0-16,1-2 0 0,0-5-224 0,1-4 0 0,0-4 0 15,1-4 0 1,0-2-1824-16,0-7-304 0,0 0-64 0,0 0-16 15,-7-8-1264-15,-2-2-256 0,-3-2-48 0,-2-4-16 16,-4-3 2384-16,-2-2 496 0,-2-1 80 0,-1-2 32 0,2 3 1504 0,1 0 320 0,2 2 48 0,2-1 16 16,3 1 2048-16,4-1 432 0,4 1 80 0,5 2 0 15,4 4-1760-15,5 0-352 0,7-6-80 0,6 4-16 16,8-1-976-16,5 2-192 0,4 1-32 0,5-3-13904 16,6-1-2784-16</inkml:trace>
  <inkml:trace contextRef="#ctx0" brushRef="#br0" timeOffset="9328.18">13641 5128 31327 0,'0'0'2784'0,"0"-6"-2224"0,0-5-560 0,0 3 0 15,-2 3 3328-15,2 5 544 0,0 0 112 0,0 0 32 16,0 0-2448-16,0 0-480 0,0 7-112 0,0 4-16 16,0 5-768-16,0 4-192 0,0 2 0 0,-2 5 0 15,1-2 0-15,-1 1 0 0,1 3 0 0,0-2 0 32,-1-1-1472-32,1 0-384 0,-2-5-64 0</inkml:trace>
  <inkml:trace contextRef="#ctx0" brushRef="#br0" timeOffset="9474.42">13158 5253 36863 0,'-3'-41'1632'0,"5"21"336"0,5 0-1584 0,3-2-384 0,6-3 0 0,20-2 4048 15,3 6-1248 1,3 6-256-16,1 3-1536 0,3 5-304 0,1 2-64 0,1 1-16 0,3 2-784 16,1-1-160-16,-3-1-16 0,-4-2-20656 0</inkml:trace>
  <inkml:trace contextRef="#ctx0" brushRef="#br0" timeOffset="9656.54">13932 5116 44463 0,'0'0'3952'0,"0"0"-3168"15,0 0 224-15,1 9 32 0,-1 1 16 16,-1-3 0-16,1-7-832 0,-2 7-224 15,1-1 0-15,0 1 0 16,-1 0-944-16,2-1-272 0,0 3-48 0,0 2-16 0</inkml:trace>
  <inkml:trace contextRef="#ctx0" brushRef="#br0" timeOffset="9795.53">13984 5049 33791 0,'0'0'6928'15,"0"0"-2064"-15,0 0 208 32,0 0-3728-32,9 1-15040 0,1 4-2992 0</inkml:trace>
  <inkml:trace contextRef="#ctx0" brushRef="#br0" timeOffset="10381.94">14194 5110 37551 0,'-10'-9'1664'0,"10"9"336"0,0 0-1600 0,-2 6-400 15,2-6 0-15,0 0 0 0,0 0 1472 0,-4 9 224 16,1 3 32-16,2-4 16 0,1-8-880 0,0 10-176 16,0 1-48-16,1-1 0 0,1 1-384 0,-1-2-64 15,-1-9-32-15,1 12 0 0,2-1-160 0,-1 0 0 16,-2-11 144-16,0 0-144 0,0 0 0 0,0 0 144 16,0 0-144-16,0 0 0 0,0 0 240 0,0 0-64 0,0 0-16 0,6 9 0 15,-6-9 144-15,0 0 16 16,0 0 16-16,2-9 0 0,1 2-144 0,-1-2-16 0,0 0-16 0,2-2 0 15,1 4-160-15,1-2 0 0,2 2 144 0,0 0-144 16,-1 2 0-16,0 1 0 0,0 0 0 0,-1 3 0 16,-6 1 0-16,10 0 0 0,-3 1 0 0,1 2 0 15,-8-3-128-15,9 4 128 0,-1 1-128 0,0 2 128 16,-8-7-144-16,8 6 144 0,-2 2-160 0,1 0 160 16,-2 0 0-16,0 0-144 0,0 1 144 0,1-3 0 15,0 1 0-15,-1-3 0 0,-5-4 0 0,7 5 0 16,-1-1 0-16,-6-4 0 0,10 1 0 0,-1-1-128 0,0-1-16 15,0-2 0-15,-1 0 0 0,0 0 0 0,-1-4-160 16,1 3-16-16,-1-2-16 0,-1 0 0 0,1 1 144 16,-2 0 48-16,0-2 0 0,0 2 0 0,-5 5 144 15,0 0 0-15,0 0 0 0,6-2-128 0,-1-5 128 0,-5 7 0 16,0 0 0-16,5 4 0 0,-5-4 128 0,5 7-128 16,1 2 128-16,-1 1-128 0,1 3 128 0,1-1-128 15,-1 2 128-15,2 1-128 0,0 0 0 0,0 0 0 16,1-4 0-16,1-2-128 0,1-1 128 0,1-3 0 15,1-3 128-15,2-4-128 0,1-3 176 16,-1-1-48-16,0-3 0 0,-2-2 0 16,-3 1-128-16,2-1 192 0,0 0-192 0,-1 0 192 0,1-3-32 0,-1 5 0 15,-2 0 0-15,-1 1 0 0,-3 3 176 16,1 1 48-16,-6 4 0 0,6 1 0 0,-1 2-144 0,1 0-32 16,1 4 0-16,3 2 0 0,1 1-208 0,3 2 176 15,2 1-176-15,2 0 160 0,3 2-160 0,1-5 0 0,1-1 0 16,1-4 0-1,-1 1-1392-15,3-4-304 0</inkml:trace>
  <inkml:trace contextRef="#ctx0" brushRef="#br0" timeOffset="10769.35">15783 5489 50559 0,'0'0'2240'0,"0"0"464"0,0 0-2160 0,6-6-544 0,7-1 0 0,6-1 0 0,4-1 400 0,7-2-16 15,4-1-16-15,1-4 0 16,0-1-368-16,-2-5 0 0,-4-1 0 0,-3-4 128 0,-2-1-400 0,-1-1-80 16,-8 7-16-16,-2-2 0 15,-1 1-192-15,-3 0-32 0,-2-2-16 0,-5 0-160 16,-2 4 448-16,-1 4 80 0,-3 5 32 0,-1 3 208 0,-2 3 0 15,1 1 0-15,-2-1 0 0,0 2 0 0,0 3 0 16,2 1 0-16,6 0 0 0,-4 4-256 0,1-1 64 0,3-3 0 16,2 6 0-16,0 7 48 0,5-1 16 15,1-2 0-15,3 0 0 0,2-3-32 0,2 5 0 16,-1 1 0-16,0 1 0 0,1 5-144 0,-4-1-16 16,-1 0-16-16,-4 0 0 0,-1-1 336 0,-3-1 0 0,-2 1-144 15,-4 3 144-15,-4-3 0 0,-3-2 176 16,0-3-32-16,-1 0 0 0,0-3 112 0,2-3 32 15,1 0 0-15,2-4 0 16,7-2-1824-16,0 0-352 0</inkml:trace>
  <inkml:trace contextRef="#ctx0" brushRef="#br0" timeOffset="11456.44">16585 5184 36863 0,'-41'-4'3264'0,"27"3"-2608"0,-1 0-528 0,2 1-128 15,4 0 3024-15,2 1 576 0,-1 0 112 0,1 2 32 0,2 2-2720 0,2 0-528 16,2 3-112-16,1 0-32 0,3 4-352 16,2 1 0-16,0 0 0 0,2 1 0 15,-1-2 0-15,2-2 0 0,1 1 0 0,-1-3 0 0,0 2 0 0,0-4 0 16,-1 0 0-16,2-4 0 0,1 2 0 0,-1-4-128 16,-1 0 128-16,2-4-128 0,-1 2-64 0,0-6 0 15,-1 0 0-15,0 0 0 0,-2-5-64 0,1 3-32 16,-1 1 0-16,0-2 0 0,-1-2 32 0,-1 0 16 15,0 3 0-15,-2-2 0 0,1 2 240 0,-2 2-144 16,-2 0 144-16,-2 0-128 0,-1 0 128 16,-1 2 0-16,0 2 0 0,-4-1 0 0,-3-1 256 0,-1 2-32 15,-3 3 0-15,-3-3 0 0,-3 4-224 0,2 4 0 16,2 4 0-16,2 1 0 0,3 4-128 0,3 0 128 16,1 4-192-16,5 3 192 0,4 1-192 0,4 1 192 15,3-4-192-15,5 2 192 0,3-2-256 0,0-1 64 16,2-7 16-16,3-1 0 0,-1-2 176 0,2-3 0 15,0 0 0-15,1-4-128 0,-5-2 256 0,1 0 48 0,2-4 16 16,-1 1 0-16,1-1-64 0,-2-1 0 0,-1 1 0 16,-1-1 0-16,-2 2-128 0,1 0 160 0,-5 0-160 0,0-2 160 15,-2 1 16-15,-3-1 0 0,-1-1 0 0,0 2 0 16,0-2-16-16,0 1 0 0,-1 1 0 0,-1-1 0 16,-2 7-160-16,5-6 0 0,1 3 0 0,-1-2 128 15,1 4-128-15,2 2 0 0,-1-1 0 0,1 3 0 16,1 0-176-16,0 4 176 0,0 2-128 0,-2 0 128 15,0 2-208-15,1-1 32 0,-3-1 16 0,1 3 0 16,-1 1-32-16,0 0-16 0,-1 1 0 0,0 1 0 16,0-5 208-16,-2 2 0 0,1 0-160 0,1-3 160 15,-2-1 0-15,1-1 0 0,-3-7 0 0,0 0 0 16,0 0 0-16,0 0 208 0,0 0-48 0,0 0-16 0,4-6 0 16,0-2 0-16,0-2 0 0,1-2 0 0,2-2-144 0,0-1-144 15,1-2 144-15,0 2-208 0,1-1-112 0,0 2 0 16,0-1-16-16,1 5 0 0,-1 1 48 0,0 2 16 15,-3 1 0-15,1 0 0 16,-7 6 272-16,8 2-192 0,-1 2 192 0,0-2-160 0,-1 3 416 0,0 3 64 16,-1 4 32-16,0 4 0 0,0-3-224 0,-1 4-128 15,0 1 160-15,0 0-160 0,1-3-192 0,1-2-128 16,-1-3-16-16,1 2-13808 16,2-4-2752-16</inkml:trace>
  <inkml:trace contextRef="#ctx0" brushRef="#br0" timeOffset="11546.96">17307 5278 27647 0,'1'-6'2448'0,"2"-4"-1952"16,1-1-496-16,0-1 0 0,1 3 1536 0</inkml:trace>
  <inkml:trace contextRef="#ctx0" brushRef="#br0" timeOffset="12050.87">17556 5291 37775 0,'0'0'3360'0,"0"0"-2688"0,0 0-544 0,0 0-128 16,0 0 2544-16,0 0 464 0,0 0 112 0,0 0 16 16,0 0-1904-16,0 0-368 0,0 11-80 0,0 2-16 15,0 2-640-15,1 1-128 0,-1-1 0 0,1 2 0 0,1-1 0 16,-1 0 0-16,2-2 0 0,-2 2 0 0,0-7-192 16,2 0 192-16,0 1-208 0,0-2 80 15,-3-8 128-15,0 0-160 0,0 0 160 0,10 2-160 0,0-1 160 0,0-2-192 16,1-3 192-16,-1-3-192 0,1-1-64 15,-1-2 0-15,-1 1-16 0,0-4 0 0,-1 0 32 0,-1 0 16 16,-2 0 0-16,-1 1 0 0,-3 0 224 0,0 2 0 16,1 1 0-16,-2 1 0 0,-3 1 0 0,3 7 192 15,-5 0-48-15,-3 0 0 0,-2 1-16 0,-1 5-128 16,1 2 192-16,1-1-64 0,0 5-128 0,-1 1 128 16,3 1-128-16,0-1 128 0,2 1-128 0,1-1 0 15,3 0 0-15,2 0 128 0,0-3-128 0,3-1 0 16,1 0 0-16,3-1 0 0,1-1 0 0,2-3 0 15,1-2 0-15,1-2-176 16,1 1-208-16,0 1-32 0,2-2-16 0,0-2 0 16,-1 1-496-16,2-1-96 0,1-2-32 0,-1 0 0 15,0-1 256-15,-1-1 48 0,0 4 16 0,0-5 0 0,1-1 448 0,0 1 96 0,0-1 0 0,-1-1 16 16,-2 1 944-16,1 0 176 0,-1 0 32 0,-1 2 16 16,-1 2 240-16,0 1 48 0,1 2 16 0,0 5 0 15,-2 0-640-15,2 5-128 0,2 4-16 0,-1-1-16 16,-1-2-112-16,-1 2-32 0,-2 1 0 0,-1 1 0 15,-1 3 32-15,0-1 16 0,-1-3 0 0,-4 1 0 16,0 3-80-16,-3-1-32 0,-3-1 0 0,-3-2 0 16,-5-2-848-1,-2-2-160-15,-1 1-48 0</inkml:trace>
  <inkml:trace contextRef="#ctx0" brushRef="#br0" timeOffset="12361.58">13819 5917 58047 0,'-82'9'2576'0,"51"-5"528"0,2-3-2480 0,6 0-496 15,8 1-128-15,8-1 0 16,7-1-1200-16,6 1-256 0,11 2-48 0,17-2-16 0,14 2 1264 0,14-2 256 15,11-1 0-15,19 0 0 0,20-1 208 0,19-2-16 16,15-2 0-16,17 0 0 0,13 1 112 0,11 1 16 16,10 3 0-16,72 2 0 0,11 0-320 0,-74 1 0 0,5-1 0 15,3 1 448-15,-1 0 48 0,-5-3 0 0,-6 0 0 16,-10 0-352-16,-12-3-144 0,-13-1 128 0,-19 0-128 16,-19-2 0-16,-19-2 128 0,-20-2-128 0,-15-2 0 31,-13-1-784-31,-15-4-240 0</inkml:trace>
  <inkml:trace contextRef="#ctx0" brushRef="#br0" timeOffset="13534.24">2504 7986 37727 0,'0'0'1664'16,"0"0"352"-16,0 0-1616 0,0 0-400 0,0 0 0 0,0 0 0 0,0 0 1312 0,0 0 176 16,-3 4 48-16,-1 2 0 0,-2 5-944 0,2 0-176 15,-1 4-32-15,0-1-16 0,-3 2-32 0,0 2 0 16,1-5 0-16,-1 4 0 0,0 0 0 0,-1 0 0 16,0-1 0-16,0-2 0 0,-1 2-144 0,3-1-48 15,-3 2 0-15,3 0 0 0,-1-4-144 0,1 0 128 16,3-1-128-16,-1-4 128 15,0-2-480-15,5-6-96 0,0 0-32 0,0 0 0 0,-8-4 64 0,3-2 16 16,1-3 0-16,1 0 0 0,0-6 160 0,0 2 48 0,2-2 0 0,2-4 0 16,2 1 192-16,-1-3-144 0,-1 2 144 0,2-1-128 15,1 2 128-15,2 2 0 0,1 4 0 0,2 3 128 16,0 3-128-16,2 2 0 0,-1 3 0 0,1 4 0 16,0 1 0-16,1 6 128 0,1-3-128 0,0 5 0 15,-1 1 160-15,0 1-32 0,-2 3-128 0,0-1 192 16,0-2-192-16,-3-1 176 0,0 3-176 0,-1-2 160 15,0-2-160-15,-1 0 0 0,-1-2 0 0,0-1 0 32,-2 1-2368-32,-2-10-384 0</inkml:trace>
  <inkml:trace contextRef="#ctx0" brushRef="#br0" timeOffset="13665.52">2212 8264 40943 0,'0'0'1808'0,"6"-7"384"0,3-2-1744 0,5-2-448 0,6-2 0 0,4-1 0 0,4-2 1408 0,3 3 208 15,3 4 48-15,2 1 0 0,1 1-960 0,-1 1-192 16,1 4-48-16,0 1 0 0,-2 1-464 0,0 0 0 16,-1 0 0-16</inkml:trace>
  <inkml:trace contextRef="#ctx0" brushRef="#br0" timeOffset="14245.01">4138 7876 23039 0,'0'0'2048'0,"7"-7"-1648"0,-1-7-400 0,2-1 0 0,0-2 2880 0,0 0 480 15,-1-5 96-15,1 1 32 0,0-3-1904 0,-3 0-384 16,0-1-80-16,-2 1-16 0,-2 0-400 0,-1 0-96 15,-1 3-16-15,0-1 0 0,-2 3-160 0,-1 2-48 16,-2 2 0-16,-3 2 0 0,-3 5-192 0,-1 3-64 16,-2 3 0-16,-2 3 0 0,-2 4-128 0,-3 3 0 15,-2 2 0-15,1 3-176 0,1 4 176 0,1 2-192 16,3 2 192-16,2 1-192 0,3 1 192 0,4 3-160 16,2 3 160-16,6 1-160 0,2-4 16 0,3 3 0 15,0-1 0-15,4 2 0 0,4-1 144 0,1 1 0 16,0 0-144-16,1 1 144 0,3 4 0 0,0-1 0 15,2-1 128-15,-2-2-128 0,-2-2 0 0,-2-2 0 16,-3-2-192-16,-2-1 192 0,-4-8 0 0,-3 0 0 16,-1-2 0-16,-5-2 0 0,-1-1 288 0,-5-4 176 0,-2 0 48 15,-1-3 0-15,-2 1 448 0,0-4 80 0,-1-2 32 0,2-3 0 16,1-2-320-16,2-3-64 0,4-2-16 0,1 1 0 16,2-5-304-16,5 0-64 0,4-4-16 0,4 0 0 31,5-2-1680-31,5-8-336 0,4-3-64 0</inkml:trace>
  <inkml:trace contextRef="#ctx0" brushRef="#br0" timeOffset="14454.02">4593 7565 36863 0,'0'0'3264'0,"0"0"-2608"0,-3 6-528 0,1-1-128 15,2-5 1872-15,-4 8 352 0,0 3 64 0,1 4 16 0,1 2-1120 0,0 8-224 16,2 6-32-16,2 3-16 0,0 1-480 15,2 3-112-15,1 1 0 0,2 1-16 0,1 0-304 0,0-4 0 16,-2-3 128-16,1 0-128 0,-2-5 0 0,-1-2 128 16,1-3-128-16,-2-4 0 0,-2-1 176 0,-2-2-176 15,-2-3 160-15,-1-3-160 16,-1-2-912-16,0-1-288 0,-2-1-48 0,-1 0-16 0</inkml:trace>
  <inkml:trace contextRef="#ctx0" brushRef="#br0" timeOffset="14593.05">4476 7958 43599 0,'-12'-11'1920'0,"7"6"416"0,-3-1-1872 0,1 1-464 16,2 0 0-16,1-2 0 0,2 3 1600 0,2-2 208 15,2 1 48-15,6 0 16 0,5 1-1232 0,5 0-256 0,5-2-64 0,4 1 0 32,5 0-576-32,2 2-128 0,2-3-32 0,0 2-14592 0,2 0-2912 0</inkml:trace>
  <inkml:trace contextRef="#ctx0" brushRef="#br0" timeOffset="15041.51">5036 8009 39679 0,'-6'-14'1760'0,"4"7"352"0,2-2-1680 0,0-1-432 0,-1-1 0 0,1 0 0 0,0-5 1472 16,0 3 192-16,-1 1 64 0,0-1 0 0,-2 0-1072 0,0 2-208 15,1 0-32-15,-2 2-16 0,-3 0-128 0,1 2-16 16,-1 3-16-16,-1 0 0 0,-2 4-16 0,-2 4 0 16,-1 0 0-16,-1 5 0 0,0 1-224 0,0 1 0 15,3 2 0-15,0 3 0 0,1 2-160 0,1 0 160 16,0-1-128-16,3 3 128 0,3-3 0 0,0 0-160 16,3-1 160-16,1-2 0 0,2 0-128 0,1-1 128 15,0-1 0-15,1-3 0 0,1-2 0 0,1-2-128 16,1 0 128-16,0-1 0 0,1-4 0 0,0-1 0 15,-1-2 0-15,1-2 0 0,1-2 0 0,1 0 128 16,-2-3-128-16,0-1 144 0,0 2-16 0,0-2-128 16,-1-1 192-16,-2 2-64 0,0-1-128 0,-2 0 128 15,1 0-128-15,-1 2 128 0,-3 1 0 0,0 4 0 0,-1 4 0 0,0 0 0 16,0 0 32-16,0 0 0 0,0 0 0 0,0 0 0 16,2 7-160-16,0 2 0 0,3 2 0 0,1 0 0 15,-1 1-144-15,1 2 144 0,2-2 0 0,3 0 0 16,-1-2 0-16,2-1 0 0,1 1 0 0,1-4 0 15,1-5-352-15,-1 1 32 0,2-2 16 0,0 0 0 32,0-6-1472-32,4 0-288 0,-1-2-64 0,1-2-11072 0,-2-3-2224 0</inkml:trace>
  <inkml:trace contextRef="#ctx0" brushRef="#br0" timeOffset="15218.14">5422 7811 13823 0,'0'-22'608'0,"0"10"128"0,-1-5-592 0,0-2-144 0,-1 1 0 0,1 2 0 15,-3 0 6064-15,1 2 1168 0,1 0 256 0,-1 3 32 0,1 3-4704 0,2 8-928 16,0 0-192-16,0 0-32 0,0 0-896 0,-3 8-160 15,2 5-32-15,2 5-16 0,2 5-432 0,-2 4-128 16,2 4 0-16,-2 2 0 0,0-1 160 16,0 1-32-16,1 0 0 0,-1-2 0 0,0-4 0 15,1-1-128-15,-1-2 192 0,2-2-64 0,-2-4-128 0,0 0 0 16,2-3 144-16,-2-2-144 16,0-3-1280-16,1 2-320 0,0-5-64 15,-2-7-18880-15</inkml:trace>
  <inkml:trace contextRef="#ctx0" brushRef="#br0" timeOffset="15432.54">5326 8022 15663 0,'-12'-10'688'0,"12"10"144"0,-5-8-656 0,0 0-176 16,1 0 0-16,2-2 0 0,4 0 5344 0,3 0 1040 0,3-3 208 15,3-1 32-15,6 1-4864 0,3 4-976 0,1-3-192 0,2 3-32 16,2 1-560-16,0 2 0 0,-3 1 0 0,0 2-144 16,0 3 144-16,-2-3 0 0,-3 3 0 0,-3 3-128 15,-1-3 256-15,-1 4 48 0,-2 0 16 0,-1 1 0 16,-1-1 512-16,-1 2 128 0,-2 1 0 0,0 1 16 15,0 0-32-15,-1-1-16 0,-1 1 0 0,0 1 0 16,-2 2-400-16,0 0-80 0,0-3 0 0,-1 1-16 31,0 1-768-31,2 0-160 0,-1-1-16 0,2-1-20416 0</inkml:trace>
  <inkml:trace contextRef="#ctx0" brushRef="#br0" timeOffset="15558.9">5717 7842 38703 0,'-7'-19'3440'0,"5"10"-2752"0,-2-2-560 0,0 1-128 0,0-2 1536 0,1 3 288 16,1 1 48-16,0 0 16 0,2 2-1312 0,2-2-272 15,-2 8-48-15</inkml:trace>
  <inkml:trace contextRef="#ctx0" brushRef="#br0" timeOffset="16133.95">5901 7848 49119 0,'0'0'1088'0,"0"0"208"0,0 0 48 0,-6 0 48 0,-1-3-1120 0,0 3-272 15,2 4 0-15,0 0 0 0,-2 2 160 0,2 2-32 0,0 0 0 16,-1 2 0-16,3 1-128 0,-1 2 0 0,1 0 0 0,2 1 0 15,1-1-192-15,0-1 192 0,0-1-192 0,1-1 192 16,2-1-384-16,1-1 32 0,-1-2 16 0,3 1 0 31,-6-7-160-31,8 4-16 0,1-2-16 0,0 0 0 16,0-5 0-16,1-1 0 0,2-1 0 0,0-2 0 0,-2 1 112 0,1-4 32 0,-1-1 0 0,-1-2 0 16,0-1 384-16,0-1 128 0,1 1 0 0,-3-2 0 15,0-1 528-15,-1 2 112 0,0-1 32 0,-1 4 0 16,0 1-80-16,-1 0-16 0,-1 1 0 0,1 3 0 15,-4 7-352-15,0 0-80 0,0 0-16 0,7-1 0 16,1 2-256-16,-1 2 0 0,-7-3 0 0,8 6 0 0,-1 2 0 16,1 1 0-16,-1-1 0 0,-1 1 0 0,1 2 0 15,-2-2 0-15,-1-1 0 0,1 0 0 0,2-1 0 0,-2 1 0 16,0-1 0-16,0-1 0 0,-5-6 0 0,0 0 0 16,0 0 0-16,0 0 0 0,0 0 0 0,0 0 0 15,0 0 0-15,0 0 0 0,0 0 0 0,0 0 0 16,0 0 0-16,0 0 0 0,8-1 0 0,-1-3-192 15,-1 0 48-15,1-2 16 0,-2-2-128 0,1 0-32 16,2-5 0-16,0 2 0 0,0 1-16 0,1-2 0 16,0 3 0-16,0 0 0 0,0 1 160 0,0 3 144 15,-1 2-208-15,0-2 80 0,-8 5 128 0,8 0 0 16,1 3 160-16,-1 1-160 0,-2 2 320 0,1 2-16 16,-2 0-16-16,0 1 0 0,1 1-32 0,-1-2 0 0,1 1 0 15,1 1 0-15,-2 0-96 0,1-2-32 0,0 0 0 16,0-2 0-16,1 2-128 0,1-5 0 0,1 0 0 15</inkml:trace>
  <inkml:trace contextRef="#ctx0" brushRef="#br0" timeOffset="16901.9">6747 7760 20271 0,'0'0'1792'0,"1"-6"-1424"0,-1-2-368 0,0 0 0 16,-1-1 4848-16,-1 1 896 0,2 8 176 0,0 0 32 0,-2-10-3200 0,-1 2-640 15,3 8-128-15,-6-7-16 0,-2 2-1168 0,-1 0-224 16,-2 2-64-16,0 3 0 0,-1 0-384 0,-1 3-128 16,-2 1 0-16,2-1 0 0,0 4 0 0,0 4 0 15,0 1 0-15,2 1 0 0,-1 1 0 0,3 0 0 16,2 2 0-16,2-2-144 0,1-1 144 0,3 0 0 15,2 0-144-15,2-1 144 0,1-2-128 0,2 1 128 16,3-5-160-16,0-2 160 0,1 2-128 0,-1-3 128 16,0-1 0-16,1-1-144 0,1-2 144 0,-1 1 0 15,-1 0 0-15,0 0 0 0,0-2 0 0,1 2 0 16,-3 0 0-16,0-3 0 0,-7 3 0 0,8-3 0 16,-8 3 0-16,6-5 0 0,-1 1 128 0,-5 4 16 15,0 0 0-15,6-3 0 0,0 2-144 0,2-2 0 16,1 3 0-16,2 0 0 15,0 3-1088-15,1-3-288 0,0 1-64 0,3 2-16 16,0-1-1216-16,0 1-240 0,2 1-48 0,-2-1-16 16,-4-2 1008-16,0-1 208 0,-2 0 32 0,-9 0 16 15,0 0 880-15,0 0 192 0,0 0 16 0,0 0 16 0,0 0 2528 0,6-4 512 0,-6 4 112 16,4-7 16-16,-1 1-784 0,0-2-160 0,-2-1-16 0,0 2-16 16,1-6-496-16,-1 4-112 0,-1 0-16 0,1 4 0 15,0-5-80-15,2 2-32 0,0 0 0 0,-1 1 0 16,2 3-208-16,1-2-32 0,-1 1-16 0,2 1 0 15,-6 4-240-15,6-4-48 0,-1 0-16 0,2 0 0 16,1 3-288-16,-1 3 160 0,1 0-160 0,-1 0 128 0,-7-2-128 0,9 5 0 16,0 2 0-16,0 1 0 0,-2 1 0 0,-1 1-144 15,1 1 144-15,-3-1 0 0,0 1-128 0,-1 0 128 16,1-1 0-16,0 0 0 0,-1 0 0 16,-1 0-128-16,1-3 128 0,-3-7 0 0,3 7 0 0,-3-7 0 15,4 6 0-15,-4-6 0 0,0 0 0 0,0 0 0 16,0 0 0-16,7-1 144 0,0-2-144 0,-2 0 192 15,0-5-192-15,1 1 192 0,-1-1-192 0,0 1 0 16,2-3 144-16,-1 1-144 0,2 0 0 0,0-1 0 16,1-2 0-16,1 3 0 0,2-4 0 0,-2 2 0 15,2 1-160-15,-1 1 160 0,0-3-272 0,0 6 48 16,-1 0 16-16,-1 1 0 0,-1 4 208 0,0-2-176 16,-2 2 176-16,1 1-160 0,-1 4 160 0,1 0 0 15,0 2 0-15,-2 1 0 0,0 1 176 0,-1 3-48 0,0-1 0 16,0-1 0-16,0 0-128 0,-1 0 128 0,1-1-128 15,0 0 128 1,-1-2-624-16,1-1-128 0,-4-5-16 0,0 0-21248 0</inkml:trace>
  <inkml:trace contextRef="#ctx0" brushRef="#br0" timeOffset="17028.34">7442 7419 40479 0,'0'0'1792'0,"-7"0"384"0,1 1-1744 0,6-1-432 0,0 0 0 0,-6 4 0 16,1 0 880-16,0 0 80 0,1 2 32 0</inkml:trace>
  <inkml:trace contextRef="#ctx0" brushRef="#br0" timeOffset="17256.05">7649 7266 40543 0,'0'0'3600'0,"0"0"-2880"0,3 9-576 0,-1 4-144 0,2 3 1776 0,0 5 320 15,1 4 64-15,0 2 16 0,1 4-960 0,-2 2-192 16,-3 1-48-16,1-4 0 0,0 0-640 0,2-2-128 16,-3-1-16-16,2-3-16 0,-1-2-176 0,1-2 0 15,-2 1 0-15,2-4 128 16,-1-5-1344-16,1-1-288 0,-1 0-48 0,0-5-13104 15,-2-6-2624-15</inkml:trace>
  <inkml:trace contextRef="#ctx0" brushRef="#br0" timeOffset="17851.04">7624 7617 25791 0,'-10'-13'2304'0,"4"9"-1856"0,1 1-448 0,0-1 0 16,0-1 3456-16,1 0 576 0,4 5 128 0,0 0 32 16,0 0-1456-16,0 0-304 0,1-7-48 0,3 2-16 15,-4 5-1392-15,11-4-272 0,3 2-64 0,2-1-16 16,2 2-432-16,1-2-64 0,2 6-128 0,-1-6 176 15,-1 1-176-15,2 0 0 0,0 2 0 0,0-2 0 16,1-2 0-16,0-1-256 0,-1-1 48 0,-1 2 0 16,-2 2-80-16,-1-3-16 0,0-1 0 0,-2 1 0 15,-2 1 176-15,-1 0 128 0,0-1-192 0,-4 1 192 16,-2 2 0-16,-6 2 0 0,0 0 0 0,0 0 0 0,0 0 288 0,0 0 16 16,0 0 0-16,0 0 0 0,0 0-304 0,0 0 0 15,0 0 128-15,7 4-128 0,-2 1 0 16,-5-5 0-16,0 0 0 0,5 5 0 0,0 3 0 0,-5-8 0 15,0 0 0-15,8 0 0 0,0-3 0 0,-1 1 0 16,-1-2 128-16,1-2-128 0,-1 0 0 0,2-1 0 16,-1 1 0-16,-1-1 0 0,-1 1 128 0,0-1-128 15,-1 2 0-15,0 1 0 0,-4 4 240 0,0 0-16 16,7-1 0-16,-7 1 0 0,6 4-224 0,1 4 144 16,-2 1-144-16,0 4 128 0,-1 4-128 0,0 4 0 15,0 3 0-15,0 4 0 0,0 2 0 0,0 4 0 16,0 5 0-16,0 1 0 0,1 2-128 0,1 4 128 0,-2-7 0 15,-1 2 0-15,-1 5 0 0,0-2 0 0,-4-2 0 16,1 0 0-16,-3-1 0 0,-1 0 128 0,-2-2-128 0,-4 7 192 16,-5-6-64-16,0-3 0 0,0-7 0 15,-3-3 0-15,1-4 0 0,1-2-128 0,1-2 192 0,2-6-64 16,-3-6 0-16,3-1-128 0,1-6 192 0,1-4-64 16,2-4 64-16,2-3 16 0,3-3 0 0,1-5 0 15,0-5 368-15,4 1 80 0,2-5 16 0,5-2 0 16,3-2-672-16,3-1 0 0,3-3-176 0,2-5 48 15,3-5 128-15,6-2 0 0,9-7 128 0,4 1-128 16,6-2 128-16,5 1-128 0,3 3 128 0,4 4-128 16,0 2 0-16,5 3 0 0,3 2-160 0,3 4 160 15,1 3-256-15,-4 5 48 0,-2 6 16 0,-4 4 0 16,-16 8-896-16,-1 0-160 16,-2 2-32-16,-3 1-14576 0,-3 2-2896 0</inkml:trace>
  <inkml:trace contextRef="#ctx0" brushRef="#br0" timeOffset="18756.4">2506 9533 24879 0,'0'0'2208'0,"2"-4"-1760"0,1-6-448 16,-3 10 3552-16,0 0 624 0,0 0 128 0,0 0 32 15,0 0-2160-15,0 0-448 0,0 0-64 0,-1 8-32 16,-1 6-992-16,1 4-208 0,-2 6-48 0,0 2 0 16,-3-1-192-16,1 1-32 0,0-1-16 0,0-1 0 15,1 1-144-15,0-1 0 0,0-2 0 0,-1 0 0 16,1 0-384-16,1-2-176 16,-1-5-16-16,2 0-16 0,-1-5-112 15,0-2 0-15,1-3-16 0,2-5 0 0,-5 4 208 0,5-4 64 0,-8 3 0 0,1-5 0 16,-1 0 16-16,2-4 16 0,-1-1 0 0,2-2 0 15,0-1 416-15,2-1-128 0,1-5 128 0,0 3 0 0,4 0 240 0,0-1 128 16,2-5 16-16,2 1 16 0,0 5 80 0,3 0 16 16,3 3 0-16,0 0 0 0,1 4-64 0,-2 2-16 15,1 3 0-15,0 2 0 0,-2 0 160 0,2 5 48 16,-2 1 0-16,1 5 0 0,-2 2-224 0,-1 2-32 16,-2 0-16-16,1 2 0 0,-2-2-160 0,0 2-48 15,1 0 0-15,-1 0 0 0,-1-1-144 0,0-1 0 16,1 0 0-16,0-2 0 15,0-1-1648-15,0-4-304 0,-1-1-64 0</inkml:trace>
  <inkml:trace contextRef="#ctx0" brushRef="#br0" timeOffset="18924.58">2261 9887 26719 0,'1'-19'1184'0,"2"9"240"0,0-3-1136 0,4-4-288 0,3-3 0 0,5 1 0 16,2 2 4352-16,4 3 800 0,5 1 160 0,2 2 48 15,4 3-3728-15,2 3-736 0,-1 2-160 0,3 0-32 16,-4 0-496-16,-1 3-208 0,1 0 176 0,-2 1-176 31,-2 2-1136-31,1-1-320 0</inkml:trace>
  <inkml:trace contextRef="#ctx0" brushRef="#br0" timeOffset="20159.57">4019 9280 33167 0,'0'0'2944'0,"0"0"-2352"0,0 0-464 0,0 0-128 0,0 0 1440 16,0 0 272-16,0 0 48 0,0 0 16 0,2 12-720 0,0 4-144 16,1 3-16-16,-2 0-16 0,0 5-384 0,1 1-80 15,-2 4-16-15,0 2 0 16,0 2-112-16,0 2-32 0,0-1 0 0,1-2 0 0,2 0-96 0,-1-4-32 16,1 0 0-16,1-3 0 0,1-2-128 0,-1-5 0 15,0-2 0-15,1-3 0 0,0-3 128 0,-1 0 0 16,-4-10 0-16,0 0 0 0,0 0 0 0,0 0 0 15,0 0 0-15,0 0 0 0,-2-10-128 0,-2 1 128 0,-2-1-128 0,0-1 128 16,-2 0 96-16,0-2 16 0,0-2 0 0,1 0 0 16,-1-4 32-16,1 0 16 0,1-2 0 0,1-5 0 15,2 0-112-15,3-2-32 16,1 1 0-16,5-3 0 0,0 3-144 0,3 3 160 0,3 3-160 16,1 4 160-16,1-1-160 0,2 8 0 0,-2 5 0 0,3 5 0 15,1 3-128-15,1 8 128 0,-1 5-160 0,-1 3 160 16,0 3-176-16,0 3 176 0,0 1-192 0,0 3 192 15,-2-1-144-15,1-1 144 0,1 0 0 0,-1-4-144 16,1-2 144-16,-1-3 0 0,0-2 0 0,1-2 0 16,0-1 0-16,-1-5 0 0,-2-1 0 0,0-2 0 15,1-2 0-15,-1-3 0 0,-4-3 128 0,0 0-128 16,-3 0 480-16,0-3 32 0,-2 0 0 0,-1-1 0 16,0 1 96-16,0-5 32 0,-2-3 0 0,0 1 0 15,-2-4-160-15,0-1-32 0,1-2 0 0,-1-1 0 0,-1 0-240 16,1-1-48-16,-2-2-16 0,2-1 0 0,0 0-144 15,2 4 0-15,-1 4 0 0,2 3 0 32,1 3-2400-32,2 5-512 0</inkml:trace>
  <inkml:trace contextRef="#ctx0" brushRef="#br0" timeOffset="20519.7">4804 9557 23951 0,'-13'-7'1056'0,"8"5"224"0,0-2-1024 0,-2 1-256 15,1-1 0-15,-1 2 0 0,-1-2 5344 0,1 0 1008 0,-1 3 208 0,1 1 32 16,1 1-5008-16,0 3-1008 0,1 0-208 0,0 0-48 16,1 3-320-16,2 3 0 0,0 0 0 0,1 2 0 15,1 2 0-15,1 0-128 0,2 1 128 0,1-1-128 16,0 0 128-16,2 1 0 0,1-2 0 0,-1-1 0 15,2-6 0-15,0 1-192 0,0-1 192 0,-1-2-192 16,1-1 192-16,0-2-192 0,0-1 192 0,1 0-192 16,0-3 192-16,0-2 0 0,2-1 0 0,-1-2-128 15,2-1 128-15,-2-1 0 0,-1-4 128 0,1 1-128 16,-1-1 192-16,-1-1-16 0,-3 1-16 0,-1-2 0 16,-2-1 352-16,-2 1 64 0,-2-3 0 0,-2 2 16 15,-1 2 16-15,-5-1 0 0,-3 0 0 0,-1 2 0 16,-2 2-352-16,-2 5-80 0,1 1-16 0,-1 5 0 15,1 2-1472 1,1 3-288-16,2 1-64 0,6 5-16 0</inkml:trace>
  <inkml:trace contextRef="#ctx0" brushRef="#br0" timeOffset="20922.72">6111 9292 37775 0,'-19'-10'3360'0,"13"3"-2688"16,2-1-544-16,0-2-128 0,-1 1 1760 0,1-4 320 0,0 0 64 0,0 2 16 15,0-4-1008-15,1 0-192 0,1 2-32 0,-1-1-16 16,1-2-640-16,-1 3-128 0,0-1-16 0,0 5-128 16,-4-2 0-16,-1 5 0 0,-2 3 0 0,-5 1 0 15,-2 4-128-15,-1 2-144 0,0 5-32 0,0 0 0 16,1 3 64-16,1 4 16 0,2-2 0 0,2 3 0 15,3-4 64-15,4 3 16 0,1-1 0 0,2 4 0 16,4-4 144-16,2 4 0 0,2-1-144 0,3-3 144 16,3 2 0-16,1 2 128 0,0 2 0 0,1-1 0 15,1 1 48-15,0 1 0 0,1-3 0 0,-2 2 0 16,-1-1-176-16,1 3 192 0,-4-3-192 0,-2 0 192 16,-4-3-192-16,-3-3 160 0,-1 2-160 0,-3-3 160 15,-3 0-32-15,-2-3 0 0,-2 0 0 0,-3-3 0 0,-2 2 224 16,0-2 32-16,-1-2 16 0,2-1 0 15,1-3-128-15,2-1-16 0,3 0-16 0,0-2 0 0,2-1-240 0,2-2 128 16,1-4-128-16,5-2 0 16,3-2-2000-16,5-4-496 15,27-28-112-15,-8 14-16 0</inkml:trace>
  <inkml:trace contextRef="#ctx0" brushRef="#br0" timeOffset="21941.88">6223 9391 24879 0,'0'0'2208'0,"0"0"-1760"15,0 0-448-15,0 0 0 0,-6-4 4464 0,6 4 800 0,0 0 176 16,0 0 16-16,0 0-3232 0,0 0-656 0,0 0-128 0,0 0-32 16,0 0-992-16,0 0-208 0,0 0-32 0,0 0-16 15,0 0-160-15,0 0 0 0,0 0 0 0,0 9 0 16,-1 2 0-16,1-3 208 0,1 2-16 0,-1-1-16 15,0 0-176-15,0-2 0 0,0 1 0 0,0-8 0 16,3 6 0-16,-3-6 0 0,0 0 0 0,0 0 0 16,0 0 0-16,8 3 0 0,1-3 0 0,0-1 0 15,2-2 0-15,-1-2 0 0,-1-3 0 0,2-4 0 16,-2 0 0-16,0 1-176 0,-1-1 48 0,-1 0 0 16,0 1 128-16,-1-1 0 0,-2 1 0 0,0-2 0 15,-1 3 0-15,-2-1 0 0,-2 0 0 0,-2 0 128 16,-1 1-128-16,-1-1 0 0,-1 2 0 0,-2 1 0 0,-1 2 0 15,-2 1 0-15,1 2 0 0,-2 3 0 0,-1 3 0 16,0 2 0-16,0 1-160 0,1 5 160 0,1 2-192 16,0 3 64-16,2 3 128 0,4 2-208 0,1 0 208 0,4 1-176 15,2 3 176-15,5-2-160 0,2-1 160 0,4 2 0 16,4-5 0-16,4 0-128 0,1-4 128 0,2-3 0 16,-1 0 0-16,0-3 0 0,0-5 0 0,0-2-128 15,5-2 128-15,-2-2 0 0,0-2 0 0,0-3-128 16,0-3 128-16,-1 0 0 0,-2 0 0 0,-2-1-128 15,-3-1 128-15,-1-1 0 0,0 0 0 0,-3-1-160 16,-1-1 160-16,-1 1 0 0,-1 0 0 0,-4-1 0 16,0 0 0-16,-2-1 0 0,-2 0 0 0,-2 2 0 15,-1 1 0-15,-1 1 0 0,-3 2 0 0,-1 2 128 16,-2 1-128-16,-1 3 192 0,0 3-16 0,-1 1-16 16,-1 5 0-16,-2 2 0 0,-1 3 96 0,0 3 32 0,0 3 0 15,3 0 0-15,1 2-448 0,1-2-96 0,0 2 0 16,3-1-16-16,2-2 272 0,2-2 0 0,-1-1 0 15,4 0 0-15,0-4 0 0,2 0 0 0,-4-8 0 0,7 5 0 16,-1-3 128-16,2 0 16 0,0-4 16 0,2 0 0 16,2-3 64-16,0-1 16 0,-2 0 0 0,2-1 0 15,0-2-240-15,-1 0 144 0,0 0-144 0,-1 0 128 16,-1 0-128-16,-1 0 0 0,-1 1 0 0,-1 0 0 16,0 1-240-16,-1 1 80 0,-5 6 16 0,2-7 0 15,-2 7 144-15,0 0 0 0,0 0-144 0,0 0 144 16,0 0 0-16,0 0 0 0,0 0 0 0,0 0 0 15,0 0 0-15,2 11-192 0,-1-1 64 0,2 2 128 0,-1 0 0 16,2 1 0-16,0 0 0 0,1-2 0 0,2 1 0 16,-1 0 0-16,2-4 0 0,0 1 0 0,-2-1 0 15,2-2 0-15,1 1 0 0,2-5 128 0,-2-2-128 0,3-1 0 16,-1-4 144-16,2-2-144 0,-1 0 0 0,1-1 0 16,-1-1 0-16,0-1-128 0,-1-3-176 0,1-1-16 15,0 0-16-15,0-1 0 0,-2 1-48 16,-1 0-16-16,-1 1 0 0,-3 1 0 0,-2-1 224 0,-1 2 176 15,0 4-208-15,-2-1 80 0,-2 1 128 0,0 3 224 16,2 4-48-16,0 0-16 0,-7-5 160 0,7 5 48 16,0 0 0-16,0 0 0 0,0 0-16 0,0 0 0 15,0 0 0-15,3 8 0 0,3 1-496 0,2-1-112 16,0 0 0-16,1 1-16 0,2-1 272 0,0 0 0 0,1-1 0 0,0 1 0 16,-2-1 0-16,1 1 0 0,-1-2 0 15,1 2 0-15,-5 0 0 0,1 1 0 0,-2 0 0 16,-1-3 0-16,-4-6 0 0,1 8 0 0,-1-8 0 0,0 9 0 15,0-9 0-15,-4 7 192 0,-1-1-48 0,-2-3-16 16,0 1 144-16,-1-4 32 0,1 1 0 16,7-1 0-16,-6-1-176 0,-1-2-128 0,7 3 192 0,0 0-192 31,-1-4-1168-31,3-2-352 0,5-3-64 0</inkml:trace>
  <inkml:trace contextRef="#ctx0" brushRef="#br0" timeOffset="22583.6">7456 9293 43423 0,'0'0'1920'0,"-3"-6"400"0,2 1-1856 0,-3-2-464 0,-1 2 0 0,0 0 0 15,-1 1 1984-15,1 1 288 0,5 3 64 0,-6-1 16 0,-2 1-1344 0,0 1-272 16,2 3-48-16,-2 1-16 0,-1 3-528 0,1 1-144 16,1 0 0-16,1 2 0 0,1 3 0 0,1 2 0 15,0-2 0-15,1 2 0 0,2-3 0 0,1-1 0 16,1 1 0-16,2-2 0 0,1 1 0 0,1 0 0 15,0-4 0-15,2-2-128 0,0-2-128 0,3-1 0 16,0 1-16-16,0-3 0 16,1-1-128-16,-1-1-32 0,-2-3 0 0,0 0 0 0,0 0 48 0,-2-3 16 15,-1 1 0-15,1-3 0 0,-2 1 208 0,-3 1 160 16,-1-2-208-16,-1 3 80 0,-1-1 128 0,0 1 0 16,-2 1 0-16,-1 2 128 0,-1-2-128 0,1 1 128 15,0 0-128-15,0 0 128 0,5 4-128 0,-6-5 0 16,3 0 128-16,0 1-128 0,3 4 0 0,0 0 0 15,3-8 0-15,0 0 128 0,3 0-128 0,0 0 0 0,2 2 0 16,0-2 0-16,0-1 0 0,0 2 0 0,-1 1-128 0,2-1 128 16,1 2 0-16,-1 1-160 0,0 0 160 15,0 2 0-15,0 2-144 0,0 1 144 0,0 2 0 0,-1 0-144 16,0 3 144-16,-1 0-128 0,-2 3 128 0,0 0-128 16,0 1 128-16,0-1 0 0,1 1 0 0,-1 2 0 15,0-3 160-15,2 1 112 0,-2 2 32 0,1-3 0 16,2 0-304-16,0 1-272 0,-2-3 48 0,1 0 16 15,1-3 208-15,-2 0 0 0,-6-4 0 0,7 2 160 16,-7-2-32-16,0 0-128 0,6 2 192 0,-6-2-64 16,0 0 80-16,0 0 16 0,7-6 0 0,-7 6 0 15,4-5-64-15,-4 5-16 0,2-6 0 0,1-1 0 0,-2-1-144 16,2-1 0-16,1-1 0 0,1-1 128 0,2 0-128 0,-1-1 0 16,2-4 0-16,0 3 0 0,1 1 0 0,0 3 0 15,0-1 0-15,0 2 0 0,0 0-192 0,-1 2 192 16,-1 2-192-16,-7 4 192 0,7-3-128 0,0 6 128 15,-7-3 0-15,8 4 0 0,-2 4 0 0,0 1 0 16,-3 0 0-16,1 4 0 0,0-1 0 0,0 2 128 16,0 0-128-16,1 1 128 0,2-1-128 0,-2-1 0 15,2 0 0-15,-1-1 128 0,1-3-128 0,-1-1-144 16,1-2 144-16,-1-2-15424 16,1-4-2976-16</inkml:trace>
  <inkml:trace contextRef="#ctx0" brushRef="#br0" timeOffset="23309.33">8269 9220 32255 0,'0'0'2864'0,"0"0"-2288"0,0 0-576 0,-5-5 0 16,0-3 3200-16,1 3 512 0,4 5 128 0,-6-4 0 16,-2-1-1984-16,-1 0-416 0,0 1-80 0,-2 1-16 0,1 3-720 15,-1 0-160-15,0 2-16 0,-3 2-16 0,1 1-112 0,0 1 0 16,0 2-16-16,2 4 0 0,-1 1-304 0,3 1 0 16,1 1 0-16,1 0 0 0,2 1-272 0,3 0-16 15,-1-1 0-15,3 1 0 0,1-2 288 0,3-1 0 16,1-1 0-16,2-3 0 0,1-2-192 0,1-2 64 15,1-1 128-15,2-2-208 0,0-2 208 0,0-1 0 16,1-2 0-16,-2-1-144 0,1-1 144 0,-2 0 0 16,1 0 0-16,-1 1 0 0,1-5 0 0,-2 0 0 15,-1-3 0-15,-2 0 0 0,1-1 0 0,-1 0 0 16,-1 1 0-16,1 1 128 0,-1-1 0 0,-1 0 0 16,-2 2 0-16,0 1 0 0,-2 1 64 0,0 8 32 15,0 0 0-15,0 0 0 0,0 0-96 0,0 0 0 16,0 0-128-16,-4 6 192 0,1 1 32 0,2 1 0 15,1 3 0-15,1 4 0 0,2 2-224 0,1 1 0 0,-2 0 0 16,4-1 0-16,0-1-256 0,2-1 0 0,1-2 0 16,1 1 0-16,1-3 256 0,2 0 0 0,1-2 0 15,1-3 0-15,0 0 0 0,2-3 0 0,-1-1 0 0,1-4 0 16,1-3 224-16,0-1 0 0,2-2 0 0,-2-3 0 16,-1-2-224-16,1-2-240 0,-1-3 48 0,0-3 16 15,-1 2 176-15,-1-3 0 0,0-4 0 0,-2-1 0 16,-1-2 0-16,-2-2 0 0,-2-3 0 0,-2-1 0 15,0-3 0-15,-3-1 0 0,-1-2 0 0,-2 0 0 16,-2-4 208-16,0 1 32 0,-2-2 0 0,-1 2 0 16,-4 4-16-16,1-1 0 0,0 0 0 0,0 4 0 15,0 4-80-15,2 9-16 0,1 1 0 0,1 9 0 16,0 2-128-16,4 12 0 0,0 0 0 0,-4 10 128 0,0 6-128 16,1 8 0-16,-1 6 0 0,2 6-176 0,1 9 432 0,-1 8 64 15,2 8 32-15,2 6 0 0,0 2-592 16,2-1-112-16,0-4-32 0,1-2 0 0,2-2 384 0,1-4 0 15,1-1 0-15,1-5 0 0,1-6 0 0,2-4 0 16,0-3 0-16,1-6 0 0,2-5-160 0,1-4 160 16,-3-2-208-16,1-3 80 15,1-8-1344-15,0-2-256 0,-2-5-48 0</inkml:trace>
  <inkml:trace contextRef="#ctx0" brushRef="#br0" timeOffset="27252.71">2549 11124 30399 0,'0'0'2704'0,"1"-8"-2160"0,0 0-544 0,2 0 0 16,0 2 1728-16,-2-1 256 0,-1 7 32 0,0-6 16 15,0 6-352-15,0 0-64 0,0 0-16 0,0 0 0 16,0 0-688-16,0 0-144 0,0 8-16 0,-1 3-16 15,-2 2-304-15,0 4-64 0,1-2-16 0,-2 2 0 0,-1 1-144 16,-1-1-16-16,0 0-16 0,-1 0 0 0,1-2-176 0,1 1 160 16,-1-5-160-16,1 0 160 0,1 1-160 0,-1-4 0 15,0-2-192-15,1 1 192 16,4-7-784-16,-4 6-48 0,-1 0 0 0,5-6 0 16,0 0-48-16,-7 3-16 0,1-3 0 0,6 0 0 15,-8-2 448-15,1-2 96 0,2 0 16 0,1-1 0 0,0-2 64 0,2 0 16 16,-1-4 0-16,2-1 0 0,0-1 256 0,1 0-128 15,1-1 128-15,2 1 0 0,-1 0 0 0,2 2 176 16,0 0 0-16,1 3 0 0,0 1 272 0,2 3 48 16,-1 4 16-16,2 0 0 0,1 2 48 0,0 3 16 15,1 4 0-15,0 2 0 0,0 0-144 0,0 1-32 16,-1 0 0-16,0 1 0 0,0 1-208 0,-1 0-64 16,0-3 0-16,-1 2 0 0,1-1-128 0,-1-2 128 0,-2 0-128 0,-1 0 128 31,0-1-816-31,0-1-160 0,-2-2-48 0,2 1-12224 15,-4-7-2464-15</inkml:trace>
  <inkml:trace contextRef="#ctx0" brushRef="#br0" timeOffset="27420.53">2387 11300 35935 0,'0'0'3200'0,"0"0"-2560"0,-6-4-512 0,0 0-128 15,6 4 1728-15,0 0 320 0,0 0 64 0,8-5 0 16,3-2-896-16,3 1-192 0,4 1-48 0,4-1 0 15,4 1-528-15,3 1-128 0,1-1 0 0,1 0-16 16,3-2-304-16,2 1 0 0,-3-2 128 0,3 1-14400 16,-2 1-2896-16</inkml:trace>
  <inkml:trace contextRef="#ctx0" brushRef="#br0" timeOffset="28725.64">4019 10849 28559 0,'-5'-26'2544'0,"4"15"-2032"16,0-4-512-16,-2-2 0 0,0-2 1904 0,1-1 272 15,-1-3 64-15,1 4 16 0,-1 3-512 0,0 5-96 0,2 3-32 0,1 8 0 16,0 0-848-16,0 0-160 0,0 11-32 0,0 10-16 16,0 0-560-16,-1 8 0 0,-2 3 0 0,0 6 0 15,0 3 128-15,-1 2-128 0,0 1 0 0,0 0 0 16,-1-1 144-16,-1-2-16 0,2-3-128 0,2-3 192 15,-1-3-192-15,2-3 0 0,0-4 128 0,-1-3-128 16,1-6 0-16,0-2-208 0,-3-5 32 0,3-2 16 16,1-7 160-16,0 0-128 0,0 0 128 0,0 0-128 15,-7-3 128-15,2-4 0 0,-2-4 128 0,2-2-128 0,1-4 0 16,0-3 128-16,2-3-128 0,-1-5 0 0,0-3 0 16,2-3 0-16,1-2 0 0,1-5 0 0,-1-4 0 15,4-1 0-15,3 2 0 0,1-3 0 0,-1 0 176 16,4 1-48-16,3 8 0 0,2 7 0 0,1 8 64 0,1 8 0 15,2 6 0-15,1 10 0 0,-1 9-192 0,1 8 0 16,0 9 0-16,-1 6 0 0,-3 1 0 0,-3 5 0 16,-4 4 0-16,-2 0 0 0,-1 2 0 0,-3 1 160 15,-2-2-16-15,1-2 0 0,-1-1-16 0,1-5 0 16,0-2 0-16,-1-7 0 16,0-3-448-16,-1-5-112 0,-1-3-16 0,1-4 0 15,0-4-1216-15,-1-8-256 0,0 0-64 0</inkml:trace>
  <inkml:trace contextRef="#ctx0" brushRef="#br0" timeOffset="28829.55">4043 10971 23039 0,'4'-13'1024'0,"0"8"192"0,2 0-960 0,5 1-256 0,3-1 0 0,2 1 0 16,3-3 1136-16,3 3 176 0,0 1 32 0</inkml:trace>
  <inkml:trace contextRef="#ctx0" brushRef="#br0" timeOffset="29381.7">4503 10923 34031 0,'0'0'1504'0,"0"0"320"0,0 0-1456 0,-5 3-368 0,-3-1 0 0,0 1 0 0,0 2 1536 16,-1 3 224-16,-1 0 48 0,1 2 16 0,1 2-992 0,1 2-208 15,0 2-48-15,1 1 0 0,5-1-416 0,0-1-160 16,1 1 0-16,1-2 144 0,0 1-144 0,3-1 0 15,1-1 0-15,2 0 0 0,-1-5 0 0,2 0 0 16,3-1 0-16,-1-5 0 0,-1-2 0 0,2-2 0 16,0-4 0-16,1-1 0 0,0-2 0 0,0-1 0 15,-2-2 144-15,0 0-16 0,1-2-128 0,-1-2 0 16,-2 2 128-16,0 0-128 0,0-1 0 0,-2 1 0 16,0 0 0-16,-1-1 0 0,-1 0 144 0,0 2 16 15,-2 1 0-15,0 3 0 0,-1 1-160 0,-1 8 128 16,0 0-128-16,0 0 128 0,0 0-128 0,0 0 0 15,0 0 0-15,0 10 0 0,0-2 0 0,0 4 0 0,1 2-128 16,2 1 128-16,-1-1 0 0,2 3 0 0,1-3 192 0,3 2-64 16,1 0-128-16,2-2 0 15,1-1 0-15,1-3 0 16,1-2-992-16,0-3-224 0,2-3-64 0,1-4 0 16,0-2-1104-16,1-2-240 0,2-4-32 0,-2-2-16 15,0-1 1520-15,-2-2 320 0,-2 0 48 0,0-2 16 0,-1 0 768 0,-1-1 0 0,-3 1 0 0,0 0 0 16,-1-2 880-16,0 1 176 0,-4 0 32 15,0 2 16-15,0-5 368 0,-2 3 80 0,0 0 16 0,-1 4 0 16,0 2-176-16,1 3-48 0,-2 2 0 0,0 7 0 16,0 0-512-16,0 0-96 0,0 0-32 0,0 11 0 15,-2 4-144-15,2 7-48 0,0 7 0 0,0 2 0 16,-2 3 80-16,0-1 16 0,2 1 0 0,-2 0 0 16,-2 0-224-16,1-2-64 0,1-3 0 0,-1-2 0 15,1-2-192-15,-1-3-128 0,2-4 160 0,-1-2-160 16,1-2-704-16,1-2-256 15,3-4-32-15,-3-8-20144 0</inkml:trace>
  <inkml:trace contextRef="#ctx0" brushRef="#br0" timeOffset="29507.76">4890 11004 34095 0,'-9'-14'1504'0,"7"7"320"0,-1-1-1456 0,2 0-368 16,1 8 0-16,1-7 0 0,2-1 2528 0,2 1 432 15,3 1 96-15,3-1 16 0,5 1-2160 0,3 1-416 16,6 1-96-16,3 0-16 15,0 0-2144-15,1 1-432 0</inkml:trace>
  <inkml:trace contextRef="#ctx0" brushRef="#br0" timeOffset="29809.76">5401 10935 13823 0,'-13'-7'1216'0,"9"7"-960"16,4 0-256-16,-5-2 0 0,-1 0 6816 0,-1 1 1312 15,1 1 272-15,-1 1 48 0,1 3-5568 0,-1-1-1136 0,1 5-208 0,0 4-64 16,1 2-1088-16,1 0-208 0,0 2-48 0,2 3-128 16,0 0 0-16,4 0 0 0,-1 1 0 0,2-2 0 15,2-1 0-15,0 0 0 0,2-4 0 0,0-3 0 0,2-2-144 0,1 0-96 16,0-4-16-16,2-4 0 0,1 0 64 0,0-5 0 16,0-2 0-16,0-1 0 0,0-1 48 15,0-1 16-15,0-2 0 0,-1 0 0 0,-3 2 128 16,0-3 0-16,0-4 0 0,-2 1-128 0,-2 1 128 0,-1-1 0 15,-2 0 160-15,-2-1-160 0,-2 0 400 0,-1 1-16 16,-1 0 0-16,-1 0 0 0,-3 4-192 0,-1 3-64 16,-1 3 0-16,-1-1 0 15,-1 5-656-15,1 2-144 0,0 2-32 0,2 5-20752 16</inkml:trace>
  <inkml:trace contextRef="#ctx0" brushRef="#br0" timeOffset="30365.14">6094 10905 21183 0,'-16'-9'1888'0,"11"5"-1504"0,1-5-384 0,-1 1 0 16,-3 0 5136-16,-1 0 960 0,-2 0 192 0,1 2 48 16,-1 2-3680-16,2 0-736 0,-1 1-128 0,1 3-48 15,0 3-1136-15,-2 2-224 0,-1 2-64 0,2 3 0 16,0 3-320-16,0 3 0 0,1 1 0 0,3 1 0 15,1 3 0-15,1 1 0 0,1-1 0 0,2 0 0 16,-1 0 0-16,4-2-128 0,2 0 128 0,0-3 0 16,-1-1-176-16,3-3 176 0,0-2-208 0,2-2 80 15,1-2 128-15,0-2 0 0,2-2-144 0,-1-4 144 16,2 1 0-16,1-4 0 0,1-2-144 0,1 1 144 16,-4-2 0-16,1-1 0 0,0-2-128 0,1 1 128 15,-1-2 0-15,-2 0 0 0,-1-1 0 0,-1 0 0 16,-2-1 0-16,1 1 0 0,-1 0 0 0,0 0 144 0,-1 0-144 15,-1-1 160-15,-2 4-160 0,1 1 160 0,-3 9-160 0,0 0 160 16,1-4-160-16,-1 4 160 0,0 0-160 0,0 0 0 16,-1 7 0-16,1 3 0 0,0 2 0 0,1 2 0 15,2-1 0-15,-2 4 0 0,2-4 0 0,-1 3 0 16,2 0 0-16,0-2 0 0,1-2 0 0,2-1 0 16,0 1 0-16,0-1 0 0,1-2 0 0,1 0 0 15,0-3 0-15,2-2 0 0,-1 0 0 0,1-2 0 0,-1-2 0 16,1-2 128-16,-1 1-128 0,2-3 0 15,-1-1 0-15,0 1 128 0,-2-4-128 0,0-1 0 0,-1-1 0 16,0 0 0-16,-2-3 0 0,1 2 0 0,-2-1 128 16,-1-4-128-16,-1 2 256 0,-2-3 0 0,-1 3 16 0,-3 2 0 15,-1-4 0-15,-1 3 0 0,-1 0 0 0,-2 0 0 16,-3 4-144-16,1 2-128 0,1 5 192 0,-2-2-192 16,1 4 0-16,0 4-224 15,2-2 16-15,1 6 0 16,3 1-1968-16,4 3-384 0,4 1-64 0</inkml:trace>
  <inkml:trace contextRef="#ctx0" brushRef="#br0" timeOffset="30776.46">6550 10988 29487 0,'0'0'2624'0,"0"0"-2112"0,-7 2-512 0,1-4 0 0,-2 1 3168 0,1 0 528 16,7 1 96-16,-6-2 32 0,1-2-1712 0,0 2-352 15,5 2-64-15,0 0-16 0,0-9-800 0,1 1-176 16,3 0-16-16,2 0-16 0,2 0-400 0,1 1-80 16,2-1 0-16,-1 1-16 0,1 2-176 0,-1 4 0 15,0 1 0-15,1 1 128 0,-2 0-128 0,0 5 0 16,0 1 0-16,0 4 0 0,-1-3-160 0,-1 2 160 15,-1 2 0-15,1 1-144 0,-1 1-112 0,1 2-32 16,-2-3 0-16,0 0 0 0,0 0-48 0,-1-1-16 16,0-2 0-16,-1-1 0 0,-1 0 352 0,-2-9-176 15,0 0 176-15,0 0-128 0,0 0 128 0,0 0 0 0,0 0 128 0,0 0-128 16,0 0 416-16,0 0 16 0,0 0 0 0,0 0 0 16,6-9-128-16,-1 1-32 0,0 1 0 0,0-2 0 15,0-3-144-15,2 0-128 0,0-1 144 0,0-1-144 16,1-1 0-16,1 1 0 0,2 1 0 0,0 3 0 31,0-4-1968-31,-1 5-336 0,1 3-64 0,-1 1-18560 0</inkml:trace>
  <inkml:trace contextRef="#ctx0" brushRef="#br0" timeOffset="31095.03">6872 10960 31327 0,'0'0'2784'0,"0"0"-2224"0,0 0-560 0,3-6 0 16,-1 0 2544-16,1-1 400 0,-1 1 64 0,2 1 32 0,0-1-1152 0,0 1-224 15,-4 5-64-15,5-6 0 0,0-1-688 0,1 2-144 16,-6 5-16-16,5-5-16 0,1 1-464 0,-6 4-80 16,8 0-32-16,0 1 0 0,-8-1-160 0,8 5 0 15,0-1 0-15,0 3 0 0,-1 2-160 0,1 1-16 16,-1-2 0-16,-1 3 0 16,-1 2-208-16,1-2-64 0,-2 1 0 0,-1 0 0 0,1-2 128 0,0 1 0 15,0-3 16-15,-1-2 0 0,-3-6 304 0,0 0-192 16,0 0 192-16,0 0-160 0,0 0 160 0,0 0 0 15,-5 5 128-15,5-5-128 0,0 0 480 0,0 0 32 16,-7 3 0-16,7-3 0 0,-5-3-64 0,1-2 0 16,4 5 0-16,-1-9 0 0,1-2-112 0,1 2-16 0,3-4-16 0,1-1 0 15,3-2-128-15,1 1-32 0,1 0 0 16,2-2 0 0,3 2-576-16,-1 0-112 0,2 1-32 0,-2 2-14736 0,0 1-2960 15</inkml:trace>
  <inkml:trace contextRef="#ctx0" brushRef="#br0" timeOffset="31756.2">7472 10901 39615 0,'-11'-9'1760'0,"7"5"352"0,0-3-1680 0,0 1-432 0,-1-1 0 0,0 1 0 0,-3-1 2064 0,2 1 336 15,-1 1 64-15,1 1 16 0,-1-2-1472 0,1 3-304 16,0 0-48-16,6 3-16 0,-6-3-496 0,1 3-144 16,5 0 0-16,0 0 0 0,-6 2 0 0,1 3 0 15,5-5 0-15,-4 8 0 16,2 1 0-16,0-3 0 0,1 2 0 0,1 0-128 0,0-8 128 0,0 0 0 16,0 9 0-16,0-1 0 0,0-8 0 0,0 0-128 15,4 10 128-15,0-3 0 0,-4-7-128 0,6 5 128 16,-6-5-128-16,8 3 128 0,1-2-192 0,1-2 64 15,-1-1 0-15,0 0 0 0,-1-2 128 0,-1 0-192 16,0-1 192-16,-1 1-192 0,0-3 192 0,-2 0 0 0,-1-3-144 0,0 4 144 16,-2-3 0-16,1 1 0 0,-2 0 0 15,0 0 0-15,-2 2 0 0,0-1 0 0,-2-1 0 0,0 1 0 16,-1 1 0-16,-2 1 0 0,-1 0 0 0,-1 2 0 16,-1 1 0-16,-1 2 160 0,0 2-160 0,-1 1 160 15,-1 1-160-15,0 2 128 0,0 2-128 0,1 3 128 16,0 0-128-16,2 2 0 0,2 0 0 0,2 3 0 15,2 2 0-15,2 2 0 0,2-4 0 0,4 0 0 16,4 0 0-16,3 0 0 0,0-2 0 0,4-1 0 16,0-1 0-16,1-2 0 0,1-2 0 0,0-1 0 15,0-3-128-15,-2-2 128 0,1-2 0 16,0-1 0-16,1-2 0 0,0-1 0 0,1-2 0 0,0-3 0 16,0-3 0-16,1-1 0 0,0-4-144 0,-1 0 144 15,-1-1 0-15,0 0 0 0,-1-5 0 0,0 0 0 0,-1-1 0 16,0 1 0-16,-2 1 0 0,-2-4-160 0,0 1 160 15,-2-1-128-15,-1 0 128 0,-2 0-128 0,-1 2 256 16,-1 1 48-16,-1-2 16 0,-2 7 0 0,-1 5-192 16,0 0-224-16,0 5 48 0,-1 3 16 0,1 5 160 0,0 0 224 15,-4 5-48-15,0 8-16 0,0 5-160 0,0 6 0 16,3 4 0-16,-2 4 0 0,2-2 0 0,0 1 0 16,1 0 0-16,1 0 0 0,2 1 192 0,1 0 16 15,0-2 0-15,1-5 0 0,0 0-432 0,0-2-96 16,2-2 0-16,1-3-14496 15,-1-3-2896-15</inkml:trace>
  <inkml:trace contextRef="#ctx0" brushRef="#br0" timeOffset="32197.8">8341 10851 46015 0,'-4'-5'1024'0,"-1"-1"192"0,-1-5 64 0,-1 2 0 0,-1 1-1024 0,-1-1-256 0,-1-1 0 0,-1 1 0 16,1 1 1024-16,-1-3 144 0,1 4 48 0,-1-1 0 16,1 0-720-16,0 3-144 0,-2 1-32 0,0 4 0 15,-1 0-192-15,0 1-128 0,-1 4 128 0,-1-1-128 16,0 4 0-16,0 1 0 0,2 2 0 0,2 0 0 16,0 0 0-16,2 2 0 0,1 0 0 0,3 0 0 15,0-1 0-15,2-1-128 0,1 0 128 0,2-1 0 16,1-1 0-16,2-1 0 0,-3-8 0 0,5 7 0 15,1-2 0-15,2 0 0 0,0-1 0 0,2-1 0 0,2-2 0 0,0-1-128 16,0-4 128-16,-1 0 0 0,2-1 0 0,0 0-160 16,0-3 160-16,-1 1 0 0,0-3 0 0,-2-1-128 15,-1 2 128-15,-1-4 0 0,0 2 0 16,-1-1 0-16,-2 1 0 0,0 4 0 0,-1-1 0 0,-1 1 0 16,-2 1 0-16,-1 6 0 0,0 0 0 0,0 0 0 15,0 0 128-15,0 0-128 0,0 0 0 0,0 0 0 16,0 9 0-16,0 3 0 0,0 1 0 0,1 1 0 15,2 0 0-15,1 1 0 0,0 0 0 0,1 1 0 16,1-2 0-16,3 1 0 0,2-2 0 0,1-2-160 16,-1-3 160-16,2-1-128 15,2-2-1008-15,-1-1-192 0,0-4-32 0,2 0-16 16,1-3-1696-16,1-1-352 0</inkml:trace>
  <inkml:trace contextRef="#ctx0" brushRef="#br0" timeOffset="32388.67">8667 10545 25791 0,'3'-12'2304'0,"-2"-1"-1856"0,0 0-448 16,1 0 0-16,-4 0 2864 0,1 4 464 0,1 9 112 0,0 0 16 16,0 0-1488-16,0 0-304 0,-5 8-48 0,0 4-16 15,-1 5-1024-15,2 5-192 0,1 4-64 0,-1 4 0 16,0 0-64-16,1-2-32 0,2 4 0 0,1-5 0 16,0-3-80-16,0-2-16 0,1-1 0 0,0-2 0 15,1-2-128-15,0-3 0 0,0-1 144 0,-1-2-144 16,0-3-928-16,-1-8-256 0,4 9-48 15,-4-9-11824-15,0 0-2368 0</inkml:trace>
  <inkml:trace contextRef="#ctx0" brushRef="#br0" timeOffset="32598.04">8554 10794 23951 0,'-12'-9'1056'0,"8"6"224"0,-1-3-1024 0,0-3-256 0,-1-2 0 0,2 1 0 0,2-3 2288 0,2-2 400 16,2 0 64-16,5-2 32 0,2 1-1648 0,2 1-336 15,2-1-64-15,2 2-16 0,5-1-240 0,1 2-48 16,1 3-16-16,-1-1 0 0,0 5-192 0,-1 2-32 15,0 3-16-15,-2-1 0 0,-1 4 80 0,-1 2 0 16,-1-2 16-16,-2 3 0 0,-2 3-16 0,-1 1-16 16,-1-1 0-16,-1 1 0 0,0 0 176 0,0 2 32 15,-2-2 16-15,0 0 0 0,-1-1-48 0,0 0-16 16,-1 1 0-16,0 0 0 0,0 0-240 0,0-1-160 16,0 0 192-16,0 1-192 15,-1 0-368-15,1-1-176 0,-4-8-32 0</inkml:trace>
  <inkml:trace contextRef="#ctx0" brushRef="#br0" timeOffset="32739.44">9003 10642 29487 0,'0'0'1296'0,"-1"-6"288"0,0 0-1264 0,0-1-320 0,-1-2 0 0,2 3 0 16,0-1 3376-16,2 1 608 0,-1 0 128 0,1 1 32 15,2 1-2992-15,2-2-608 0,0-1-112 0,2 2-20576 16</inkml:trace>
  <inkml:trace contextRef="#ctx0" brushRef="#br0" timeOffset="33190.75">9157 10606 27647 0,'0'0'2448'0,"0"0"-1952"0,0 0-496 0,0 0 0 0,0 0 3168 0,0 0 544 16,0 0 96-16,-1 8 32 0,-2-1-2128 0,1 2-432 15,-1 1-64-15,-1 3-32 0,0 2-688 0,0-1-144 16,2 2-32-16,-1-1 0 0,1 1-192 0,0 1-128 15,1-5 128-15,0 1-128 0,1-2 0 0,1 1 0 16,2-3 0-16,-1 0 0 16,-2-9-496-16,5 7-112 0,2-3-32 0,1-2 0 15,1-2-64-15,1-4-32 0,1 2 0 0,1-3 0 0,-1-2 352 0,1 1 80 16,1-2 16-16,-1 0 0 0,-2 0 288 0,1 0 0 16,0-1 0-16,0 0 0 0,-2 1 512 0,0 2 16 0,-1-1 0 0,-2 2 0 15,1 0 112-15,-7 5 0 0,8 0 16 0,0 0 0 16,-1 1-384-16,1 0-80 0,-8-1 0 0,7 6-16 15,-1 0-176-15,-1-1 0 0,1 2 0 0,-1-2 0 16,1 2 0-16,0-1 0 0,-6-6 0 0,6 5 0 16,1 2 0-16,-1-3 0 15,-1 0 0-15,-5-4 0 0,7 2 0 0,1 1 0 0,0 1 144 0,-1-3-144 16,1-1 128-16,1-1-128 0,0-1 160 0,1 0-160 16,0-1 208-16,0 1-48 0,0 0-16 0,-1 0 0 15,0 2-144-15,-1 0-192 0,1 2 32 0,-3 0 16 16,1 2 144-16,-1-1 192 0,1 3-32 0,-1-1-16 15,1 0 224-15,-1 2 32 0,1 0 16 0,-1 1 0 16,2-1-224-16,0-1-64 0,0 1 0 0,1-1 0 16,1-3-128-16,2-2 0 0,2-1 144 0,5-2-144 15,-1 0-1568 1,2-3-384-16</inkml:trace>
  <inkml:trace contextRef="#ctx0" brushRef="#br0" timeOffset="33349.54">10423 10563 41471 0,'0'0'3680'0,"0"0"-2944"16,0 0-592-16,0 0-144 0,0 0 1984 0,0 0 352 16,0 0 80-16,0 0 16 0,0 0-1536 0,0 0-320 15,0 0-48-15</inkml:trace>
  <inkml:trace contextRef="#ctx0" brushRef="#br0" timeOffset="41151.08">5207 8636 18431 0,'21'-2'1632'0,"4"-1"-1312"0,1 1-320 0,6-2 0 15,2-5 864-15,4-1 96 0,0 1 32 0,4 0 0 16,1 0-528-16,4 0-96 0,2 0-32 0,6 2 0 15,2 6-80-15,2 0 0 0,1-5-16 0,1 5 0 16,0-3-240-16,3 3 176 0,4 0-176 0,1 2 160 16,2-2-160-16,-1 1 128 0,-1-3-128 0,1-1 128 15,2-2 48-15,-1-1 0 0,-4-1 0 0,1 2 0 16,-1-1 288-16,-3-1 64 0,-3-1 16 0,-1 0 0 16,0-1-144-16,-3 1-16 0,-2 1-16 0,-2 0 0 0,-2 0-240 15,-1 2-128-15,-2-1 128 0,-5 2-128 16,-5 0 0-16,-2-1 128 0,-1 3-128 0,-3-1 0 0,-6-3 0 15,-4 2 0-15,-2 0 0 0,-5 1 128 0,-4 0-128 0,-11 4 128 16,0 0-128-16</inkml:trace>
  <inkml:trace contextRef="#ctx0" brushRef="#br0" timeOffset="43282.78">14178 7008 19343 0,'0'0'848'0,"0"0"192"0,1-6-832 0,-1 6-208 0,0 0 0 0,4-7 0 0,-1 1 1776 0,-3 6 304 16,0 0 64-16,0 0 16 0,4-6-1072 0,-4 6-192 15,0 0-64-15,0 0 0 0,0 0-64 0,0 0 0 16,0 0-16-16,0 0 0 0,0 0 112 0,0 0 32 16,0 0 0-16,0 0 0 0,0 0-448 0,0 0-96 15,2 7-16-15,1 2 0 0,-1 3-16 0,1 1-16 16,0 1 0-16,-2 3 0 0,0 3-16 0,1 2 0 15,-2 5 0-15,0 2 0 0,0 3-96 0,-2 2-32 16,0 3 0-16,-1-1 0 0,0 1 112 0,1 1 32 16,-1 5 0-16,2 0 0 0,-2-2 16 0,2 4 0 15,0 3 0-15,-2 5 0 0,-1 2-64 0,2 6-16 0,-1 1 0 0,0 2 0 16,2-1-240-16,1 3 0 0,1 0 0 16,1 5 0-16,0 3 0 0,1 0 0 0,0 0 0 15,0-2 0-15,0-4 0 0,2 4 0 0,0 1 0 16,1 1 0-16,-2-13 256 0,1 6-32 15,-1-2-16-15,1 3 0 0,0 1-208 0,-1 4 0 0,0 4-144 0,-3 6 144 16,1 3 0-16,-1 0 0 0,-2-2 0 0,-2 2 0 16,-1 5 176-16,-1-2-176 0,-2 2 160 15,2-1-160-15,0-4 192 0,1-1-48 0,-1-1-16 0,1 2 0 16,0 1-128-16,0-5 0 0,0-5 0 0,3-4 0 16,1 15 128-16,0 1-128 0,1 0 192 0,-1-1-64 15,1-2 32-15,-1-6 0 0,-1-7 0 0,0 2 0 16,-2 1 224-16,1 0 64 0,-4-2 0 0,1 5 0 15,0 10 208-15,0-5 48 0,-2-1 16 0,1 3 0 0,-3 4-720 16,2-1-192-16,2-23 0 0,1 2-16 0,-3 2 208 0,1-1 128 16,1 2 0-16,-1-1-128 0,1 2 128 15,1 1-128-15,-1-4 0 0,-1 17 0 0,-1-6 0 0,3-3 160 16,0-3-160-16,2-2 128 0,-2-7-128 0,1-4 0 16,1-6 0-16,0-4 0 0,1-2 176 0,0-2 96 15,-3-1 32-15,1-5 0 0,2-3-304 0,-2-4-304 16,3-5 64-16,0-2 16 0,0-6 224 0,-1-1 0 15,1-2-160-15,1-4 160 16,2-1-1728-16,-1-5-288 0,-2-1-48 0</inkml:trace>
  <inkml:trace contextRef="#ctx0" brushRef="#br0" timeOffset="44129.51">13157 13404 31327 0,'-2'7'2784'15,"-2"-3"-2224"-15,0-1-560 0,4-3 0 0,-4-1 704 0,4 1 48 0,0 0 0 0,0 0 0 16,-2 4-528-16,5 0-96 0,1 0-128 0,4-2 176 16,4 2 16-16,3 2 0 0,7 0 0 0,3-2 0 15,4 4 176-15,2 0 32 0,3-2 16 0,4 2 0 16,5-1 32-16,6-2 16 0,4 1 0 0,6 1 0 16,9 1 48-16,3-2 16 0,2 2 0 0,45 1 0 15,-4-1 48-15,-2-2 0 0,1 2 0 0,3-3 0 16,3 1-240-16,9-5-32 0,7 0-16 0,4-2 0 0,-1 1-112 0,8-1-32 15,6-6 0-15,9 1 0 0,7-1-144 0,1-3 192 16,2 2-192-16,6 3 192 0,8-1-192 0,2 5 192 16,-1-5-192-16,1 0 192 0,-6 1 64 0,4 1 32 15,3 0 0-15,1 3 0 0,1-2 80 0,-3 2 16 16,-2 1 0-16,-3-2 0 0,-2 2-192 16,4 0-16-16,2 0-16 0,-3 2 0 0,-4 3-160 15,-2 2 160-15,-2-3-160 0,-1 1 160 0,2 0-160 0,-7 2 192 16,-10 2-192-16,0-1 192 0,1-2-192 0,-7 2 160 15,-10-1-160-15,-2 2 160 0,-4-2-160 0,-10 1 128 16,-8 0-128-16,-3-1 128 0,-1 0-128 0,-10 0 160 16,-8-3-160-16,-6 0 160 0,-6 0 48 0,-3 0 16 15,-4-3 0-15,-5 0 0 0,-5 1 32 0,-9 0 16 16,-8-2 0-16,-6 0 0 0,-7-2-64 0,-5 4-16 16,-6-1 0-16,-1 2 0 0,-3 0-48 0,-3-3-16 15,-6 1 0-15,-3 0 0 0,-11-1-128 0,0 0 0 16,0 0 144-16,0 0-144 15,0 0-1232-15,0 0-320 0,0 0-64 0</inkml:trace>
  <inkml:trace contextRef="#ctx0" brushRef="#br0" timeOffset="53793.39">14216 11433 14735 0,'0'0'640'0,"0"0"160"0,0 0-640 0,0 0-160 0,0 0 0 0,0 0 0 15,0 0 2336-15,0 0 432 0,0 0 96 0,0 0 16 16,0 0-1504-16,0 0-288 0,0 0-64 0,0 0-16 15,0 0-128-15,0 0-32 0,0 0 0 0,0 0 0 16,0 0-192-16,0 0-32 0,0 0-16 0,0 0 0 16,0 0 48-16,0 0 16 0,0 0 0 0,0 0 0 0,0 0-336 15,0 0-64-15,0 0-16 0,0 0 0 0,0 0-32 0,0 9-16 16,-2-2 0-16,2-7 0 0,0 0 176 0,0 7 48 16,0 4 0-16,2-3 0 0,-2-8-432 0,2 7 0 15,1 3 0-15,0-5 0 0,-3-5 0 0,5 8 0 16,0-2 0-16,0 1 0 0,2-1 0 0,-1-1 0 15,2 1 0-15,0-1 128 0,1-1 0 0,0 0-128 16,0 0 192-16,0-2-64 0,1-1 96 0,-3 2 16 16,1-3 0-16,1 0 0 0,0 0 96 0,1-4 32 15,-1 2 0-15,1-5 0 0,1-1-48 0,-1 0-16 16,0 1 0-16,2-5 0 0,0 0-112 0,2 0-32 16,-2 2 0-16,1-1 0 0,0 2-160 0,0-2 0 0,0-1 144 15,0 0-144-15,-2-1 0 0,0 1 144 0,1 1-144 16,-2-1 0-16,1-1 144 0,-1 0-144 0,1-2 0 15,-1-1 144-15,-1 0-144 0,2-1 160 0,0-1-160 16,2-1 160-16,-1-1-160 0,-1-1 0 0,-1-1 144 16,-1-1-144-16,0 1 0 0,0 0 0 15,-1 0 0-15,0 1 128 0,0-1-128 0,0 1 0 0,-2-1 0 0,1 1 0 16,-2 0 0-16,0 0 144 0,2-1-144 0,-1 1 0 16,-1 0 128-16,1 2-128 0,-1-3 0 0,0 1 0 15,0-1 0-15,1 1 0 0,-1-3 0 0,0 1 0 16,0-2 0-16,0 0 0 0,1 1 0 0,-1 0 0 15,0 1 128-15,-1 2-128 0,0-3 0 0,-2 5 0 16,1-5 176-16,0 5-176 0,-2-2 160 0,0 1-160 16,1 1 192-16,-1-1-48 0,2-1-16 0,-1 0 0 15,1-1-128-15,2 1 160 0,0-1-160 0,2 0 160 16,0-1-160-16,3-2 0 0,-1 0 0 0,1 2 0 0,-1-3 176 16,0 0-48-16,-1-2-128 0,0 2 192 0,0 4-192 15,0 1 0-15,-2 0-144 0,1 2 144 0,-2 0 0 16,0 2 0-16,0-1 176 0,1 3-48 0,-1 0-128 0,1 1 192 15,0-1-64-15,0 2 0 0,1 0-128 0,-1 0 0 16,2 0 0-16,1 0 0 0,0 0 0 0,0 3 0 16,-1 2 0-16,0-2 0 0,0 0 0 0,0 4 0 15,-1 2 0-15,1-1 0 0,-1 1 0 0,-1 1 0 16,1-1 0-16,-1 3 0 0,1 0 0 0,1 1 0 16,1 0 0-16,1 0-128 0,1 0 128 0,-1 1 0 15,1 0 0-15,-1 2 0 0,0 0 0 0,1 1 0 0,-1-1 0 16,2 4-128-16,1 2 128 0,0 2 0 0,0-1 0 0,0 2 0 15,0 2 0-15,0-1 0 0,-1-1 0 0,-2 3-128 16,1 2 128-16,-2 0 0 0,-1 2 0 0,0-2 0 16,-2 2 0-16,1 1 0 0,-1 3 0 0,1 1 0 15,-1-1 0-15,2 3 0 0,-2-1 0 0,2 1 0 16,-1 0 0-16,1-1 0 0,1-2 0 16,-1 1 0-16,-2 1 0 0,1-1 0 0,0 0 0 0,0 1 0 15,-1-3 0-15,1 1 0 0,0 3 0 0,-1 0 0 16,-1 0 0-16,0 2 0 0,1-2 0 0,-1 1 0 15,1 1 0-15,0 0 0 0,-1-2 0 0,0 0 0 16,0-1 0-16,2 0 0 0,-2 0 0 0,2-2 0 16,-1-1 0-16,-1 2 0 0,0-3 0 0,1 1 0 15,-1-4 0-15,0 2 0 0,2-1 0 0,-3 1 0 0,-1-1 0 16,3 2 0-16,-1 0 0 0,-1 0 0 0,0 0 0 16,0 1 0-16,1-1 0 0,0 1 0 0,-1 1 0 15,0 1 0-15,1-2 0 0,0 0 0 0,-1 0 128 0,1-1 16 16,1-1 0-16,-1-1 0 0,0 0-144 0,0-1-176 15,2-3 48-15,-1 1 0 0,1 0 128 0,-1-1 0 16,0 1 0-16,-3 1 0 0,1-4 0 0,0 1 0 16,0 2 0-16,1-2 0 0,1 2 0 0,-1-2 0 15,-1-1 0-15,1 0 128 0,0 0-128 0,0 0 0 16,1 1 0-16,0 0 0 0,1 2 0 0,1-3 0 16,1 0 0-16,1-2 0 0,2 1 0 0,0 0 0 15,-1-2 0-15,1 2 0 0,1-2 0 0,-1 1 0 0,-2-2 0 16,2 0 0-16,0-2 0 0,-1 0 0 15,0 1 0-15,-1-1 0 0,2 1 0 0,-2-5 0 16,1 3 0-16,-2 0 128 0,0-2-128 0,0-1 0 0,2-1 0 16,-2 0 0-16,0-2 0 0,0-2 144 0,0 1-144 15,2-2 0-15,-1 1 128 0,0-3-128 0,1-2 0 0,1 1 0 16,1-5 0-16,1 1 0 0,0-3 0 0,2 0 0 16,2-3 0-16,0 2 0 0,-2-1 0 0,1 0 0 15,-1-1 0-15,-1 0 0 0,0 2 0 0,-2-3 0 16,0 1 0-16,-1 1 0 0,-3-1 0 0,-2 1 0 15,0-1 0-15,-2 2 0 0,-1-3 0 0,0 0 0 16,0 1 128-16,0-1-128 0,-2 1 0 0,2 1 0 16,0-2 128-16,0 2-128 0,1-1 0 0,1-1 0 15,0-3 0-15,2 0 0 0,0 0 0 0,0-1 0 16,-1 0 0-16,3 0 0 0,-1 1 0 0,-2 1 0 16,1-1 0-16,0 1 0 0,-1-2 0 0,-1 1 0 0,-1-2 0 15,1 1 0-15,0 0 0 0,-1 2 0 0,-1-1 0 16,-1-2 0-16,-1 1 0 0,1 1 0 0,0-3 0 15,1 2 0-15,-2-1 0 0,1 0 0 0,-1-1 176 0,1-1-176 16,1-1 160-16,0 1-160 0,0-2 0 0,-2 0 0 16,0 1 0-16,2-4-160 0,-1 0 160 0,1 1 0 15,0 0 160-15,0 2-160 0,0 1 0 0,0 1 0 16,-1-1 0-16,2 0-160 0,-1 2 160 0,0-2 0 16,0 1 0-16,0 0 0 0,-1 0 0 0,1 1 0 15,0-2 0-15,-1 2 0 0,1-1 0 0,1 1 0 16,1-5 0-16,1 5 0 0,1 2 0 0,0 1 0 0,-2-1 0 15,2 2 0-15,0-2 0 0,0 4-128 0,1 1 128 16,-1 2 0-16,-1 0 0 0,1 2 0 0,0 0 0 16,0 3-128-16,-2 0 128 0,1 3 0 0,-1-1 0 0,1 3 0 15,-1 2 0-15,1-2 0 0,1 1 0 0,0 2 0 16,-2-1 0-16,-6 2 0 0,7-1 0 16,0 1 0-16,1-1 0 0,0 1 0 0,0 0 0 15,0 1 0-15,0 2 0 0,1-1 0 0,0 0 0 0,1-1-128 16,-2 4 128-16,3 0 0 0,-2 2 0 0,1 1 0 15,1 1 0-15,-1 3 0 0,0-3 0 0,0 2-128 16,-1 1 128-16,0 1 0 0,-1-1 0 0,-1 2 128 16,1 2-128-16,-1 2 0 0,-1 2 0 0,2-1 128 15,-1 2-128-15,-1 0 0 0,1 1 128 0,-1-2-128 16,2 1 0-16,-3-1 0 0,0 1 0 0,1 0 128 0,-1-4-128 16,1 1 0-16,-2 1 128 0,0-1-128 0,0 3 0 15,0-3 144-15,1 0-144 0,-1 2 0 0,0-2 192 16,0 3-192-16,0 1 192 0,0 0-192 0,0 0 192 15,0 2-192-15,-2 1 192 0,2-1-192 0,0 0 176 0,1-1-176 16,-1 1 160-16,0-2-160 0,0-1 128 0,0 0-128 16,2 1 0-16,0-1 144 0,-1-3-144 0,1 0 0 15,0 0 0-15,-1 1 0 0,-1-1 128 0,0 0-128 16,0 0 0-16,-1 1 128 0,3-1-128 0,-2 1 128 16,-2 2-128-16,1 2 128 0,-2-3-128 0,2 1 0 15,1 1 144-15,0-3-144 0,-1 0 0 0,1-1 0 16,2 1 0-16,0-2 128 0,2 1-128 0,0-4 0 15,0 2 0-15,2-2 0 0,0-1 0 0,1 0 0 16,-1-1 0-16,-1 1 0 0,1 0 0 0,-1-1 0 16,0 0 0-16,0-1 128 0,0 1-128 0,0-2 0 15,-1 1 0-15,0-1 0 0,0 1 0 0,-2 0 0 16,1 1 0-16,-1 1 0 0,1-1 0 0,-1 0 128 0,2 1-128 0,0-1 0 16,1-2 0-16,0 0 128 0,0 1-128 0,2 1 0 15,0-6 0-15,1 2 0 16,0 1 0-16,1-2 128 0,0-1-128 0,0 1 0 0,3-1 0 15,-3 1 0-15,-2-4 128 0,1 1-128 0,0 0 128 16,0 2-128-16,-2-5 128 0,0 1-128 0,0 1 160 0,-1-2-160 16,0 1 176-16,0-1-176 0,0-1 192 0,0 0-192 15,0-1 160-15,2-1-160 0,0 1 128 0,1-3-128 16,1 2 128-16,0-4-128 0,2 2 0 0,0-1 128 16,1-1-128-16,0-1 0 0,-1 2 0 0,2 1 128 15,-3-2-128-15,0 2 0 0,-1 1 0 0,-2-2 0 16,1 1 0-16,-2 1 0 0,0-2 0 0,-3 1 0 0,1 2 0 0,0-2 0 15,0-2 0-15,0 2 128 0,-2-2-128 0,2-1 0 16,-1 0 144-16,2-2-144 0,-1-2 160 16,-1-1-32-16,0 2-128 0,-1-3 192 0,1-1-192 0,-1 0 0 15,1-2 0-15,-1-1 0 0,0 1 0 0,-1-4 0 16,0 1 0-16,0-2 0 0,1 1 0 0,-3-3 0 16,1-1 0-16,2-12 0 0,-1 3 0 0,-1 0 0 15,0 0 0-15,0 3 0 0,-1 0 0 0,3 1 0 16,-1 2 0-16,1 1 0 0,1 0 0 0,-2 1-192 15,0 3 192-15,-2 5-160 0,1 0 160 0,0-1 0 0,-2-1-144 16,2 0 144-16,0-1 0 0,0-1 0 16,0 1 0-16,0-1 0 0,0-1 0 0,-2 1 0 0,2 0 0 15,2 1 0-15,-1-3 0 0,1 1 0 0,1 1 0 0,1 1 0 16,1-3 0-16,0 1 0 0,0-2 0 0,0 2 0 16,4 1 0-16,-1 4 0 0,-2-2 0 0,1 2 0 15,-2 2-128-15,1 0 128 0,1-1 0 0,-1 2 0 16,-1-2 0-16,2 0 0 0,-1 5 0 0,-1-2 0 15,-2-3 0-15,1 3 0 0,-1-1 0 0,3 1 0 16,-3-3 0-16,3 3 0 0,-1 0 0 0,1 1 0 16,1-2 0-16,0 2 0 0,2 2 0 0,0-1 0 15,0 1 0-15,0-1 0 0,-1 2 0 0,0 1 0 16,-2 2 0-16,1 1 0 0,-1-1 128 0,1 3-128 16,-4 0 0-16,1 3 0 0,-8 0-192 0,8 0 192 15,0 4 0-15,-2 1 0 0,-6-5 0 0,7 8 0 0,-2-2 128 16,0 2-128-16,1 1 128 0,-1 3-128 0,0 1 0 15,0 0 128-15,0 1-128 0,3 2 0 0,-3 0 0 16,2-1 0-16,-1 2 0 0,1 2 0 0,1-2 0 0,-2-1 0 16,1 3 0-16,-2-1 0 0,0 0 0 0,1 1 0 15,-3-3 0-15,3 3 0 0,-2 0 0 0,-1 1 0 16,3-2 0-16,-2 0 128 0,-1 1-128 0,1-1 128 16,0 3-128-16,3 0 128 0,-2-2-128 0,0 2 0 15,0 0 0-15,2 0 128 0,0 1-128 0,-1 0 0 16,-1 0 0-16,0 0 0 0,2 2 0 0,-2-5 0 15,0 2 128-15,1 0-128 0,1-1 0 0,-1 2 0 0,-1-5 0 16,0 0 0-16,0 0 0 0,-1 2 0 16,0 3 0-16,0-3 0 0,1 0 0 0,0 3 0 0,1-2 0 15,-1-2 0-15,0 2 0 0,0-1 0 0,2 1 128 16,-1-1-128-16,1 1 0 0,1-1 0 0,0 0 0 0,1 0 0 16,1 1 0-16,2-1 0 0,1 1 0 0,1-3 0 15,2 0 0-15,-2 0 0 0,-1-2 0 0,0 0 128 16,0-2-128-16,-1 2 0 0,0-4 0 0,-3 1 0 15,0-2 0-15,0 0 0 0,0-2 0 0,0 0 128 16,1 1-128-16,0-2 160 0,-1-2-160 0,0 1 160 16,0 1-160-16,0 0 0 0,1-1 0 0,-1-1 0 15,0 0 0-15,0 2 128 0,3 0-128 0,-3-4 0 16,0 4 0-16,0-3 0 0,0-2 128 0,0 1-128 16,0 1 0-16,1-3 0 0,-1 1 0 0,0-1 0 15,1-1 0-15,1 3 0 0,-2-6 128 0,0 2-128 16,1-2 0-16,1 0 0 0,-2 1 0 0,1-1 0 0,1-1 0 15,1 0 0-15,1 0 0 0,0 1 0 0,-2-4 0 16,1 0 0-16,1 1 0 0,0-2 0 0,0 2 0 0,2-2 0 16,-1 0 0-16,0-2 0 0,-1-1 0 0,0 2-144 15,0-4 144-15,0 1 0 0,0 0 0 0,-1 1-128 16,-1-2 128-16,-1 0 0 0,0 1 0 0,1-2 0 16,-2-1 0-16,0 1 0 0,-1-3 0 0,0-1 0 15,-2 1 0-15,2-1 0 0,-1-3 0 0,-1 0 0 16,1-1 0-16,-1-2 0 0,-1 2 0 0,2 0 0 15,-1-2 0-15,2 1 0 0,0 1 0 0,0 1 0 16,0 1 0-16,-1 2 0 0,0-4-144 0,0 2 144 16,-1 1-208-16,1-1 80 0,-1-1 128 0,-1 1 0 15,-1-4 0-15,0 2 0 0,-1 0 0 0,-1 0 0 0,0-1 0 0,0-1 0 16,1-1 0-16,-1 0 0 0,1-1 0 0,1 0 0 16,1 0 0-16,0-1 0 0,2 2 0 0,-1 0 0 15,1 0 0-15,-1 3 0 0,2 1 0 0,0 0-128 16,-1 3 128-16,-1 1 0 15,1 0 0-15,-2 0 0 0,0 0 0 0,0 2 0 0,1-2 0 0,-1 1 0 16,0 2 0-16,0-1 0 0,0 1 0 0,2-2 0 16,-1 5 0-16,1-2 0 0,1-2 0 0,1 1 0 15,1-3 0-15,2 1 0 0,0 1 0 0,1-1-128 16,1 2 128-16,2-1 0 0,-2 1 0 0,2 1 0 16,-1 3 0-16,0-2 0 0,-2 1 0 0,0 4 0 15,-1 0 0-15,-2 2 0 0,-1 0 0 0,0 1-128 16,-2 1 128-16,-1 0 0 0,-6 3 0 0,8-1 128 0,-1 0-128 15,-1 1 0-15,2 1 128 0,0 0-128 0,0 2 0 0,-1 1 0 16,3 0 0-16,0 1 0 0,0 2 0 0,4 0 0 16,0 3 0-16,1 0 0 0,2 0 0 0,2 2 0 15,0 0 0-15,1 4 0 0,2-2 0 0,-1 4 0 16,-2 2 0-16,0 2 0 0,-1 3 0 0,0 1 0 16,-1 1 0-16,-1-1 0 0,-1 2 0 0,1-2 0 15,0-2 128-15,-2 4-128 0,0-1 0 0,1 1 144 16,-2-1-144-16,0 0 0 0,0 1 0 0,1 0 0 15,0 1 0-15,1 2 0 0,-2-1 0 0,0 0 0 16,3 2 0-16,-2-1 0 0,-1 0 128 0,3 0-128 0,1-1 0 16,1-2 0-16,-1-2 0 0,0 0 160 15,0 1-160-15,2-3 128 0,-1-2-128 0,2 3 160 0,0-3-160 16,0 1 160-16,0-2-160 0,1 1 0 0,0-1 0 0,0 0 128 16,-1 1-128-16,1-1 0 15,0-1 0-15,0-1 128 0,1-1-128 0,2-1 0 0,-1-1 0 0,1 1 0 16,0-3 0-16,0-1 0 0,1-5 0 15,2 0 0-15,3-1 0 0,2-2-144 0,6-1 144 16,0-3-208 0,1 0-224-16,2-1-32 0,-1-2-16 0,0-2-23072 0</inkml:trace>
  <inkml:trace contextRef="#ctx0" brushRef="#br0" timeOffset="54459.88">22673 13266 26719 0,'-21'5'2368'0,"12"-1"-1888"0,-3-1-480 0,-1 1 0 0,-1-1 3136 0,-2 1 544 16,-1 2 96-16,0-2 32 0,0-1-1424 0,3 3-272 16,2-1-64-16,3 1-16 0,3 1-880 0,3 1-160 15,3-2-32-15,4 3-16 0,2 3-560 0,5-3-128 16,1 2 0-16,5-1-16 0,0 0-112 0,3 0 0 16,4-1-128-16,2-1 192 0,4-2-192 0,3 1 0 15,2-1 128-15,0 5-128 0,-3-2 0 0,0 2 0 16,-4 4 0-16,-3 2 0 0,-3 1 0 0,-5 4 0 15,-4 2-160-15,-3 2 160 0,-8 4 0 0,-2-2 128 16,-5 5 0-16,-4 0 0 0,-3 2 256 0,-4-4 48 16,-1 0 16-16,-5-1 0 0,-4-4-208 0,-4-2-48 15,-2-1 0-15,-1-3 0 0,-3-3-192 0,-1 0 0 16,-1-3 0-16,-2 0-16256 16,-5 1-3280-16</inkml:trace>
  <inkml:trace contextRef="#ctx0" brushRef="#br0" timeOffset="58228.91">22333 14455 24879 0,'1'-22'2208'0,"0"11"-1760"0,1 1-448 0,0-3 0 15,1 2 3344-15,-2 0 592 0,0 2 112 0,-1 1 32 16,0 8-1680-16,0 0-336 0,0 0-64 0,0 0-16 15,-7 4-928-15,-3 5-192 0,0 2-32 0,-3 5-16 0,-1 0-416 0,-3 2-80 16,-5 0 0-16,-2 2-16 0,2-1-128 0,-3 1-32 16,-1 0 0-16,1-1 0 31,2-1-576-31,1-1-112 0,2-1-32 0,3-3 0 0,3 0-1440 16,3-4-288-16,4-1-64 0,1-2-16 0,6-6-832 0,0 0-176 15,0 0-16-15,0 0-16 0,-5-5 2144 0,4 0 448 16,0-1 64-16,-1-4 32 0,1 0 736 0,-3-6 0 0,-1-3 0 0,0-2 0 0,-3 0 960 0,1-1 256 15,1-2 32-15,-1 2 16 0,2 8 464 16,2 1 80-16,5 6 32 0,-2 7 0 0,10-1-1088 0,6 5-224 16,5 6-32-16,5 3-16 0,6 3-64 0,7 5-16 15,6 0 0-15,6 4 0 0,6 2 80 0,2 0 16 16,1 2 0-16,-4-2 0 0,-4-2 112 0,-4-3 32 16,-4-2 0-16,-5-4-19904 0</inkml:trace>
  <inkml:trace contextRef="#ctx0" brushRef="#br0" timeOffset="58931.98">14297 6815 39615 0,'-15'-6'1760'0,"7"2"352"0,-2 0-1680 0,-2 1-432 0,1 2 0 16,-1 1 0-16,1 0 1072 0,0 4 128 0,-1 0 16 0,0 1 16 16,-1 1-432-16,1 2-96 0,3 1 0 0,1 0-16 15,2 1-432-15,-1-3-64 0,3 4-32 0,1-1 0 16,0 2-160-16,2 1 0 0,-2 1 0 0,0 1 0 15,2-1 0-15,-1 0 0 0,-4 2 0 0,-2 0 0 16,-2 1 0-16,-2-2 0 0,-1 0 128 0,0-1-128 16,0 0 128-16,0 1-128 0,-1-6 128 0,2-1-128 15,3-3 128-15,1-1-128 0,2 0 128 0,6-4-128 16,-8-4 0-16,1 0 0 0,7 4 128 0,-4-8-128 16,0-2-144-16,3-1-64 0,0-1-16 0,3 3 0 15,0 0 96-15,2 1 128 0,1 2-208 0,3 2 80 16,1 1-32-16,3 2 0 0,1 1 0 0,2 3 0 15,4-2 160-15,-1 0 0 0,0 2 128 0,2-1-128 0,-1 0 256 16,1-1 0-16,-2 0-16 0,-1 1 0 0,-1-1-240 16,-1 0 0-16,1-1 0 0,-2 0 0 15,-1 0-1504-15,-2-1-288 0</inkml:trace>
  <inkml:trace contextRef="#ctx0" brushRef="#br0" timeOffset="59356.31">14529 6712 44975 0,'0'0'1984'0,"0"0"432"0,0 0-1936 15,0 0-480-15,-7 4 0 0,3 1 0 0,0 3 944 0,2-1 80 0,-1 0 32 16,3 3 0-16,3 1-704 0,3 1-144 0,1 0-16 0,1-1-16 16,1 0-176-16,2-2 0 0,4-2 0 0,2-2 0 15,1-3 0-15,3-3 0 0,1-3 0 0,-1-2 0 16,0-3-416-16,-2-2 32 0,1-2 16 0,-1-3 0 15,0 2 208-15,-2-3 160 0,-2-1-208 0,0-3 80 16,-1 1 128-16,-2 2 0 0,-3 3 160 0,-1 2-160 16,-3 2 400-16,0 5-16 0,-5 6 0 0,0 0 0 15,7 0-224-15,2 6-160 0,0 6 192 0,1 6-192 16,2 7 0-16,1 7 0 0,0 6 0 0,1 7 0 16,2 4 0-16,0 1 0 0,-1-1 0 0,2 1 0 15,-2-2 0-15,-1 2 0 0,-2-2 0 0,-2 1 0 16,-3 1 0-16,-2-2 0 0,-1-2 0 0,-2-3 0 0,-2-4 0 15,-2-3 160-15,-4-3-160 0,-3-2 128 0,-1-5 0 0,-4-5-128 16,-2-4 192-16,-1-5-64 0,-3-6 320 16,2-4 64-16,-1-6 16 0,0-5 0 0,4-7 256 15,3-9 48-15,3-9 16 0,6-9 0 0,6-9-464 0,7-4-80 16,9-1-32-16,4-6 0 0,6-3-272 0,9-2 0 16,8-1 0-16,7 2 0 15,1 5-1600-15,4 6-384 0</inkml:trace>
  <inkml:trace contextRef="#ctx0" brushRef="#br0" timeOffset="60093.05">17332 14580 12895 0,'-10'-25'576'0,"7"17"112"0,-3 2-560 0,4-1-128 0,2 7 0 0,0 0 0 0,0 0 6880 0,0 0 1344 16,-2 7 272-16,5 3 48 0,1 7-6528 0,-1 4-1312 16,0 5-256-16,1 3-48 0,-1 1-272 15,0 3-128-15,-3-2 128 0,-2 1-128 0,-2 4 272 0,-1-1-16 16,-1-1-16-16,0-3-13808 16,1 2-2768-16</inkml:trace>
  <inkml:trace contextRef="#ctx0" brushRef="#br0" timeOffset="60225.96">17144 14693 39855 0,'2'-52'1760'0,"1"25"368"0,1-10-1696 0,4-8-432 15,4-9 0-15,5 1 0 0,3-2 1408 0,5 7 192 16,1 6 32-16,3 6 16 0,2 4-928 0,0 8-176 0,-2 4-32 0,0 8-16 31,-2 7-2240-31,-2 8-448 0</inkml:trace>
  <inkml:trace contextRef="#ctx0" brushRef="#br0" timeOffset="60392.75">17628 14571 44175 0,'0'0'1952'0,"0"0"416"0,-2-7-1904 0,2 7-464 0,0 0 0 0,0 0 0 15,0 0 784-15,0 0 64 0,0 11 16 0,0 2 0 16,-1 3-672-16,1 2-192 0,0 3 0 0,0 1 128 15,0 0-1472-15,1 0-272 16,2 3-64-16</inkml:trace>
  <inkml:trace contextRef="#ctx0" brushRef="#br0" timeOffset="60519.28">17736 14520 26719 0,'-4'-14'2368'0,"0"-3"-1888"0,1-4-480 0,1 3 0 0,-1 1 3392 0,3 2 576 15,0 4 112-15,3 0-14480 16,2 6-2896-16</inkml:trace>
  <inkml:trace contextRef="#ctx0" brushRef="#br0" timeOffset="61168.01">17980 14593 23951 0,'-19'7'1056'0,"11"-5"224"0,-1 3-1024 0,-1-2-256 15,0 1 0-15,0-3 0 0,1 2 5168 0,1 2 976 16,2 4 192-16,1 2 32 0,1-1-4592 0,1 3-928 16,3 0-176-16,0 1-32 0,1 0-512 0,2 0-128 0,1-1 0 15,-1 0 0-15,-1-1 192 0,1-2 0 0,-1 1 16 0,1-5 0 16,-3-6-208-16,0 0 0 0,0 0 0 0,0 0 0 16,0 0 0-16,0 0 0 0,0 0 0 0,0 0 0 15,0 0-336-15,0 0-16 0,0 0 0 0,0 0 0 16,-1-9 352-16,-1 0 0 0,1 0 0 0,1-3 0 15,3-1 0-15,-1 0 0 0,2 0 0 0,0 2 0 16,1 1 0-16,2 1 0 0,1 0 0 0,0 0 0 16,1 1-160-16,-3 1 160 0,1 3 0 0,-2 2-144 15,1 0-48-15,2 4 0 0,0 0 0 0,1 4 0 0,0-1-48 16,0 1-16-16,2 1 0 0,-2 1 0 0,0 1-48 16,2 0-16-16,-2 0 0 0,1 0 0 0,-1 0 320 0,0 0-160 15,-1-2 160-15,0-1-128 0,0 1 256 0,-2-1 64 16,-6-6 16-16,7 7 0 0,-1-1-208 0,-6-6 0 15,7 3 0-15,-1 1 0 0,-6-4 0 0,8-3 0 16,-1 1 0-16,-1-2 0 0,1-1-128 0,-1-2-80 16,1-2-16-16,-1-1 0 0,2-3 224 0,-1 0 0 15,-1-1 144-15,1 3-144 0,-1-1 192 0,1 3-48 16,-2 2-16-16,0 1 0 0,2 1-128 0,-1 2 0 16,-6 3 0-16,9 3 0 0,-9-3 0 0,8 7 0 15,-1 3 0-15,-1 1-176 0,1 1 176 0,-1 1 0 16,1-1 0-16,-1 0 0 0,2-2 0 0,0 0 0 15,0 0 0-15,1-1 0 0,0-2 0 0,1 0 0 16,2-3 0-16,3-1 0 0,-1-2 0 0,0-1 0 16,1-1 0-16,-1-5 128 0,0 0-256 0,-1 1-64 15,-1 1 0-15,1-4 0 0,-1-3 192 0,0 1-208 0,-2-2 80 16,-1 1 128-16,0 1-128 0,-1 4 128 0,-3 2 0 16,0-1 0-16,-5 5 0 0,0 0 0 0,0 0 0 0,0 0 0 15,4 6 368-15,2 3-16 0,0 2 0 0,2 1 0 16,2-2-32-16,5-1 0 0,2-1 0 0,5-3 0 15,4-4-144-15,8-2-48 0,9-3 0 0,9-5 0 16,9-5-128-16,8-3 0 0,7-3 0 0,1 1 0 16,-3 0 0-16,-5 0 0 0</inkml:trace>
  <inkml:trace contextRef="#ctx0" brushRef="#br0" timeOffset="62056.63">11812 10923 37023 0,'-8'-16'1648'0,"5"7"336"0,-1-4-1600 0,0-1-384 16,1 0 0-16,-1-1 0 0,0 1 1216 0,1-2 144 16,2-1 48-16,1 0 0 0,0 0-416 0,2 3-80 15,2 1-16-15,3 3 0 0,-1 3-608 0,3 3-128 16,3 2-32-16,6 6 0 0,2 3-128 0,0 4 0 0,-1 3 0 15,-1 0 0-15,2 2-144 0,1 2 144 16,-2 2-208-16,-2-1 48 0,0 0 16 16,1-1 0-16,5 0 0 0,-1-2 144 0,-4-4 0 15,2-3 0-15,-1-4-256 0,-1-1-32 0,-1-4 0 0,-1-3 0 16,0-3 96-16,-1-2 32 0,-2-3 0 0,0-2 0 16,-2-1 160-16,-1 0 0 0,-1 1 160 0,0-2-160 15,-3 0 192-15,-1-1-64 0,-1 4-128 0,1 2 192 16,0 1-192-16,0 2 0 0,2 5 0 15,0 4 0-15,2 2 0 0,1 5-144 0,1 7 144 16,4 11-144-16,-1 10 144 0,0 7-128 0,-3 7 128 16,-2 6 208-16,-1 5 128 0,-4 2 32 0,0 1 0 15,0 3 224-15,-3-2 48 0,-1 1 16 0,2-6 0 16,-1 0-272-16,-1-6-64 0,-1-4-16 0,-2 2 0 0,0-6-304 16,-1-10 0-16,-2-7 0 0,-2-4 720 15,-1-7 96-15,-1-4 16 0,-4-6 0 0,-2-5-112 0,-3-6-16 16,-2-4 0-16,-1-6 0 0,-3-5 208 15,2-8 48-15,1-10 0 0,4-9 0 0,5-8-768 16,6-10-192-16,12-4 0 0,10-6 0 0,9-3 0 16,10-5 0-16,8 0 0 0,22-2 128 0,2 9-128 15,-8 16 0-15</inkml:trace>
  <inkml:trace contextRef="#ctx0" brushRef="#br0" timeOffset="66301.87">14016 10859 19343 0,'0'0'1728'0,"0"0"-1392"16,0 0-336-16,0 0 0 0,0 0 1680 0,0 0 272 15,-2-8 48-15,2 8 16 0,0 0-1008 0,0 0-208 16,-2-7-32-16,2 7-16 0,0 0-96 0,0 0-16 15,0 0 0-15,7-8 0 0,-1 1-400 0,-6 7-96 16,10-4-16-16,-10 4 0 0,10-4-128 0,-1 2 0 0,-9 2 0 0,13-3 0 16,0 1 0-16,0 0 0 15,-1-3 0-15,0 1 0 0,-1 3 128 0,1 1-128 16,0 0 128-16,2 1-128 0,3 2 240 0,-5-2-48 0,1 4 0 16,1-2 0-16,2 1 16 0,1 2 0 0,1-3 0 15,2 2 0-15,1-2-64 0,1 1-16 0,0-2 0 16,1 2 0-16,2 1 48 0,0-1 0 15,-2-4 0-15,2 0 0 0,1 2 80 0,3-2 0 0,-2-2 16 16,2 0 0-16,-2-1-80 0,2 2-32 0,0 1 0 0,-1 0 0 16,0-4-32-16,-1 3 0 0,0-1 0 15,2 2 0-15,0 0-128 0,0 0 192 0,0-1-192 0,0 1 192 16,0 0-192-16,0 0 128 0,1 0-128 0,1 0 128 16,1-1-128-16,1-1 0 0,0 1 0 0,2-2 128 0,1 1-128 15,2-1 128-15,0 2-128 0,0-2 128 0,-2 1-128 16,1 0 160-16,-1 1-160 0,-1 0 160 0,1 1-32 0,-4 0-128 15,1-4 192-15,-2 3-64 0,0 2 0 0,1-1-128 16,-2-1 192-16,0-1-64 0,-2 2-128 0,1 2 128 16,0 0-128-16,-1 1 128 0,1-3-128 0,0 1 0 15,-1 2 0-15,1-1 128 0,1 0-128 16,-1-2 160-16,-1 0-160 0,0-2 160 0,-1 0-160 0,2-1 0 16,1 2 0-16,0-3 0 0,0 1 0 0,0-1 0 15,1 2 144-15,-1 2-144 0,-1-3 128 0,-1 3-128 16,2 0 160-16,2 3-160 0,-1-2 128 0,0 2-128 15,2-1 0-15,10 0 144 0,-7 0-144 0,0 1 0 16,-1-6 144-16,0 3-144 0,-1 3 0 0,-3-3 0 16,-1-3 0-16,0 1 128 0,1 2-128 0,1 1 0 0,-2-1 0 0,0 0 0 15,1-1 0-15,0-1 128 16,-2 2-128-16,0 0 0 0,-2 0 0 0,-1 0 128 16,0 0-128-16,-1-2 0 0,0 0 144 0,2 2-144 0,1 0 192 0,0-1-192 15,2 0 192-15,0 1-64 0,1 0 0 16,-8-3-128-16,0 6 128 0,2-3-128 0,0 0 0 0,1 0 0 15,0 0 0-15,1 1 0 0,1 0 0 0,0 1 0 16,-2-2 128-16,-1-2-128 0,0 0 0 0,10-1 0 16,0 2 0-16,-2-2 0 0,-2-1 128 0,0 2-128 15,-1 0 176-15,0 1-32 0,0 0 0 0,0 1 0 16,2 2 112-16,-1 1 0 0,0 0 16 0,1-1 0 16,-3 1-272-16,3 1 0 0,-1-4 0 0,-1 0 0 0,-1 0 0 15,2 0 0-15,6 0 0 0,-1-3 0 16,1-1 0-16,-1 0 0 0,2 2 128 0,-3 0-128 0,-2 1 0 15,-2 0 160-15,0 1-160 0,1 0 128 0,-4 0 64 16,1 2 0-16,1 1 0 0,-1 0 0 0,-3-5 0 16,1 1 0-16,2 1 0 0,3 0 0 0,3-1-64 0,2-1-128 15,-2 0 192-15,2-1-64 0,0 2-128 0,1 1 0 16,-1-1 0-16,-1 1 128 0,0 2-128 0,-1 0 0 16,0-4 0-16,-3 1 0 0,-3 0 0 0,2 1 0 15,3 1 0-15,-1-2 0 0,0-1 0 0,0-2 0 0,1 2 128 16,0-1-128-16,0 1 0 0,0 0 0 0,0 0 0 0,-9 2 0 15,2 0 0-15,2 0 0 0,1 0 128 16,1 0-128-16,-2 0 0 0,1 0 0 16,2-2 144-16,2 0-144 0,0-1 0 0,1 2 0 15,2 0 0-15,2-1 0 0,-3 0 0 0,0 0 128 16,-1 2-128-16,-1 0 0 0,0 0 0 0,0 0 0 0,-2 0 0 0,-1 2 0 16,-1-1 0-16,0-1 0 0,2-1 0 15,0-1 0-15,2 1 0 0,0 0 0 16,0-1 0-16,0 1 0 0,0 0 0 0,2-2 0 15,-2 3 0-15,1-1 0 0,-1 0 0 0,0-1 0 0,-1 2 0 0,-2 0 128 16,-2-2-128-16,1 0 0 0,-3 0 128 16,2-1-128-16,-1-1 0 0,1 2 0 15,1-4 0-15,0 3 0 0,0-1 0 0,-1 2 0 0,1 0 0 0,-2 2 0 16,0-2 0-16,0 2 0 0,0 0 0 0,-2 0 0 16,1 2 0-16,-1 0 0 0,0-2 0 0,-2 0 0 15,-2 3 0-15,-1-2 0 0,0-1 0 0,1 0 0 0,0 2 0 16,3-1 0-16,-2-1 0 0,2-1 0 0,0-1 0 15,1 2 0-15,0 0 0 0,3-1 0 0,-1 0 0 0,5 1 0 16,-6 0 0-16,2 1 0 0,0-1 0 16,-1 0 0-16,1 0 0 0,-2 0 0 0,2 1 0 0,-1-1 0 15,-1 0 0-15,0 0 0 0,1 0 0 16,-1 0 0-16,0 0 0 0,-1 0 0 0,-1 0 0 0,-1 0 0 16,-2 0 0-16,-1 0 0 0,-2 0 0 0,1-1 0 15,-2 1 0-15,2-1 0 0,1-1 0 0,-3 0 0 16,-1-1 0-16,-2 2 0 0,1 1 0 0,-3 0 0 15,-1-5 0-15,0 3 128 0,-1 2-128 0,-2 0 0 16,-1-2 0-16,-1 0 128 16,-2 0-784-16,-5 2-160 0,0 0-16 0,0 0-18960 0</inkml:trace>
  <inkml:trace contextRef="#ctx0" brushRef="#br0" timeOffset="77133.64">22910 10584 29487 0,'0'0'1296'0,"0"0"288"0,0 0-1264 0,0 0-320 0,0 0 0 0,0 0 0 16,0 0 2272-16,0 0 400 15,0 0 80-15,0 0 0 0,0 0-1152 0,0 0-224 16,2 11-48-16,-1 0-16 0,1 2-640 0,0 2-128 0,-1-1-32 0,0 4 0 15,2-1-304-15,0 3-64 0,-2-2-16 0,1 0 0 16,0-1 0-16,-2 0 0 0,0 3 0 0,0-3 0 16,0-2-128-16,1 1 0 0,-2 0 0 0,-1-1 0 15,1-2 0-15,0-4 0 0,-2 2 176 0,2-5-176 16,1-6 144-16,0 0-144 0,0 0 128 0,0 0-128 16,0 0 240-16,0 0-48 0,0 0 0 0,1-6 0 15,2-5-192-15,1-2 0 0,1-2 0 0,4-2 0 16,-1-3 0-16,1-1 0 0,0-1 0 0,0-1-160 15,0 1 160-15,1 1 0 0,-1 1 0 0,-1 5-128 16,-1 3 128-16,1 5 0 0,-1 1 0 0,-7 6-128 16,8 1 128-16,-1 4-160 0,0-1 160 0,-1 4-160 15,0 1 160-15,-1 2 0 0,0 2 0 0,2-2 0 0,-2 0 0 16,0-1-160-16,-1 2 160 0,1-2-208 0,0-2 208 16,1 1-176-16,-1-2 176 0,0-3-160 0,1 1-48 0,1-1-16 15,-7-4 0-15,8 4 0 16,-8-4-176-16,0 0-48 0,0 0 0 0,5-5 0 0,-5 5 448 0,5-7-128 15,-1-2 128-15,-1 0 0 0,-2-3 0 0,0 2 0 16,1-1 192-16,0 2-64 0,1 0 112 0,-1 1 16 16,2 0 16-16,0 3 0 0,-4 5-112 0,6-4-32 15,0 0 0-15,2 2 0 0,0-1-128 0,1 3 0 16,0 1 0-16,1 3 0 0,1-1 0 0,-1 2 0 0,1 2 0 16,0 0 0-16,2 1 0 0,-1 0 0 0,0 0 0 15,-3 0 0-15,-2 0 0 0,-1-1 0 0,2 0 0 0,0-1 0 31,-2 1-1760-31,2-1-384 0,1 0-80 0</inkml:trace>
  <inkml:trace contextRef="#ctx0" brushRef="#br0" timeOffset="78061.81">23520 10735 32255 0,'0'0'2864'0,"0"0"-2288"0,0 0-576 0,0 0 0 15,-5-1 2096-15,5 1 304 0,-6 1 64 0,6-1 16 16,0 0-1328-16,-6 6-256 0,6-6-48 0,-3 6-16 15,1 2-560-15,2 0-112 0,0-8-32 0,0 9 0 16,3-1-128-16,2 0 0 0,-1-2 0 0,1 2 128 0,2-2-128 0,-1 0 0 16,-1-1 0-16,2-1 0 0,-7-4 128 0,8 2-128 15,0-2 0-15,-2 2 128 0,-6-2-128 0,7-2 0 16,-1 0 0-16,1-1 0 0,0 2 0 0,0-4 128 16,-2-1-128-16,0 4 0 0,-1-5 0 0,0 1 128 15,0-1-128-15,0-1 0 0,-1-1 0 0,-1 0 128 16,1-1-128-16,-1-1 0 0,0 0 0 0,-2 0 128 15,-3 3-128-15,2-1 0 0,-2 3 160 0,1 2-160 16,-6-3 192-16,1 5-192 0,-2 2 304 0,-1 1-48 16,-5 3-16-16,0 2 0 0,-1 2-96 0,0 3-16 15,2 0 0-15,2 1 0 0,2 1-128 0,3 0 0 16,2-1 0-16,4 0-176 0,4-1 176 0,3 0-160 0,3 2 160 16,6-4-160-16,3 0-16 0,3-2 0 0,2-2 0 15,2-1 0-15,1-2-112 0,3 0-32 0,-2-4 0 16,3-4 0-16,1-3 320 0,3 0-128 0,1 1 128 0,2-1 0 15,-1-2 0-15,0 2 0 0,-4-1 0 0,-1 2 144 16,-3-3-144-16,-3 2 0 0,-3 0-160 0,-3-1 160 16,-2-1 0-16,-1 1-144 0,-4-1 144 15,-3 2 0-15,-1 0 0 0,-3 3-128 0,-1 0 128 0,-4 6 0 16,0 0 0-16,0 0 0 0,0 0 0 0,0 0 0 16,-9 3 0-16,-2 2 0 0,-1 3 0 15,-1 1 0-15,0 2 0 0,2-1 0 0,-1 2 0 0,3-3 0 16,2 0 0-16,3 0 0 0,2 0 0 0,2-1 0 15,4 0 0-15,1-2-192 0,3 0 192 0,2-2-192 16,3-3-256 0,2 0-48-16,-1 2-16 0,0-3 0 0,2-4 64 15,1 1 0-15,-2-1 0 0,2-1 0 0,-1 1 448 0,0 0-144 16,-2-2 144-16,0 2 0 0,-1 1 0 0,-1-2 0 0,-1 1 192 0,-2 2-64 0,-1 0 96 0,-2 1 32 16,-6 1 0-16,8-1 0 0,-8 1 96 0,6 0 32 15,1 0 0-15,-7 0 0 0,0 0-128 0,8 1 0 16,-8-1-16-16,8 3 0 0,-2 0-112 0,1 1-128 15,-7-4 176-15,6 4-176 0,1 0 128 0,2 0-128 16,1-1 0-16,1-1 0 0,-1 1 0 0,0 0 0 16,0-2 0-16,1-1 0 0,2-1-288 0,2-1-64 15,0 0-16-15,1 0 0 0,-2-2 0 0,2 2 0 16,-3-2 0-16,0 1 0 0,0-2 368 0,0 1 0 16,-1-2 0-16,-2 2 128 0,-1 0 160 0,-1 4 32 15,-8 0 0-15,7-3 0 0,-1 1 144 0,-6 2 48 16,7-2 0-16,-7 2 0 0,6 0-208 0,2-2-48 0,-8 2 0 15,8-2 0-15,0 2-256 0,0 0 0 0,-2 0 0 0,2 2 0 16,0 0 0-16,0-2 0 16,-1 2 0-16,3-1 0 0,1 0 208 0,0 2-16 0,-1-3 0 0,2 0 0 15,0-4-192-15,1 1-160 16,0-1 32-16,1-1 0 0,0-4 128 0,3 0 0 16,2 0 0-16,1 0 0 0,5-2 0 0,-3 1 0 0,-2-2 0 0,-1 4 0 15,0-1 0-15,-2 4 0 0,-3 2 128 0,-1 3-128 16,-3 4 448-16,0 3 0 0,-4 1 16 0,-1 1 0 15,1 1-16-15,-3 2 0 0,3 1 0 0,1-1 0 16,3-2-208-16,3 2-48 0,4-4-16 0,3-2 0 16,5 1-1328-1,5-5-272-15,7-4-48 0,4-4-19456 0</inkml:trace>
  <inkml:trace contextRef="#ctx0" brushRef="#br0" timeOffset="91435.52">9551 7513 19343 0,'0'0'1728'0,"0"0"-1392"0,0 0-336 0,10 5 0 0,0-3 1088 15,-1 2 128-15,0 0 48 0,0-1 0 16,1-1-880-16,1 1-160 0,1 2-32 0,6-1-16 0,0-4-176 0,3-1 128 16,1-2-128-16,-5 2 128 0,1 0 48 0,3-1 0 15,1-2 0-15,12 2 0 0,-1 2 128 0,-1-3 16 16,2 2 16-16,1 0 0 0,3 1 144 0,1 1 32 16,1 3 0-16,-12-4 0 0,2 0-112 0,4 0-16 15,5 0 0-15,20 0 0 0,-3 0-384 0,0-3 128 16,-1 3-128-16,-2 3 0 0,2 2 0 0,-4 0 0 15,-3-1 0-15,0 0 0 0,1 1 0 0,0-3 0 16,1-2 0-16,-1 1 0 0,1 0 304 0,-1 3-32 16,-1 1 0-16,1 3 0 0,-1 0 32 15,-4 1 0-15,-3 3 0 0,-1-2 0 0,3 2-304 0,1 0 0 16,2-2 128-16,-2 2-128 0,-2 0 0 0,1 3 0 16,-1 1 0-16,2 2 0 0,3 0 0 0,-3 1 0 15,-2 0 0-15,-1 0 0 0,-2-1 0 0,1-1 0 16,1-3 0-16,-2 2 0 0,0 2 0 0,-1-2 0 15,-2-2 0-15,1 3 0 0,-2 2 0 0,-1 1 0 16,0 3 0-16,-1 0 0 0,0 5 0 0,-3 1 0 0,-4-6 0 16,0 4 0-16,-1-1 0 0,1 0 0 0,-1 1 0 0,2-2 0 15,1 0 0-15,0-2 0 0,1-1 0 0,-2 2 0 16,1 0 128-16,-2 1 0 0,-1-3 16 0,-2-1 0 16,-1-4 0-16,-1 1 0 0,-3 1 0 0,0-2 0 15,-2 0-16-15,-2-3 0 0,0-1 0 0,-1 0 0 0,-2-1 128 16,0-1 32-16,0 1 0 0,0-1 0 0,-3-5-64 15,-2 2-16-15,1 0 0 0,-1 0 0 0,-6-8-80 0,8 6-128 16,-8-6 176-16,7 8-176 0,-7-8 0 16,0 0 0-16,0 0 0 0,6 9 0 15,-6-9-1264-15,0 0-304 0,0 0-64 16</inkml:trace>
  <inkml:trace contextRef="#ctx0" brushRef="#br0" timeOffset="91886.04">12789 8118 28159 0,'0'0'1248'0,"0"0"256"0,0 0-1200 0,0 0-304 15,0 0 0-15,0 0 0 0,0 0 0 0,0 7-192 16,-1 5 16-16,1 0 16 0,3 0 160 0,-1-3 0 0,0 2 0 0,0 2 0 16,2 2 0-16,1 0-160 0,-1 1 160 0,2-2 0 15,0 2 0-15,2 0 0 16,0 1 0-16,1 0 0 0,1 1 0 0,2 1 256 0,1 4-32 0,1-3 0 15,3 3 0-15,2 0 0 0,0 1 0 16,3-2 0-16,2 2-224 0,-1 1 176 0,1-1-176 16,-1 0 160-16,1 1-160 0,-1 0 0 0,-2-2 0 0,5 10 0 15,-6-2 0-15,-5-1 0 0,-3-1 0 0,-6-9 0 16,0-1 320-16,-4 1-32 0,-2-1 0 0,-6 11 0 16,-6-6 304-16,-6-2 64 0,-10-4 16 0,-11 2 0 0,-12 1-160 15,-6-3-48-15,-7-4 0 0,12-3 0 0,-12 0-144 16,-10 4-48-16,-10 3 0 0,-13 3-15856 15</inkml:trace>
  <inkml:trace contextRef="#ctx0" brushRef="#br0" timeOffset="110982.53">4504 10213 22111 0,'0'0'1968'0,"0"-10"-1584"16,2 3-384-16,-2 7 0 0,0 0 1088 0,4-11 144 0,-1 3 32 0,-3 8 0 15,11-9-432-15,1 3-96 0,1 1-16 0,1 1 0 16,-1-3-432-16,3 5-96 0,-1 0 0 0,2 1-16 16,0 1 16-16,3 0 0 0,2 1 0 0,0 3 0 15,0 0-192-15,3 0 0 0,2 1 0 0,6-2 0 16,5-1 0-16,5 0 0 0,5-2-144 0,4-2 144 16,4 1 0-16,6 1 144 0,3 0-16 15,6-3 0-15,4-3 128 0,6-2 32 0,2 2 0 0,6-1 0 16,2 3-80-16,3 0-16 0,1-2 0 0,-1 1 0 15,-2 1-16-15,-2 1-16 0,-4 3 0 0,-3-1 0 16,-4-2-160-16,-5-1 0 0,-1-4 144 0,-2 1-144 16,-5-3 128-16,-3 0-128 0,-3-2 160 0,-3-2-160 0,-1-3 0 0,-1-3 0 15,-2 0 0-15,-3-1 0 0,-3 0 0 16,-4 0 192-16,-3-1-48 0,-2 1-16 0,-3 3 256 0,-3 2 64 16,-6 3 0-16,-4 5 0 0,-4 4-320 15,-1 3-128-15,-3 1 128 0,-2 3-15968 16</inkml:trace>
  <inkml:trace contextRef="#ctx0" brushRef="#br0" timeOffset="114214.14">8873 9089 26719 0,'0'0'2368'0,"0"0"-1888"0,0 0-480 0,0 0 0 0,0 0 1808 0,0 0 272 15,0 0 48-15,0 0 16 0,0 0-768 0,0 0-160 16,3 8-16-16,-2-1-16 0,0 1-608 0,1 3-112 16,-1 4-16-16,-1-4-16 0,0-1-288 0,0 2-144 15,-1 0 160-15,1-2-160 0,0 2 160 0,0 1-160 16,0-1 160-16,0-1-160 16,0 0-784-16,0-1-256 0,0-1-48 0</inkml:trace>
  <inkml:trace contextRef="#ctx0" brushRef="#br0" timeOffset="114339.97">8829 8900 17503 0,'0'0'1552'0,"0"0"-1232"0,0 0-320 0,0 0 0 16,0 0 3152-16,0 0 576 0,0 0 112 0,0 0-11344 16,13 2-2288-16</inkml:trace>
  <inkml:trace contextRef="#ctx0" brushRef="#br0" timeOffset="114546.35">9151 8814 28559 0,'0'0'2544'0,"0"0"-2032"0,0 0-512 0,0 0 0 16,0 0 1616-16,0 13 240 0,0 0 32 0,0 5 16 15,0 3-560-15,0-4-128 0,0 2 0 0,0 4-16 0,0 0-720 0,2 1-144 16,0 0-16-16,-1 0-16 0,0-2-176 0,1-1-128 15,0-2 144-15,1 0-144 0,-2-4 0 0,0 1 128 16,1-4-128-16,-1-1 0 16,0-2-1104-16,1 1-272 0,-1-3-48 0</inkml:trace>
  <inkml:trace contextRef="#ctx0" brushRef="#br0" timeOffset="115018.9">9080 9175 23039 0,'-7'-13'1024'0,"4"8"192"0,0-3-960 0,1-1-256 16,-2 1 0-16,0-3 0 0,4 2 2880 0,0 0 512 15,1 1 128-15,2-1 0 0,-1 1-2224 0,2 2-448 16,2 1-80-16,0-1-32 0,3 4-560 0,2-5-176 0,-1 7 0 0,2-2 0 16,1 0 0-16,0 0 0 15,1 2 0-15,1-3 0 0,-1 3 0 0,2 0 0 0,-2-1 0 0,0 0 0 16,-2 3 0-16,0 1 0 0,-2-3 0 0,1 0 0 16,-1 1 0-16,-1 2 0 0,0 1 0 0,-1 1 0 15,-8-5 0-15,7 5 0 0,-1 3 0 0,-1 2 0 16,1-2 0-16,-1 4 0 0,-1-4 0 0,1 1-144 15,-1 1 144-15,1-1 0 0,0-2 0 0,0-1 0 16,1 0 0-16,0-1 0 0,2-4 0 0,1-1 128 16,2-1-128-16,0-3-192 0,1-1 64 0,0-3 0 15,-1-3-32-15,0 2 0 0,-2-2 0 0,0-1 0 16,-2 0 160-16,-2 2 0 0,0 1 0 0,-1 2 0 16,-4 7 0-16,0 0 0 0,0 0 0 0,0 0 0 15,7 4 0-15,-2 5 0 0,-1 5 0 0,0 5 0 0,1 3 0 16,-3 1 0-16,1 6 0 0,-2 1 0 0,-1 1 0 15,0 3 256-15,-1 8-64 0,0-2-16 0,-1 2-48 0,1 0 0 16,0-3 0-16,-1-3 0 0,1 0 672 0,-1-4 128 16,-1-2 32-16,2-5 0 0,-3-4 272 0,-1-3 64 15,-2-2 16-15,-1-2 0 0,-1-1-208 16,-1-6-32-16,-2-1-16 0,0-2 0 0,-1-3-192 0,1-2-32 16,1-3-16-16,2-1 0 0,1 0-480 0,2-5-80 15,4-3-32-15,2-3 0 0,2-7-224 0,5-4 128 16,1-6-128-16,2-4 0 15,2-3-1200-15,1-3-336 0,0 2-64 0,0-1 0 0</inkml:trace>
  <inkml:trace contextRef="#ctx0" brushRef="#br0" timeOffset="115187.83">10307 9047 46991 0,'0'0'2080'0,"0"0"432"0,0 0-2000 0,0 0-512 0,0 0 0 0,0 0 0 15,0 0-1008 1,0 0-288-16</inkml:trace>
  <inkml:trace contextRef="#ctx0" brushRef="#br0" timeOffset="116660.68">26415 7378 28559 0,'-3'-6'2544'0,"0"-3"-2032"0,1 0-512 16,-1-3 0-16,-1 1 768 0,0 2 64 0,3-4 16 0,0 7 0 16,1 6-96-16,0 0-32 0,0 0 0 0,0 0 0 15,0 0-384-15,0 0-80 0,0 0 0 0,-3 14-16 16,3 0-48-16,-1-4-16 0,1 1 0 16,0 2 0-16,0 3 192 0,-1 1 32 0,1 0 16 0,0 4 0 15,1 1-96-15,-1 3 0 0,1-1-16 0,2 2 0 16,-2 2-48-16,2-1-16 0,-1 7 0 15,2 4 0-15,1 2-112 0,-1 6 0 0,0 7-128 0,0 3 192 16,1 6-192-16,1 3 144 0,-1 1-144 0,0 5 128 16,-1-11 64-16,-1 6 0 0,-1 6 0 15,-1 8 0-15,-1 4 64 0,2 8 0 0,-4 4 16 0,1 3 0 0,0 0-32 16,0 4-16-16,-2 4 0 0,2 30 0 0,1-5-224 16,1-5 128-16,2-3-128 0,0 0 0 0,4 1 0 15,1 0 0-15,1-3 0 0,1 4 0 0,2 4 0 0,0 0 128 16,1-8-128-16,-1 7 0 0,-1 7 224 0,1-3 0 15,-2-7 0-15,0 8 0 0,-4 9-224 0,-1-8 128 16,-2-8-128-16,-2 2 0 0,-1 9 240 0,-4-8-48 16,0-32-16-16,-1 6 0 0,-1 7 96 0,-1-1 32 15,-1-5 0-15,2 1 0 0,-1-4-48 0,2 2 0 0,0-1 0 16,0 22 0-16,1-14-80 0,1-7-32 0,2-5 0 16,0-4 0-16,1-3-144 0,0-9 160 15,2-6-160-15,2-4 160 0,-1-18-160 0,1-3 160 16,-1-1-160-16,1 0 160 0,0-1-160 0,0-5 0 15,0-4 144-15,-1 1-144 0,-1 4 0 0,0-10 128 16,-5-6-128-16,0-4 0 16,-3-5-1584-16,-1-4-384 0</inkml:trace>
  <inkml:trace contextRef="#ctx0" brushRef="#br0" timeOffset="117269.54">25820 14025 23039 0,'-17'-7'1024'0,"8"7"192"0,-3 3-960 0,-1-3-256 15,-1 2 0-15,1 2 0 0,1-4 2368 0,2 0 448 0,3 0 64 0,2 2 32 16,5-2-1424-16,0 0-272 0,0 0-64 0,0 0-16 16,10 2-512-16,6 1-112 0,2-6 0 0,4 3-16 15,5-1 80-15,1-2 0 0,6-3 16 0,9-1 0 16,8-1 32-16,12 3 0 0,7 1 0 0,7 0 0 16,6 3-112-16,13 0-32 0,7-2 0 0,14 2 0 0,12 0 32 15,-34-1 16-15,20-3 0 0,79 0 0 0,-6 0-208 16,5-1-64-16,8 0 0 0,11 1 0 0,12 1-256 0,-102 0 160 15,25 1-160-15,21 1 128 0,18-4-128 0,14 3 0 16,11 0 0-16,8 0 128 0,1 2-128 0,230 0 0 16,-104 3 0-16,-202-2 0 0,8 0 0 0,3 0 0 15,1 0 128-15,-8 2-128 0,-12 0 128 0,-8 1 0 16,-9-2 0-16,82-1 0 0,-61 1 176 0,-39-1 16 16,-28 0 16-16,-20 2 0 0,-15-1 16 0,-11 0 0 15,-7 1 0-15,-6-4 0 0,-3 1-16 0,-11 1 0 16,8 1 0-16,-8-1 0 0,0 0-336 0,0 0-192 15,0 0 32-15,0 0 0 16,0 0-2176-16,-11 4-432 0</inkml:trace>
  <inkml:trace contextRef="#ctx0" brushRef="#br0" timeOffset="129390.43">26542 11455 24239 0,'0'0'1072'0,"0"0"224"0,0 0-1040 0,0 0-256 16,0 0 0-16,-1 8 0 0,1 1 752 0,0-9 80 0,0 0 32 0,1 8 0 15,-1 0 112-15,2-1 32 16,-1 1 0-16,0 0 0 0,2 0-256 0,-2 1-48 16,2 0-16-16,-1 3 0 0,2 1-240 0,2 0-64 15,0 1 0-15,3-1 0 0,2 0-192 0,-1 0-64 0,2 0 0 0,1 1 0 16,1-1-128-16,1 0 128 0,-2-2-128 0,2 0 128 16,3-2 64-16,-1 0 0 0,0-1 0 0,0 0 0 15,2-2 192-15,-1-2 64 0,-3-1 0 16,0 1 0-16,-1-4 32 0,2-3 16 0,-1 0 0 15,1-1 0-15,1-2-368 0,1-3-128 0,0-3 0 0,2-2 144 16,1-2-144-16,0-3 192 0,1-4-192 0,-1 0 192 16,0-3 0-16,0-2 16 0,-1 0 0 0,1-2 0 15,0-1 32-15,-1-2 0 0,-2 4 0 0,0-2 0 16,2-3 16-16,-3-4 16 0,-2-3 0 0,1-5 0 16,1-4-64-16,-1-2-16 0,-2-4 0 0,2-1 0 15,-3 1-48-15,0-4-16 0,-2-5 0 0,1-5 0 16,-2-1-128-16,2-2 128 0,0 0-128 0,0 2 128 0,-2 6-128 0,1 0 0 15,0-3 0-15,1 2 0 0,0 1 0 0,-1 1 0 16,1 0 0-16,1 5 0 0,0 0 0 0,-1 3 0 16,-2-1 0-16,1 0 0 0,1-1 0 0,-1 0 0 15,2-1 128-15,2 0-128 0,-1 2 0 0,2 0 0 16,1 4 0-16,1-4 0 0,1 0 0 0,1-1 0 16,0 2 0-16,-2 3 0 0,0-2 0 0,-1 4 0 0,-3 7 0 15,-1 5 0-15,-1 2 0 0,-1 6 0 16,-2 2 0-16,-1 3 0 0,-2 3 0 0,1 1 0 0,-2 1 0 15,0 1 0-15,-1 4 0 0,0 3 128 16,0 2-128-16,0 2 0 0,1 1 0 0,0 1 0 16,0 5 0-16,-5 2 0 0,5-3 0 0,-5 3-176 15,7 3 176-15,0-1-128 0,-1 5 0 0,-1 2 0 0,-1 3 0 0,0 2 0 16,0 6-16-16,0 4 0 0,-1 5 0 16,-1 6 0-16,-1 8 144 0,-1 8-208 0,-1 8 80 0,0 2 128 15,2 2-176-15,-1-2 176 0,0-1-128 16,0-3 128-16,0 3 0 0,0 3 0 0,1 3 0 15,1 1-128-15,-1 2 128 0,3-1 0 0,-1-5 0 0,-1 0 0 16,-1 2 0-16,2 3 0 0,0 0 0 16,1 1 0-16,0 0 0 0,-1 0 0 0,1-1 0 0,2 1 0 15,-4 1 0-15,-1 2 0 0,1 0 0 0,0-2 0 16,2-5 0-16,-1-1 0 0,-2-8 0 0,0 0 0 0,1 0 0 0,0 2 0 16,-2-3 0-16,0-1 0 0,0-1 0 0,2-4 0 15,-1-3 0-15,0-5 0 0,1-3 224 0,0-1 80 16,2-1 16-16,0-2 0 0,0 0-320 0,1-3 0 15,2 2 0-15,-1-2 0 0,2 2-224 0,1-1 48 16,-1-2 16-16,1 2 0 0,0-2 160 0,0 0 0 16,2-4 0-16,-1 0 0 0,-1-1 0 0,0-5 0 15,-1-1 0-15,0-5 0 0,0-1 0 0,0-4 0 16,0-2 0-16,-1-2 128 0,1-1-128 0,0-2 176 16,1-3-176-16,0-2 192 0,-2 0-192 0,1-4 192 15,-1-1-192-15,1-1 192 0,0-4-192 0,0 0 160 16,0-1-160-16,1-5 160 0,1 0-160 0,2-3 128 15,-2 0-128-15,2-6 128 0,0-1 0 0,1 0-128 16,1-1 192-16,-1 0-64 0,0-4-128 0,0 2 0 16,-1 2 0-16,0 0 128 0,0-1-128 0,-2 0 0 15,0 0 0-15,0-2 0 0,-3 0 0 0,1 1 0 16,1 0 0-16,1 0 0 0,-1 1 0 0,1 2 0 16,1 0 0-16,-1 2 0 0,0 1 0 0,1 0 0 0,-1 0 0 15,1 1 0-15,0 1 0 0,-1 0 0 0,-1 3 0 16,0 1 0-16,1 2 0 0,-1 0 0 0,0-2 0 0,-1 1 0 15,0 0 0-15,-3 5 0 0,2 1 0 0,-2 4 0 16,0 0 0-16,-1 5 0 0,-4 4 0 0,0 0 0 16,0 0-192-16,8 6 192 0,-1 3-160 0,-1 3 160 0,1 1-176 15,-1 3 176-15,-1-1-192 0,0 4 192 0,-1 2 0 16,0 1-128-16,-1 1 128 0,1 3 0 0,0 2 0 16,0 0 0-16,-2-2 0 0,2 4 0 0,0 2 0 15,1-2 0-15,1 0 0 0,0 0 0 16,-1 1 0-16,2-5 0 0,1 0 0 0,-1-2 0 0,1-2 0 15,1-3 0-15,0-3 176 0,1-2-176 0,-3 2 0 0,0-4 0 16,-2-3 0-16,0-1 0 0,-1-2 0 0,0-1 0 16,-4-5 160-16,0 0-160 0,0 0 128 0,0 0-128 15,0 0 128-15,0 0-128 0,5-10 128 0,1-1-128 16,-2 4 128-16,2-8-128 0,1-6 144 0,-2-2-144 16,0 2 160-16,0-1-160 0,2-3 0 0,1 0 128 15,-2-1-128-15,2 2 0 0,-2 1 0 0,1 1 0 16,1 4 0-16,0 4 0 0,-2 3 0 0,1 3 0 15,-1 4 0-15,-6 4-160 0,8 0 160 0,1 4-192 16,-1 3 192-16,-2-2-192 0,1 4 192 0,2 0 0 16,-2-1 0-16,2 1-128 0,0 2 128 0,0-1 0 15,0 2 0-15,0-3 0 0,2 0 0 0,-1-1 0 16,1 0 0-16,0 1 0 0,-2-3 0 0,2 1 0 0,-1 1 0 16,1 1 128-16,-2-3-128 0,-1 2 0 15,-1-1 0-15,3 3 0 0,-3-2 0 0,-7-8 0 0,4 5-128 0,0 0 128 16,-4-5 0-16,4 6 0 0,1-2 0 0,1-2 0 15,0 0 0-15,2-4-128 0,5-4 128 0,1-5-128 16,3-3-192-16,1-7-48 0,1-5 0 16,0-5 0-16,2-5 112 0,-1 1 0 0,-2 1 16 0,0 4 0 15,-1 4 240-15,-1 3 0 0,-3 1 0 0,-3 1 0 16,-1 3 0-16,1-3 0 0,-3-3 0 0,0-2 0 16,-2-4 0-16,0-6 0 0,-1-7 0 0,1 6 0 0,-3-8 0 0,0 8 128 15,2-1-128-15,0-5 0 0,0-8 176 16,0-3-176-16,-1-8 160 0,-1-3-160 0,1-7 128 0,2-23-128 15,-1 9 0-15,0-21 0 0,-4 19 192 0,0 9-64 16,-1 4-128-16,1 27 192 0,0-5-192 0,0 0 144 16,-2 0-144-16,2 0 128 0,0 1-128 0,2-3 0 15,0-2 0-15,2-7 0 0,0-4 0 0,4-2 0 16,0-3 0-16,-1 1 0 0,3 1 0 0,0-4 0 16,0 0 0-16,2 2 0 0,0 4 0 0,0 9 0 15,-2 10-144-15,-1 8 144 0,-1 11 0 0,-2 5-160 16,0 6 160-16,-2 7-128 0,-2 3 128 0,0 1 0 15,0 4 0-15,-2 5 0 0,0 0 0 0,0 0 0 16,0 0 0-16,0 0 0 0,7 5 0 0,-1 1-128 16,-6-6 128-16,8 11 0 0,-1 2 0 0,-1 2-160 15,-1 2 160-15,0 6 0 0,1 1-144 0,-2 9 144 0,-1 5 0 0,1 5-144 16,-1 2 144-16,-2 4 0 16,-1 3 0-16,-1 33 0 0,-2-2 0 0,2-28 128 15,0 5-128-15,-1 28 176 0,2-9-176 0,3-4 0 0,0 1 0 16,-1 1 0-16,1 1 0 0,1 3 0 0,1 5 128 15,-1-27-128-15,0 3 0 0,-2 8 0 0,0 6 0 0,2 35 0 16,-2-9 0-16,0-10 0 0,-2-8 0 0,0-22 0 16,-2 6 0-16,1 5 0 0,-2 0 0 0,2 25 128 15,-2-19-128-15,1-10 0 0,-1-3 144 0,3-8-144 16,0-4 128-16,0-6-128 0,0-1 160 0,0-8-160 16,0-4 224-16,2-2-48 0,0-3-16 0,1-2 0 0,-1-3 16 15,1-4 0-15,0-3 0 0,1-2 0 16,-1-3-176-16,3-1 0 0,-1-4 0 0,0-1 0 0,-5-7 0 15,7 10 0-15,-7-10 128 0,6 7-128 0,-6-7 0 16,0 0 0-16,9 4 0 0,-9-4 0 0,11 0 0 0,-11 0 0 16,9-5 0-16,0-1 0 0,0-4 0 0,1-5 0 15,0-6 0-15,0-4 0 0,2-4 0 0,1-3 0 16,-1-5 0-16,1-2 0 0,1-4-144 0,0 1 144 16,1 5-192-16,-2 0 192 0,-2 1-160 0,1 2 160 15,-3 2-128-15,-1 5 128 0,-1 2 0 0,-2-2 0 16,-1 1 0-16,0 2 0 0,-2 1 0 0,1 1 0 15,-2-4 0-15,2 2 0 0,1-2 0 0,0 1 0 16,-1 1 0-16,1 0 128 0,2 3-128 0,-1 2 0 16,0 2 0-16,0 2 0 0,0 4 0 0,2 0 0 0,-7 11 0 15,6-5 0-15,-6 5 0 0,0 0 0 16,0 0 0-16,0 0 0 0,11 9 0 0,-2 4 0 16,-4-6 0-16,0 2-128 0,-1 5 128 0,0 1 0 15,0 2 0-15,0 1 0 0,0 0 0 0,0 2 0 0,4 15 0 16,0-5 0-16,-2-5 0 0,1-3 0 0,-1-3 0 15,1 1 0-15,-1-7 0 0,2 0 0 0,0-3 0 16,0-2 0-16,1-3 0 0,-9-5 0 0,12 4 0 0,-12-4 0 16,0 0 0-16,10 3 128 0,-10-3-128 0,13-1 0 15,-4-3 0-15,0-2 144 0,-1 0-144 0,1-3 0 16,0-6 160-16,2 0-160 0,0-6 128 0,2-4-128 0,3-1 128 16,1-1-128-16,-8 10 0 0,2-4 128 15,0-1-128-15,1-3 0 0,1 4 0 0,-1 3 0 0,0 0 0 16,-3 3 0-16,5-4 0 0,-3 3 0 0,-6 6 0 15,-5 10 192-15,0 0-192 0,0 0 192 0,0 0-192 0,0 0 0 16,0 0 0-16,10 2 128 0,-10-2-128 0,8 8 0 16,-8-8 0-16,6 11 0 0,1 0 0 15,1-3 0-15,0 0 0 0,-1 0 0 0,0 0-176 16,0-2 48-16,0-1 0 0,-7-5 0 0,0 0 0 0,12 4 0 16,0-3 0-16,0-2 0 0,-2-4 128 0,2 0-192 15,-1-2 192-15,0 1-192 0,-2-7 192 0,1 2-208 16,2-4 80-16,-1 3 128 0,-1 0-160 0,0 2 160 15,1-1 0-15,-1 2-144 0,-1 0 144 0,-1 4 0 16,-8 5 0-16,8-3 0 0,-8 3-128 0,0 0 128 16,0 0-128-16,11 0 128 0,-11 0-144 0,10 1 144 15,-10-1-160-15,0 0 160 0,6 12-176 0,1-1 176 16,-7-11-192-16,6 13 192 0,1-2-144 0,1 0 144 16,0-1 0-16,-1 1-144 0,-7-11 144 0,12 9-192 15,-1 0 192-15,-1 0-192 0,1 0 192 0,-1-2-208 16,0-2 80-16,1 1 128 0,1 0-160 0,-1 0 160 0,-11-6 0 15,13 7-144-15,2-5 144 0,-5 2 0 16,-10-4 0-16,12 4-128 0,0-1 128 0,-1-6 0 0,0-1 0 0,-2-1 0 16,0-3 0-16,3-2 144 0,-2-3-144 15,1-3 160-15,-1 2-160 0,-1-3 160 0,0-3-160 0,2 2 160 16,-4-4-160-16,1 0 160 0,0-6-160 0,1-2 160 16,0-4-160-16,3-5 160 0,-1-8-160 0,2-7 160 15,1-10-160-15,3 0 0 0,1-1 0 0,2 1 128 16,-2 3-128-16,1-6 0 0,2-3 0 0,-1 2 0 0,-6-1 0 15,2 5 0-15,0 1 0 0,-2 6 128 0,-2 7 64 0,-3 0 0 16,-4 0 0-16,-2 2 0 0,-1 1 16 0,-1 0 16 16,-2 3 0-16,0-1 0 0,0 1-224 0,1 1 0 15,1 1 0-15,0 2 0 0,2-3 0 0,1 1 0 16,0 0 0-16,1-1 0 0,1-4 0 0,2 2 0 16,0-1 0-16,1 3 0 0,2 0 0 0,-1 3 0 15,-1 0 0-15,0 7 0 0,-1 1 0 0,-1 5 0 16,-1 2-128-16,-1 2 128 0,2 2 0 0,-2 3 0 15,-1 5 0-15,-1 2 0 0,-1 2 128 0,-2 9 0 16,0 0-128-16,0 0 192 0,0 0-192 0,0 0 0 16,8 8 0-16,-2 4 0 0,1 1 0 0,0 4-128 15,-2-3 128-15,0 4-160 0,1 6 160 0,0 0-128 0,-1 1 128 16,0 4-128-16,-1 5 128 0,1 4 0 16,0 5 0-16,2 3-128 0,-2 7 128 0,0-1 0 15,-1 0 0-15,0 5 0 0,-1 3 0 0,-1 8 0 0,-2 5 0 16,2 3 0-16,-1 2 0 0,-1-1 0 0,-1-3 0 0,-2 0 0 15,1 3 0-15,0 2 128 0,0 3-128 16,-1-3 128-16,2-4-128 0,-1-1 192 0,0 0-64 16,-1 3 0-16,1 3-128 0,0-3 176 0,-2-4-176 15,2-4 192-15,-1-9-64 0,1-4 0 0,-2-3 0 0,1 1 0 16,-1-1-128-16,1-3 160 0,2-4-160 0,-3-2 160 16,0-8-160-16,0-3 160 0,3-3-160 0,-1-2 160 0,-1-3-160 15,0-3 192-15,3-2-192 0,-1-3 192 16,-2-4-192-16,2 0 160 0,0-4-160 0,1-9 160 0,0 12-160 0,0-12 128 15,0 0-128-15,0 0 128 0,0 0-128 0,4 7 0 16,-4-7 0-16,0 0 0 0,0 0 0 0,10 0 0 16,-2-5 0-16,1-3 0 0,-1-3-160 15,2-2 160-15,-1-2 0 0,2-7-144 0,1-4-192 16,2-5-48-16,2-10 0 0,1-2 0 16,3-5-176-16,1 2-32 0,1 2-16 0,-2 9 0 15,-3 10 288-15,-4 4 64 0,-3 7 16 0,-4 4 0 0,-6 10 368 0,0 0 64 16,0 0 0-16,0 0 16 0,0 0 64 0,-9 9 16 15,-1 0 0-15,1 3 0 0,1 1-160 0,3 2-128 16,0 1 192-16,1 0-192 0,3-1 128 0,-1 2-128 16,2 1 0-16,2 3 0 0,0 1 0 0,2 3 0 0,0 1 0 15,1-1 0-15,-1 0 0 0,0 0 0 16,0-1 0-16,0 0 0 0,0-3 0 0,0-2 0 16,1-1 0-16,-1-1 0 0,-1 0 0 0,2-4 0 15,3 0 0-15,-2-1 0 0,1-1 0 0,-1-2 0 0,2-3 0 16,2-1 0-16,2-1 0 0,1-4 0 0,2 0 0 0,0 0 0 15,2-6 0-15,3-5 160 0,-1 0-160 16,1-1 128-16,-3-1-128 0,0 0 0 0,0 0 0 16,0 0 0-16,-3 0 0 0,0-3 0 0,1-1 128 0,-2 0-128 15,0 0 0-15,0 2 0 0,0-4 0 0,-1 4 0 16,-1 0 0-16,1 4 0 0,-2 0 0 0,0 1 0 16,-4-1 0-16,1 5 0 0,-7 6-192 0,0 0 192 0,0 0-144 15,0 0 144-15,0 0 0 0,0 0 0 16,0 0-144-16,2 12 144 0,0 1 0 0,-2 0-144 0,0 0 144 15,0 0 0-15,0 0 0 0,2 0 0 0,1-4 0 0,1 1 0 16,1 1 0-16,1-3 0 0,-6-8 0 0,11 7 0 16,-1-1 0-16,2-4 0 0,1-2 0 0,0 0 0 15,0-2 0-15,1-1 0 0,2-1 128 0,0-1-128 16,-2-2 128-16,-2 1-128 0,-4-1 192 0,-3 1-48 16,-5 6 0-16,6-7 0 0,0 1-16 0,-6 6 0 15,0 0 0-15,3-11 0 0,-1 4-128 0,-2-4 192 16,0 3-192-16,-2-3 192 0,0 0-192 0,1-2 0 15,-1-1 0-15,2-6 128 0,2 3-128 0,1-5 192 16,3-1-192-16,0-2 192 0,3-4-192 0,2-1 0 16,3 0-192-16,0 0 192 0,1-2 0 0,0 2 0 15,1 2 0-15,0 2 192 0,-3-4-192 0,0 2 0 16,0-2 0-16,0-2 0 0,0 0 192 0,0-4-64 16,-1 0 0-16,-1-3 0 0,0-2-128 0,-1 1 160 15,2-2-160-15,0 1 160 0,-1-2-160 0,3-4 0 0,-1-4 0 16,2-5 0-16,3-7 0 0,3-2-256 0,0-5 64 0,1-1 16 15,-1 1-144-15,4-5-16 0,4-4-16 16,-14 33 0-16,1-7 96 0,1-3 32 0,0 2 0 0,1 0 0 16,2-3 224-16,-1-8-176 0,1-10 176 0,14-66-160 15,-7 29-144-15,-6 23-16 0,-5 17-16 0,-5 15 0 16,-4 8 144-16,-3 15 16 0,-6 13 16 0,-2 9 0 16,4 12 160-16,-10 3 0 0,-2 3 0 0,-1 7 0 0,-2 5 0 15,-1 3-160-15,-1 1 160 0,1 5-160 16,2 4 160-16,1 8 0 0,3 7-144 0,2 10 144 0,4 2 0 15,3 4-144-15,1-4 144 0,1-3 0 0,1-7 0 16,0 3-128-16,-1 8 128 0,-1 14 0 16,-3 18 0-16,0-1 0 0,-4-7 0 0,-2 1 0 0,-2-1 0 15,6-31 0-15,0 15 0 0,0 6 0 0,0 0 128 0,-1 4 16 16,2 1 16-16,2 2 0 0,2 3-32 0,2-3 0 16,1-7 0-16,1 0 0 0,1-3 128 0,2 4 32 15,1 7 0-15,-1-1 0 0,1-2 0 0,4 54 0 16,-3-35 0-16,-2-18 0 0,-4-8 32 0,0-2 0 15,-2 2 0-15,1-6 0 0,-2-5 112 0,1-11 16 0,0-9 16 16,2-7 0-16,1-5-192 0,1-6-32 0,0-5-16 16,3-4 0-16,0-4-224 0,1-2 176 0,-9-7-176 15,13 4 160-15,1-4-160 0,-1-2 128 16,0-2-128-16,1-1 128 0,0-3-128 0,0-2 128 16,-1-3-128-16,2-2 128 0,-2-1-128 0,0 0 0 0,-3 0 0 15,-2 3 0-15,-2 1 0 0,0 6 0 0,-6 6 0 16,0 0 0-16,0 0 0 0,0 0 0 0,0 0 0 0,0 0 0 15,0 0 0-15,0 0 0 0,0 0 0 16,0 0 0-16,0 0 0 0,0 0 0 0,0 0 0 16,10 3 0-16,-10-3 0 0,11 5 0 0,-1 1 0 0,-2 2 0 15,0 0 0-15,-1 2 0 0,1 2 0 0,0 0 0 16,-1 0 0-16,0-1 0 0,1 1 144 0,1 0-144 16,0-1 128-16,3-1-128 0,1-3 160 0,0 1-160 15,0 0 0-15,0-1 128 0,0-2-128 0,-5-3 0 0,3 1 0 16,0-2 128-16,4 1-128 0,7-2 0 15,8-3-896-15,18-1-288 0,122-15-48 16,-165 17-16-16</inkml:trace>
  <inkml:trace contextRef="#ctx0" brushRef="#br0" timeOffset="139976.06">28639 12675 28559 0,'0'0'2544'0,"0"0"-2032"16,0 0-512-16,0 0 0 0,0 0 1088 0,-3 7 128 0,4 2 32 0,1 8 0 15,-1 0-976-15,2 4-272 0,1 1 0 0,-2 1 128 16,1 3-128-16,-1 2 0 0,2-1 144 0,0 1-144 16,0-4 0-16,0 1 128 0,0 0-128 0,0-3 0 15,0-1 0-15,0-3 128 0,-2-2-128 0,0-3 0 16,-1-3 224-16,0-2-32 0,-1-8 0 0,0 0 0 15,0 0 0-15,0 0 0 0,-4-9 0 0,0-3 0 0,0 0 80 0,1-3 16 16,-1-5 0-16,0-2 0 0,-1-3-288 0,1 1 0 16,0-1 0-16,1 0 0 0,0 2 0 15,2 2-320-15,2 2 32 0,1 4 16 0,-2 4 144 0,2 1 128 16,4 2-192-16,0 4 192 0,2 3-256 0,1 4 48 16,2 3 16-16,2 3 0 0,2 3 192 0,2 1-192 15,3 3 192-15,1-2-192 0,1 0 192 0,1 2 0 16,1-2 0-16,0 2 0 0,1 0 0 0,-1-3 192 15,-2-2-64-15,-3-2-128 0,-2-1 144 0,-2-1-144 16,-4-2 0-16,-1-4 144 0,-10-1-144 0,0 0 128 16,5-4-128-16,0-2 128 0,-2-5 224 0,-3 0 32 15,-3-1 16-15,2-1 0 0,-1-5 272 0,0-1 48 16,-1 0 16-16,1-3 0 0,0-2-432 0,1 1-96 16,0-1-16-16,1 5 0 15,0 4-768-15,1 2-144 0</inkml:trace>
  <inkml:trace contextRef="#ctx0" brushRef="#br0" timeOffset="140783.26">28819 12476 23951 0,'0'0'2128'0,"0"0"-1696"0,-4-4-432 0,0-1 0 15,0 1 1536-15,0-1 208 16,-1 1 48-16,0 0 16 0,-1 0-288 0,0 1-64 0,-1 1-16 0,0-1 0 16,-1-1-656-16,1 0-128 0,1 2-16 0,-1 0-16 15,1-3-240-15,-1 4-32 0,-1 1-16 0,0 0 0 16,1 4-64-16,-2 2-16 0,-3 3 0 16,0 8 0-16,-1 4-256 0,0 8 0 0,-1 2 0 0,-1 8 0 15,4 7 0-15,-1 1 160 0,3-2-160 0,2 0 128 16,3-5-128-16,4-2-224 0,4-3 48 0,4-4 16 15,1-6 160-15,5-3 0 0,3-2 0 0,3-7-128 0,1-5 128 16,2-3-128-16,2-4 128 0,2-3-128 0,2-3 128 16,-1-2 0-16,-2-6 0 0,-2 0 0 0,-1 1 128 0,-4-2 0 15,-3 0 0-15,-3-2 0 0,0-1 128 0,-4 0 48 16,-1 4 0-16,-2-4 0 0,-1 0-96 0,-1 1-16 16,-1 3 0-16,-2 3 0 0,-1 1-64 0,0 2-128 15,0 7 176-15,0 0-176 0,0 0 128 0,0 0-128 16,0 0 0-16,0 0 0 0,0 0 0 0,-2 9 0 15,-1 1 0-15,3 0 0 0,0 0 0 0,1 3 0 16,1-2 0-16,2-1 0 0,1-1 0 0,3 1 0 16,1-3 0-16,1-1 0 0,1-4 0 0,0-1-144 15,2-1 144-15,-1-2 0 0,0-2 0 0,1-3 0 0,1 1 0 16,-1-4 0-16,-1-1 0 0,-2-1 0 16,-2 2 0-16,-1-3 128 0,-2 0 0 0,-2 0 0 0,-2-2 0 15,0 2 0-15,-1-4 240 0,-1 3 48 0,-3 2 16 0,-3-1 0 16,1 2-272-16,-2 2-160 0,-1 1 192 0,0 2-192 15,0 4 0-15,1 2 0 0,1 1 0 16,7-1 0 0,-3 8-2432-16,1 2-448 0</inkml:trace>
  <inkml:trace contextRef="#ctx0" brushRef="#br0" timeOffset="141098.41">29386 12589 35007 0,'0'0'3120'0,"-4"-2"-2496"0,4 2-496 0,0 0-128 15,-7-2 1728-15,7 2 320 0,0 0 64 0,-5 4 0 16,0 1-1248-16,1 3-256 0,1 0-48 0,2 4-16 16,1 1-544-16,1 0 0 0,1 0-240 0,-1 1 80 31,2 3-448-31,-1-1-96 0,1-3 0 0,-1 0-16 0,1-1-400 0,0-2-80 16,-2-2-16-16,0 0 0 0,-1-8 560 0,0 6 96 15,0-6 32-15,0 0 0 0,0 0 400 0,-5 4 128 0,-3-4 0 0,0-1 0 0,1-3 0 0,-1-1 0 16,-1-2 160-16,1-3-32 0,3-3 64 0,1-2 0 15,1 0 16-15,3-1 0 0,3-1-208 0,3 0 144 16,3 0-144-16,3 2 128 0,2 2-128 0,2 5-192 16,2-1 32-16,1 3 16 0,1 4-80 0,0 2-16 15,0 1 0-15,-1 2 0 0,-2-1 240 0,-1 2-176 16,-2 3 176-16,-1-3-160 0,-3 1 160 0,0-1 0 16,-1-2 0-16,-3 2-10336 15,-6-4-2080-15</inkml:trace>
  <inkml:trace contextRef="#ctx0" brushRef="#br0" timeOffset="141674.71">27196 12970 31327 0,'-16'0'2784'0,"9"0"-2224"0,1 4-560 0,-1 0 0 0,7-4 832 0,-5 8 64 16,1 3 16-16,4 5 0 0,2 0-736 0,3 4-176 15,1 1 0-15,5 4 0 0,0 3 0 0,4 0 0 16,2 2 0-16,0 1 0 0,1 3 0 0,1-2 0 16,-2-4 0-16,-1 0 0 0,-2-1 0 0,-1-5 0 15,-1-1 0-15,-1-5 0 0,-4-2-208 0,0-1 64 16,-2-5 16-16,-5-8 0 0,0 0 128 0,0 0 0 16,0 0 0-16,0 0 0 0,-5-5 448 0,1-3 128 15,-1-4 32-15,-2-1 0 0,1 0 160 0,1-5 48 16,1-3 0-16,1-2 0 0,2-1-496 0,2-3-80 15,2 2-32-15,1 0 0 0,1 3-208 0,3 5 0 16,1 0 0-16,1 5 0 0,1 5 0 0,2 3-128 16,1 4 128-16,0 4-208 0,1-1 64 0,-1 4 16 15,0 1 0-15,-2 0 0 0,0 2-32 0,0 3 0 16,-2-3 0-16,0 1 0 0,0-1 160 0,-1 1 0 16,-2-1-144-16,1-1 144 0,-1-1 0 0,-1-1 0 0,-6-7 0 15,6 5 0-15,-6-5 0 0,0 0 0 0,0 0 0 0,0 0 0 16,0 0 608-16,2-8 32 15,1-5 16-15,-1-3 0 0,0 2 160 0,-1-4 16 0,-1 0 16 16,0-3 0-16,0 0-528 0,0 1-128 0,1 2 0 0,1 1-16 16,-1 1-176-16,0 3 0 0,2 2 0 0,-1 3-13120 15,2 1-2688-15</inkml:trace>
  <inkml:trace contextRef="#ctx0" brushRef="#br0" timeOffset="141974.81">27820 13082 41343 0,'-3'-6'912'0,"1"-2"192"0,-1 1 48 0,-1 2 0 0,2-2-928 0,-1 2-224 15,3 5 0-15,0 0 0 0,0 0 640 0,0 0 96 16,-6 0 16-16,0 5 0 0,1 3-752 0,1 4 0 16,-2 0 0-16,2 3 0 0,1 2 0 0,2 2-192 15,0 0 192-15,1-1-208 16,1-1-304-16,3-1-64 0,1-2-16 0,0-1 0 0,3-1 208 0,0-1 32 15,1-6 16-15,1-1 0 16,1-3-272-16,1-4-48 0,1-2-16 0,0-4 0 0,-2-3 384 0,0-2 80 16,-2-3 16-16,0-3 0 0,-2-2 432 0,0 0 80 15,-3 0 32-15,-1 0 0 0,-3 0 608 0,-1 2 128 16,-3 2 32-16,-2 1 0 0,0 1-176 0,-3 5-48 0,-4 1 0 0,0 6 0 16,-2 2-368-16,0 6-80 0,-3 5 0 15,1 3-21136-15</inkml:trace>
  <inkml:trace contextRef="#ctx0" brushRef="#br0" timeOffset="142689.9">29679 12343 20271 0,'0'0'1792'0,"-12"1"-1424"0,2 3-368 0,0 3 0 0,-1-2 3776 0,1 3 672 16,-2 3 144-16,5 0 16 0,0-3-3248 0,1 3-656 16,1 2-128-16,3 2-16 0,0-2-560 0,4 0 0 15,-1-1 0-15,4-1 0 0,3 0 0 0,2-2 0 16,5-1 0-16,0-2 0 0,2-2 0 0,2 0 0 16,-1-1 0-16,7-1 0 0,-3 2 0 0,-3 1 0 15,-3-3 128-15,-4 0-128 0,-12-2 0 0,0 0 0 16,0 0 0-16,4 12 0 0,-6 0 224 0,-2 3 32 15,-2 1 16-15,-5 1 0 0,0-1 64 0,-2-2 16 16,-2-1 0-16,4-1 0 0,0-4-208 0,11-8-144 16,0 0 192-16,0 0-192 15,-6-6-960-15,6-4-320 0,7-8-48 0</inkml:trace>
  <inkml:trace contextRef="#ctx0" brushRef="#br0" timeOffset="142862.1">30128 12016 27647 0,'0'0'1216'0,"0"0"256"0,-8 6-1168 0,8-6-304 0,-8 7 0 0,3 3 0 16,0 1 2688-16,2 2 464 0,2 2 112 0,2 5 0 15,2 2-2160-15,2 3-432 0,0 2-96 0,1 0 0 16,4 0-192-16,1-1-48 0,-2 0 0 0,1-3 0 16,-4-2-160-16,1-1-48 0,-1-2 0 0,-1-1 0 15,-3 0-896 1,-1 0-176-16,-1 0-32 0</inkml:trace>
  <inkml:trace contextRef="#ctx0" brushRef="#br0" timeOffset="142975.54">30005 12377 29487 0,'-10'-12'1296'0,"10"12"288"0,-4-14-1264 16,2 3-320-16,4-2 0 0,7 3 0 0,6-3 2352 0,6 2 400 16,5-2 96-16,3 0-13312 15,4-1-2656-15</inkml:trace>
  <inkml:trace contextRef="#ctx0" brushRef="#br0" timeOffset="143322">30514 12110 26719 0,'0'0'2368'0,"0"0"-1888"15,0 0-480-15,0 0 0 0,-10 0 2672 0,1 0 432 16,0 0 96-16,1 2 0 0,-1 3-2080 0,9-5-416 16,-9 8-96-16,1 0-16 0,8-8-432 0,-6 9-160 15,0 2 0-15,3-1 144 0,0 0-144 0,3-10 0 0,-1 12 0 16,1-1 0-16,2-1 0 0,-2-10 0 0,0 0 0 15,0 0 0-15,11 7 0 0,-2-2 0 16,-9-5 0-16,13-4 0 0,0-1 128 0,0-2 32 0,0-1 16 0,-1 2 0 16,-3-1-176-16,0-1 192 0,0 2-192 0,-1 1 192 15,-8 5-192-15,8-4 192 0,-8 4-192 0,8-7 192 16,-8 7-192-16,0 0 0 0,10-4-192 16,-10 4 192-16,0 0 0 0,10-2 0 0,-10 2 0 0,11-4 0 15,-11 4 0-15,10-5 0 0,-1-1-144 0,-1 2 144 0,0-1 0 16,1 0 0-16,0 1 0 0,0 0 0 15,-1 0 0-15,1 2 0 0,2 2 0 0,2 0 0 0,0 0 0 0,1-3 192 16,-1 0 0-16,0 1 0 0,0-1 112 0,-1 1 16 16,0-1 0-16,-2 0 0 0,1 0-320 0,-1-1 0 15,-2 0 0-15,0 0-19168 16</inkml:trace>
  <inkml:trace contextRef="#ctx0" brushRef="#br0" timeOffset="143911.1">29853 12862 38703 0,'-12'-7'3440'0,"1"2"-2752"0,2 2-560 0,9 3-128 15,-12 0 1664-15,2 7 288 0,2-1 64 0,3 4 16 16,0 0-1280-16,4 3-256 0,3 1-48 0,2 2-16 16,1 2-432-16,2 1 0 0,-1-1 0 0,2 0 0 0,0 2 0 15,0-2 0-15,-2 0 0 0,1-2 0 0,-2-3 0 0,0-1 0 16,-5-12 0-16,4 10 0 0,-4-10 0 0,0 0 0 15,0 0 0-15,0 0 0 0,0 0 0 0,0 0 0 16,0 0 0-16,0 0 0 0,0 0 0 0,0 0 0 16,-6-9 0-16,0-2 0 0,2-2-224 0,3 0 80 15,0 2 16-15,2-2 0 0,2 0 128 0,2-1-160 16,2 3 160-16,0-1-160 0,2 7 32 0,1-2 0 16,-1-1 0-16,1 3 0 0,2 3 128 0,0-1-160 15,-1 0 160-15,0 3-160 0,-11 0 160 0,13 6-208 16,-3-1 80-16,-2 0 128 0,-8-5-256 0,11 8 80 0,-2-3 16 15,-2 2 0-15,1-1 16 0,-8-6 0 0,0 0 0 0,11 9 0 16,-3-1-32-16,-8-8 0 16,7 4 0-16,-7-4 0 0,0 0-16 0,11 0 0 15,-11 0 0-15,10-5 0 0,-2-2 192 0,-1 1 0 16,-1-2 0-16,1-1-128 0,-1-3 128 0,2 2 0 0,-2-1 0 16,1 2 0-16,-3 0 0 0,-4 9-128 0,0 0 128 0,8-5 0 15,-8 5 0-15,0 0 0 0,9-2 0 0,-9 2 0 16,10 3 0-16,1 1 128 0,-2-1-128 15,1 0 176-15,-10-3-176 0,12 2 0 0,-3 3 0 16,0-5 0-16,0 0 0 0,0 0 160 0,2-4-160 16,-1 1-12752-16,1-3-2656 0</inkml:trace>
  <inkml:trace contextRef="#ctx0" brushRef="#br0" timeOffset="144457.07">30340 12794 30399 0,'0'0'2704'0,"0"0"-2160"0,0 0-544 0,0 0 0 0,0 0 2624 0,0 0 432 15,0 0 80-15,0 0 0 0,0 0-1920 0,0 0-400 16,0 0-80-16,-4 10-16 0,4-10-544 0,-2 10-176 16,2 0 0-16,1 0 0 0,2 0 0 0,-1 0 0 15,-2-10 0-15,7 9 0 0,-2 0 0 0,-5-9 0 16,0 0 0-16,6 8 0 0,-6-8 0 0,0 0 0 16,11 5 0-16,-1-2 0 0,-10-3 128 0,11 0-128 0,-11 0 0 0,11-4 0 15,0-3 144-15,-2 0-16 0,-1-3-128 0,-2 0 192 16,1-2-192-16,-2-1 0 0,-1 0 0 0,0 0 0 15,1 0 0-15,-2 1 0 0,-1-3 0 0,-2 2 0 16,-1 2 0-16,0 2 0 16,-2 1 0-16,3 8 0 0,-6-4 0 0,-2 4 0 0,-1 6 0 0,-1 3 0 15,-1 3-208-15,-1 1 64 0,0 2 16 0,3 2 0 16,3 1 128-16,0-1-160 0,1-2 160 0,3-2-160 16,2-2 160-16,0 0 0 0,0-11 0 15,3 9-128-15,-3-9-32 0,10 7 0 0,0-2 0 0,3-5 0 16,3-2 160-16,2-3-208 0,2 0 80 0,-2-3 128 15,0-1 0-15,-1 0 0 0,-3-3 0 0,-1 2 0 16,0 2 0-16,-1-1 0 0,-1 2 0 0,-2 1 0 16,0-1 0-16,0 2 0 0,-9 5 128 0,6-6-128 15,-6 6 0-15,0 0 0 0,8-7 0 0,-8 7 0 16,0 0 0-16,8-3 0 0,-8 3 0 0,9-4 0 16,-9 4-192-16,0 0-112 0,0 0-16 0,11 0-16 0,-11 0 16 0,0 0 0 15,0 0 0-15,10 2 0 0,-10-2 192 0,11 2 128 16,-11-2-160-1,10 0 160-15,0-2 0 0,-10 2-144 0,11-2 144 0,-2 1 0 0,0 0 0 16,0-4 0-16,0 1 0 0,-1 0 176 0,-8 4 144 16,11-4 48-16,-11 4 0 0,9-3 0 0,-9 3-48 15,10-1-16-15,-1 1 0 0,-9 0 0 0,0 0-144 0,12 4-32 16,-12-4 0-16,10 4-19456 0</inkml:trace>
  <inkml:trace contextRef="#ctx0" brushRef="#br0" timeOffset="144682.16">31193 12063 12895 0,'0'0'1152'0,"0"0"-928"0,0 0-224 0,1 10 0 15,0 2 6944-15,3 9 1344 0,1 7 272 0,3 5 48 16,1 3-6160-16,1 3-1232 0,-4 3-240 0,1 4-48 15,-1 5-352-15,-2 3-64 0,-1 5 0 0,-1 0-16 16,-2-2-304-16,2-2-64 0,-2-3-128 0,2-6 192 16,3-3-1040-1,1-4-224-15,-1-4-32 0,3-4-12864 0,2-5-2576 0</inkml:trace>
  <inkml:trace contextRef="#ctx0" brushRef="#br0" timeOffset="144956.04">31459 12370 36863 0,'0'0'3264'0,"0"0"-2608"16,0 0-528-16,0 13-128 0,-2 0 592 0,4 0 96 15,0 0 16-15,5 0 0 0,5-2 64 0,2 1 0 16,3-1 16-16,4 0 0 0,1-2-512 0,0 1-96 16,-1-3-32-16,-2-3 0 0,1 0-16 0,-4 0 0 15,-3-1 0-15,-3 0 0 0,-10-3-128 0,0 0 160 16,0 0-160-16,0 0 160 0,0 0-32 0,0 0-128 15,0 0 192-15,0 0-64 0,0 0 240 0,-4-12 32 0,0-1 16 0,0-1 0 16,-1-2-96-16,3-5 0 0,3-1-16 0,1 1 0 16,2 3-176-16,2-4-128 0,0-3 192 0,1-1-192 15,-1 1 0-15,2 3 0 0,0 1 0 0,1 3-13888 32,0 4-2704-32</inkml:trace>
  <inkml:trace contextRef="#ctx0" brushRef="#br0" timeOffset="145621.18">31878 12297 37887 0,'0'0'1680'0,"-3"-8"352"0,-3-1-1632 0,1 3-400 0,5 6 0 0,-6-11 0 0,0 5 960 0,6 6 96 16,0 0 32-16,-7-4 0 0,7 4-848 0,-11 3-240 15,2-1 0-15,1 5 128 0,-1 3-128 0,1 2 0 16,2 0-128-16,-1 1 128 0,1 0 0 0,2-2-160 16,1 1 160-16,2 0 0 0,1-12-144 0,-1 12 144 15,2-1 0-15,-1-11-144 0,0 0 144 0,10 9 0 16,2-2 0-16,0-3-128 0,0-4 128 0,1-3 0 16,0-2 0-16,-2 0 0 0,1-2 0 0,0 1 0 15,-2-1 160-15,-2 2-160 0,-8 5 160 0,8-6-160 16,-8 6 160-16,0 0-160 0,0 0 208 0,0 0-48 15,0 0-16-15,0 0 0 0,0 0-144 0,0 0 0 0,0 0 0 16,0 0 128-16,0 0-128 0,0 0 0 0,0 0 0 0,0 0 0 16,0 0 0-16,0 0 0 0,0 0 0 0,10 3 0 15,-10-3 0-15,11 3 0 16,-2-3 0-16,1-1 0 0,2-3 0 0,-2 0 0 16,1-3 0-16,-1 1 0 0,-2-5 0 0,1 0 0 0,0-4 0 15,1 2 0-15,-1-1 0 0,-2 2 0 16,0-2 0-16,-1 3 0 0,0 2 0 0,-1 3 0 0,-5 6 0 0,6-7 0 15,-6 7 0-15,8-6 128 0,-8 6-128 0,0 0 0 16,11-4 0-16,-11 4 0 0,11-1 0 0,1 1 0 16,-1 2 0-16,-11-2 0 0,10 2-144 0,-10-2 144 15,14 6 0-15,-2-1 0 0,-12-5 0 0,11 4 0 0,-11-4 0 16,10 5 0-16,-10-5 0 0,9 6 0 16,-9-6 0-16,0 0 0 0,8 5 0 0,-8-5 0 0,0 0 0 0,0 0 0 15,0 0 0-15,0 0 0 0,0 0 0 0,0 0 0 16,0 0 0-16,10-5 0 0,-2-1 0 0,0 0 128 15,-2-2-128-15,1-1 0 0,0 0 128 16,-1-2-128-16,1 2 0 0,0-3 0 0,-3 2 144 0,2 2-144 16,-3-1 128-16,-3 9-128 0,0 0 512 0,0 0 0 15,0 0 16-15,0 0 0 0,10-3-176 0,-10 3-32 16,0 0-16-16,0 0 0 0,0 0-304 0,10 6 128 16,-10-6-128-16,8 6 0 0,-8-6 0 0,0 0 0 15,9 4 0-15,-9-4 0 16,10 0-1600-16,1-4-448 0</inkml:trace>
  <inkml:trace contextRef="#ctx0" brushRef="#br0" timeOffset="145734.65">32543 11971 33167 0,'0'0'1472'0,"0"0"304"16,-7-2-1424-16,7 2-352 0,-7-7 0 0,2 3 0 0,5 4 2576 0,0 0 448 15,0 0 96-15,0 0-14832 16,0 0-2976-16</inkml:trace>
  <inkml:trace contextRef="#ctx0" brushRef="#br0" timeOffset="154084.62">9907 9450 30399 0,'-17'-18'2704'0,"9"12"-2160"0,0 1-544 0,2 1 0 0,1 0 0 0,5 4-144 16,0 0-16-16,0 0 0 0,0 0 160 0,0 0 0 16,0 0-144-16,2-6 144 0,2-1 0 0,4 1 0 15,2-1 128-15,6 0-128 0,5-3 576 0,6 1 16 16,7-1 16-16,5-1 0 0,4 1-224 0,8-2-64 16,10-1 0-16</inkml:trace>
  <inkml:trace contextRef="#ctx0" brushRef="#br0" timeOffset="155866.47">6365 12175 21247 0,'0'0'944'0,"0"0"192"0,0 0-912 0,0 0-224 16,-5 8 0-16,5-8 0 0,0 0 0 0,-6 11 0 0,6-11 0 0,0 0-160 15,0 0 160-15,0 9 0 0,0-9 0 0,0 0 0 16,12 7 608-16,0-3 160 0,1-4 16 0,5-1 16 15,4-3-288-15,4-3-64 0,3-1-16 0,5-5 0 16,5 0 0-16,1 0 0 0,1-1 0 0,3-1 0 16,2 0-432-16,1-1 0 0,0 2 128 15,-2-1-128-15,-2-1 144 0,-1 1 0 0,-2 2 0 0,-2 0 0 16,-5 3 112-16,-2-2 0 0,-2 3 16 0,-3 1 0 16,-4 1-144-16,-4 4-128 0,-6 1 192 0,-2 0-192 0,-10 2 0 15,0 0 0-15</inkml:trace>
  <inkml:trace contextRef="#ctx0" brushRef="#br0" timeOffset="156218.94">7104 11776 25791 0,'0'0'2304'0,"-9"-3"-1856"16,-2 2-448-16,2 2 0 0,9-1 880 0,0 0 80 16,0 0 0-16,0 0 16 0,-8 5-816 0,8-5-160 15,0 0 0-15,0 0 0 0,0 0 0 0,10 4 0 16,3 0 192-16,4 0-64 0,1-4-128 0,3 1 192 15,3-2-64-15,5 2 0 0,2 5-128 0,2-2 192 0,-2 1-64 16,2 3 0-16,-1 2-128 0,0 3 0 16,-6 3 128-16,-1 2-128 0,-3 1 0 0,-4 5 0 0,-5 1 0 0,-6 2 0 15,-7 0 192-15,-8 3-16 0,-9 2-16 0,-7 3 0 16,-6 3 80-16,-6 0 16 0,-6-3 0 0,-3 1 0 16,-2-2 112-16,-4 5 16 0,-3-2 16 0</inkml:trace>
  <inkml:trace contextRef="#ctx0" brushRef="#br0" timeOffset="162864.19">6079 13570 16575 0,'0'0'1472'0,"0"0"-1168"16,0 0-304-16,0 0 0 0,0 0 976 0,0 0 144 16,0 0 32-16,0 0 0 0,0 0-448 0,0 0-64 15,0 0-32-15,0 0 0 0,0 0-48 0,0 0-16 0,8 0 0 0,-8 0 0 16,0 0 384-16,0 0 80 16,0 0 16-16,0 0 0 0,0 0-80 0,0 0-16 0,0 0 0 0,0 0 0 15,0 0-192-15,0 0-32 0,5-4-16 0,-5 4 0 16,0 0-192-16,0 0-48 15,0 0 0-15,0 0 0 0,0 0-16 0,0 0-16 16,0 0 0-16,0 0 0 0,3-7-80 0,-2 1-16 0,-1 6 0 0,0 0 0 16,1-7 0-16,-1 1-16 15,0 0 0-15,0 6 0 0,0 0 336 0,0 0-320 0,0 0 0 16,0 0-128-16,0 0 0 0,-3 6-16 0,-3 4 0 16,0 3-176-16,-1 1 0 0,0 5 0 15,-5 3 128-15,-3 4 48 0,0 3 0 0,-2-2 0 16,-1 3 0-16,-2 3 32 0,0-3 16 0,1 0 0 15,-1-2 0-15,1 0-16 0,1-2 0 0,-1-1 0 0,1-1 0 16,-2-2-208-16,2 1 176 0,3-1-176 0,0-1 160 16,2-2-160-16,1-2 0 0,2-3 0 0,1 1 128 15,2-5-128-15,1 2 0 0,1-3 0 0,1 0 0 0,0 0 0 0,4-9 0 16,0 0 0-16,0 0 0 0,0 0 0 16,0 0 0-16,0 0 128 0,0 0-128 0,0 0 0 0,0 0 0 15,0 0 0-15,0 0-13216 16,0 0-2528-16</inkml:trace>
  <inkml:trace contextRef="#ctx0" brushRef="#br0" timeOffset="163341.26">5665 13765 16575 0,'0'0'1472'0,"0"0"-1168"0,0 0-304 0,0 0 0 15,0 0 2928-15,0 0 528 0,0 0 96 0,0 0 32 16,0 0-1968-16,0 0-384 0,-7 0-80 0,7 0 0 16,0 0-320-16,0 0-48 0,-5-2-16 0,5 2 0 0,0 0-256 0,0 0-48 15,0 0-16-15,0 0 0 0,0 0 0 16,0 0 0-16,0 0 0 0,0 0 0 0,0 0-160 0,0 0-32 16,0 0-16-16,0 0 0 0,4 6-240 0,2 2 128 15,2-2-128-15,3 4 0 0,0 1 160 0,4 4-160 16,-1-1 160-16,2 3-160 0,2 3 160 0,-1-1-160 15,0-1 160-15,1 2-160 0,-1 2 192 16,1-1-64-16,2 0-128 0,-1 0 192 0,0-2-192 0,0 1 0 16,1-1 0-16,-1 1 0 0,-2-3 0 0,0 0 0 15,-1-3 0-15,-1 0 0 0,-3-1 144 0,0 2-144 16,0-6 128-16,-2 1-128 16,-1-1-704-16,0 1-240 0,-1-1-32 0</inkml:trace>
  <inkml:trace contextRef="#ctx0" brushRef="#br0" timeOffset="164083.34">7307 13520 23039 0,'0'0'2048'0,"0"0"-1648"0,0 0-400 0,0-6 0 16,0 6 2304-16,0 0 384 0,-2-6 80 0,0 2 16 0,2 4-1104 0,0 0-208 16,0 0-64-16,0 0 0 0,0 0-544 0,0 0-112 15,0 0-32-15,0 0 0 0,2-6-272 0,-2 6-64 16,0 0-16-16,0 0 0 0,0 0-160 0,8 3-16 16,-1 3-16-16,2 5 0 0,1 2 16 0,0 4 0 15,0-1 0-15,2 4 0 0,1 2 128 0,0 3 16 16,0 1 16-16,-1 3 0 0,0-5-112 15,0 3-32-15,1-1 0 0,2 0 0 0,0-5-80 0,2 1-128 16,1-1 176-16,0-3-176 0,0-3 144 16,1 0-144-16,-1-3 0 0,-1-2 144 0,-4 0-144 0,-2-2 128 15,0-1-128-15,-2-1 128 0,-2-2-128 0,-7-4 160 16,0 0-160-16,3 5-13632 16,-3-5-2832-16</inkml:trace>
  <inkml:trace contextRef="#ctx0" brushRef="#br0" timeOffset="164370.16">7820 13447 30399 0,'0'0'2704'0,"0"0"-2160"0,0 0-544 0,0 0 0 15,0 0 1872-15,0 0 272 0,0 0 48 0,0 0 16 16,0 0-784-16,0 0-144 0,0 0-48 0,0 0 0 15,-4 12-800-15,-3 7-176 0,-2 7-16 16,-3 6-16-16,-3 4-96 0,-5 7-128 0,-3 7 176 0,-5 3-176 16,-2 1 128-16,0 1-128 0,-1-1 0 0,1-4 0 15,1-3 192-15,3-2-64 0,3 0 0 0,-1-2-128 16,2-3 192-16,0-2-64 0,0-3 0 0,0 0-128 16,2-3 192-16,-1-2-192 0,-1-4 192 0,1 0-192 0,2-4 192 15,1-1-192-15,1 0 192 0,1-2-13632 16,0-1-2736-16</inkml:trace>
  <inkml:trace contextRef="#ctx0" brushRef="#br0" timeOffset="164986.41">6740 13963 33167 0,'0'0'2944'0,"0"0"-2352"0,0 0-464 0,0 0-128 16,0 0 448-16,0 0 80 0,0 0 16 15,0 0 0-15,0 0 592 0,0 0 112 0,0 0 32 0,0 0 0 16,0 0-896-16,0 0-160 0,0 0-32 0,0 0-16 15,0 0-176-15,0 0 192 0,-6 4-192 0,-2-1 192 16,0 1-32-16,-1 0 0 0,-2-2 0 0,2 2 0 16,0 0-160-16,-2 0 160 0,-4 1-160 0,2-3 160 15,0-1-160-15,1 0 128 0,1-1-128 0,0-1 128 16,2 2-128-16,1 1 0 0,0-6 0 0,2 2 0 16,-1-2 0-16,2 2 128 0,5 2-128 0,-4-5 0 15,2-3 128-15,2 0-128 0,1 1 0 0,2 0 128 16,0 0-128-16,3 1 0 0,0-2 0 0,1 1 0 15,-1 2 0-15,3 0 0 0,2-2 0 0,-1 3 0 0,-1 4 0 0,2 0 0 16,-1-1 0-16,1 2 0 0,-2 3 0 0,-1 0 0 16,-2 1 0-16,1 2 0 0,-7-7-144 0,2 10 144 15,0 2 0-15,-4 1 0 0,-3 1 0 0,1 1 0 16,-1 0 0-16,-2 1 0 0,0 2 0 0,-1-1 0 16,-1-2 0-16,1-2 0 0,1 0 0 0,2-2-128 15,0 1 128-15,1-1 0 0,0-2-224 0,1 0 16 0,3-9 0 16,0 0 0-1,0 0-624-15,0 0-128 0,0 0-32 0,0 0 0 16,0 0-240-16,0 0-48 0,7-4-16 0,-1 1 0 0,-2-3 720 0,0-1 160 16,0-2 32-16,0 3 0 0,0 0 384 0,-4 6 0 15,4-5 0-15,-4 5 128 0,0 0 544 0,0 0 112 16,8 3 32-16,0 1 0 0,-1 0 112 0,1 1 32 16,-1 0 0-16,1 2 0 0,-1 0-400 0,4 0-80 15,1 3-16-15,1-2 0 0,1 3-320 0,2 0-144 16,-1-3 128-16</inkml:trace>
  <inkml:trace contextRef="#ctx0" brushRef="#br0" timeOffset="165552.97">5715 14589 13823 0,'-16'0'608'0,"8"0"128"0,-1 0-592 0,-3 1-144 15,-1 1 0-15,-2 0 0 0,-1 0 3968 0,-9 0 752 16,0 1 144-16,3 1 48 0,1 1-2784 0,3-1-544 16,2-4-112-16,3 3-32 0,1 0-384 0,12-3-80 0,0 0-16 0,0 0 0 15,0 0-144-15,0 0-48 0,0 0 0 0,17 2 0 16,7-2-368-16,7 0-80 0,4 0 0 0,8-2-16 15,5 2-96-15,5 0-16 0,1 0 0 0,9 0 0 16,6-2 48-16,7-1 0 0,5-1 0 0,2-2 0 16,3 1 80-16,3-2 32 0,3 1 0 0,5-2 0 15,3 0-48-15,-1-1-16 0,-5 2 0 16,2-3 0-16,2-6-80 0,-33 8-16 0,5 3 0 0,31-4 0 16,-13 1-48-16,-8 0-16 0,-4-3 0 0,-8 2 0 15,-8 2 80-15,-24 4 16 0,-2-3 0 0,-4 2 0 16,-2 1 96-16,-8 1 0 0,-3 0 16 0,-4 0 0 0,-3-1-96 15,-10 3-32-15,0 0 0 0,0 0 0 0,1-6-32 16,-1-1-16-16,-5 2 0 0,-1 2 0 16,0-2-1440-16,1 1-304 0,5 4-48 0,0 0-16 0</inkml:trace>
  <inkml:trace contextRef="#ctx0" brushRef="#br0" timeOffset="166020.14">8397 14164 43311 0,'0'0'3840'0,"-5"-2"-3072"16,5 2-608-16,0 0-160 0,-5-6 0 0,5 6-192 0,0 0 32 15,0 0 16-15,2-6 864 0,5 1 176 0,3-1 48 0,6 2 0 16,4 1-560-16,0-3-96 0,1 0-32 0,1 2 0 16,2-1-112-16,-1 1-16 0,2 1-128 0,1 1 192 15,-2 0-192-15,-1 0 0 0,-1 0 0 0,0 4 0 32,-1-2-1552-32,-1 0-368 0,-1-2-64 0,-3 1 0 0,-3-2 448 15,-2 0 112-15,-4-4 16 0,-3-1 0 16,-2-2 576-16,-4-1 128 0,-2 0 32 0,-1-2 0 0,-4-2 832 0,0 1 160 0,0 2 48 0,1-1 0 0,0 1 576 0,2 3 112 15,0-1 32-15,3 3 0 0,3 7-160 16,0 0-32-16,0 0 0 0,0 0 0 0,0 0-416 16,10 4-96-16,6 0 0 0,2 7-16 0,0 3-208 15,2 3-32-15,1 2-128 0,-1 4 192 0,0 0 0 16,-2-1-16-16,-1-1 0 0,-3-1 0 0,-2-1 144 16,-3 1 16-16,-3-3 16 0,-3-2 0 0,-1 0 16 15,-5-2 0-15,-3-2 0 0,-3 0 0 0,-3-2-32 0,-1-1 0 16,0 0 0-16,0-2 0 0,0-1-160 0,3 2-48 15,1-3 0-15,3-2-21344 0</inkml:trace>
  <inkml:trace contextRef="#ctx0" brushRef="#br0" timeOffset="166656.87">9970 13538 14735 0,'-6'-24'640'0,"5"14"160"0,-2 1-640 0,-1 0-160 0,-1 0 0 0,-3 0 0 0,1 4 6464 0,-6 1 1248 16,-3 3 256-16,-2 3 48 0,-2 3-5552 0,-1 7-1120 15,-3 6-208-15,-1 5-48 0,-1 4-752 0,2 3-144 16,2 2-16-16,2 4-16 0,5 1-32 0,2 0 0 16,1-2 0-16,4-1 0 0,3 1-128 0,1-3 128 15,4 20 0-15,4-30-128 0,3 0 0 16,0-4 0-16,5-1 0 0,1-4 128 0,3-2-128 15,1-2 0-15,1-4 128 0,0-4-128 0,2-1 192 16,-2-2-192-16,0-2 192 0,1-1-192 0,-3-3 128 16,1-3-128-16,-1 2 128 0,0-2-128 0,-1-1 0 15,-3-1 144-15,-1-3-144 0,-4-1 128 0,1 0-128 16,-1 0 160-16,-2 0-160 0,-1 2 128 0,-2 2-128 16,1 2 0-16,0 3 144 0,-3 8-144 0,0 0 0 0,0 0 0 0,0 0 0 15,0 0-128-15,0 0 128 16,2 8-160-16,1 5 160 0,-1 2-128 0,1 0 128 15,0 1 0-15,-1 0-144 0,2-2 144 0,1 0 0 16,1 1 0-16,1 0 0 0,1-3 0 0,1 0 0 0,2-2 0 0,1 1 0 16,1-5 0-16,0-2 0 0,0-4 0 15,0 0 0-15,0-1 0 0,0-2 0 0,-1-2 0 0,-1-2 128 16,1 1-128-16,0-3 0 0,-1 0 0 0,-1-1 0 16,-4-1 0-16,-1-2 0 0,-1 0 0 0,-2-2 0 15,-4 0 128-15,0-2-128 0,-4-2 128 0,0 4-128 16,-2 2 0-16,2-2 144 0,-1 4-144 0,2 2 0 0,1 2 0 15,4 7-256-15,-3-5 32 0,3 5 0 16,0 0-2096-16,0 0-432 0,0 0-64 0,0 0-10128 16,9 4-2032-16</inkml:trace>
  <inkml:trace contextRef="#ctx0" brushRef="#br0" timeOffset="166909.94">10281 13786 13823 0,'0'0'1216'0,"0"0"-960"0,0 0-256 0,0 0 0 0,0 0 5232 0,0 0 992 16,0 0 208-16,-1-5 32 0,0-2-3216 0,-1 2-656 15,2 5-128-15,0 0-32 0,-1-8-1360 0,1 8-288 16,0 0-48-16,4-5-16 0,1 1-528 0,3 2-192 15,1 2 144-15,3 2-144 0,-1 5 0 0,2-1 0 16,2 3 0-16,0 2 0 0,1 2 0 0,0 1-176 16,-3 2 176-16,-1 1-128 0,-1-4-192 0,0 1-48 15,-2-1 0-15,0-1 0 0,-4-3 368 0,-1-1 0 16,-4-8-144-16,3 8 144 0,-3-8 128 0,0 0 64 0,0 0 32 0,0 0 0 16,0 0 352-16,0 0 64 15,0 0 0-15,0 0 16 0,0 0-224 0,0 0-48 16,1-8-16-16,2-1 0 0,-1-2-176 0,2 0-16 15,1-2-16-15,2-1 0 0,1 0-160 0,1 0 0 16,1-2 0-16,2 1 0 16,1-1-1616-16,0 2-208 0,1-1-32 0</inkml:trace>
  <inkml:trace contextRef="#ctx0" brushRef="#br0" timeOffset="167225.6">10577 13795 39103 0,'0'0'1728'0,"0"0"368"0,0 0-1680 0,4-6-416 0,-4 6 0 0,4-7 0 16,1 1 1648-16,0 0 240 0,1 1 48 0,-6 5 16 0,7-2-1104 0,2 0-208 15,1 2-64-15,-1 4 0 0,0-1-576 0,0 2 0 16,-1 2 0-16,0 2 0 0,-1-3 0 0,1 5 0 16,-1 0 0-16,-2 4 0 0,-1-6 0 0,0 1 0 15,0 1 0-15,0-1 0 0,0-1 0 0,-2-1 0 16,-1 0 0-16,-1-8 0 0,0 0 0 0,0 0 0 15,0 0 0-15,0 0 0 0,0 0 416 0,0 0 64 16,0 0 16-16,0 0 0 0,0 0 80 0,0 0 0 16,0 0 16-16,0 0 0 0,2-7-272 0,0 0-48 15,4-4-16-15,1-1 0 0,3-2-256 0,1 0 128 16,2-5-128-16,2 3 0 16,-1-3-352-16,0 4-176 0,2-2-48 0,0 4 0 15,-2 2-1952-15,0 1-400 0</inkml:trace>
  <inkml:trace contextRef="#ctx0" brushRef="#br0" timeOffset="167829.25">11079 13795 35007 0,'0'0'1552'0,"0"0"320"0,-3-4-1488 0,-1-2-384 0,-1-3 0 0,0 2 0 15,0 1 2688-15,0 2 480 0,-1-3 96 0,1 3 0 16,0 2-2048-16,5 2-432 0,-7-6-80 0,7 6 0 15,-6-1-448-15,6 1-64 0,0 0-32 0,-5 3 0 0,-2 1-160 0,2-2 0 16,1 2 0-16,0 3 0 0,2 1 0 0,-1 1 0 16,0-2 0-16,2 1 0 0,0 3 0 15,1-5 0-15,0 1 0 0,1-1 0 0,-1-6-128 0,4 8 128 16,0-1 0-16,1-2 0 0,-5-5 0 0,8 4-176 16,0-4 176-16,1 0-128 0,0-3 128 0,1-1 0 15,1-1-144-15,-1 0 144 0,-1 0 0 0,1-2 0 16,-4-2 0-16,-1 0 0 0,0 0 0 0,-2 0 0 15,-2-2 0-15,-1 2 0 0,-1 1 0 0,-2-4 0 16,-2 6 0-16,0-2 0 0,-1 0 0 0,-1 0 0 16,-1 2 0-16,-1 1 0 0,0 1 0 0,0 3 0 15,0 1 128-15,0 1-128 0,-1 3 0 0,1 1 0 16,0 1 0-16,0 2 0 0,0 1 0 0,0 2 0 16,1 3-128-16,1-1 128 0,2-1 0 0,1 2 0 15,3 2 0-15,1 0 0 0,3-1-128 0,2-2 128 16,1-1 0-16,3 0 0 0,3-1-240 0,3-1 32 0,0-5 0 15,3-1 0 1,1 0-336-16,0-2-64 0,1-4-16 0,1-1 0 0,0-1 176 0,-2-2 48 16,1-2 0-16,-2 1 0 0,-1-6 272 0,-2 0 128 15,0-1-128-15,-2-2 128 0,-1-1 0 0,-1-2 0 16,-2-5 0-16,-1-3 0 0,-1 1 176 0,-2 0 64 0,-1-4 16 16,0 1 0-16,1 2 160 0,-1-2 32 0,-3 3 16 15,-1 4 0-15,-1 3 0 0,0 5 0 0,-1 2 0 0,1 5 0 16,0-1-64-16,1 8-16 0,0 0 0 0,0 0 0 15,-5 8-240-15,1 5-144 0,-2 5 160 0,1 7-160 16,-1 5 128-16,-1 1-128 0,1 3 0 0,0 1 0 0,1 2 160 16,1-2-160-16,2-1 160 0,0-2-160 15,2 0 0-15,2-4 0 0,-1-2 0 0,3-7 0 16,1-4-1472-16,3 0-304 0,2-4-48 0,2-3-18896 16</inkml:trace>
  <inkml:trace contextRef="#ctx0" brushRef="#br0" timeOffset="168514.73">11554 13748 31327 0,'0'0'2784'0,"0"-5"-2224"16,-3-3-560-16,2 2 0 0,-1-1 2624 0,1 1 432 15,-2-1 80-15,1-2 0 0,-2 1-1216 0,1 2-240 16,1-3-48-16,-1 1-16 0,-1 1-912 0,0 2-192 16,4 5-48-16,-5-4 0 0,-1 2-208 0,-1 0-64 0,0 2 0 0,1 3 0 15,-1 2-192-15,0 3 0 16,-3 1 0-16,3 3 0 0,-1-3 0 0,1 3 0 0,1-1-128 0,2 1 128 15,1 0 0-15,2 0 0 16,2-1 0-16,1 0 0 0,0-4 0 0,2 1-128 0,0-1 128 0,1-2 0 16,-5-5-192-16,8 3 64 15,0-2 128-15,0-1-208 0,0 0 208 0,-1-3 0 0,1 1 0 16,0-5 0-16,-3 2 0 0,0-2 0 16,-1 1 0-16,0-1 0 0,-4 7 0 0,0 0 0 0,0 0 0 0,0 0 0 15,3-5 0-15,-3 5 0 0,0 0 160 0,0 0-160 16,0 0 0-16,0 0 0 0,0 0 128 0,0 0-128 15,0 0 0-15,6 7 0 0,1-2 0 0,-1 0 0 16,1 2 0-16,-1-1 0 0,2-2 0 0,0 1 0 16,-1 1-480-1,0-1-32-15,3 0 0 0,-1 0 0 0,0-3-1088 0,1 0-208 16,1 1-48-16,-1-2-16 0,1-1-688 0,-1-1-128 0,0-4-16 16,1-1-16-16,-1 1-128 0,1-3-32 0,-1-1 0 15,1-1 0-15,-2-5 2192 0,0 0 432 0,-1-2 96 0,1-1 16 0,-1-2 2208 0,1-1 448 16,-1 0 96-16,-1 2 16 0,1-3-144 0,-3 2-32 15,1 6 0-15,-2 2 0 0,-2 3-592 0,-1 2-112 16,-1 7-16-16,0 0-16 0,0 0-752 0,0 0-128 16,0 0-48-16,6 8 0 0,-2 2-560 0,-2 4-224 15,-1 1 176-15,1 2-176 0,-1 0 0 0,-1 0 128 16,-1 1-128-16,-1 1 0 0,1-3 0 0,0 1 0 16,1-1 128-16,1 0-128 0,-2-5 0 0,1 0 0 15,0-3 0-15,0 0 0 0,0-8-352 0,0 0 32 16,0 0 16-16,0 0 0 0,6 5 32 0,-6-5 0 15,9 0 0-15,-1-3 0 0,0-1 144 0,0-1 128 16,0-2-192-16,0 1 192 0,-1-2 0 0,0 0 0 16,-1-1 0-16,1 3 0 0,-1-2 0 0,1 4 0 0,-2 0 0 0,-5 4 0 15,0 0 128-15,8-1 64 0,0 1 32 0,-2 0 0 16,-6 0-224-16,8 2 176 0,0 1-176 0,0 1 160 16,-2 0-160-16,2 0 0 15,0-3 0-15,0 4 0 16,1-5-592-16,1 2-160 0,0-2-16 0,0 0-16 15,3-2-800-15,1 0-144 0,1-2-48 0,2-3-10320 0,1 1-2080 0</inkml:trace>
  <inkml:trace contextRef="#ctx0" brushRef="#br0" timeOffset="168603.25">12226 13695 17503 0,'0'0'768'0,"0"0"176"0,0 0-752 0,0 0-192 0,5 5 0 0,-1 0 0 0,0 2 5152 15,-1 1 992-15,0 1 208 0,-2 0 48 16,0-1-3680-16,0-2-736 0,2 1-128 0,0 1-48 0,1-1-1056 16,1 0-224-16,1-2-32 0,-1-1-14720 15,-5-4-2944-15</inkml:trace>
  <inkml:trace contextRef="#ctx0" brushRef="#br0" timeOffset="169469.34">9966 15241 37263 0,'-10'-44'1648'0,"5"15"336"0,-1-1-1584 0,-2 3-400 0,-1 1 0 15,4 13 0-15,-1 0 1920 0,1 2 320 16,0 6 48-16,5 5 16 0,-8-1-1152 0,0 7-240 15,0 5-32-15,-1 8-16 0,0 7-672 0,-1 5-192 16,-1 5 0-16,2 3 128 0,0 2-128 0,1 2 0 16,2 2 0-16,1-5 0 0,2-2 0 0,0-3 0 15,3-5 0-15,2 0 0 0,2-4 0 0,2 0 0 16,3-1 0-16,4-5 0 0,2-3 0 0,3-2 0 16,3-4 0-16,2-3 0 0,3-7-192 0,0 0 64 0,0-1 0 15,-1-4 0-15,-1-1 128 0,-2-4 0 0,-1 0 0 0,-3-6 0 16,-2 0 0-16,-2-1-128 0,-2-1 128 0,-1 2-128 15,-2-2 128-15,-1 2 0 0,-1-2 0 0,-2 4 0 16,-1 4 128-16,-1 1-128 0,-2 2 128 0,-1 6-128 0,0 0 160 16,0 0-32-16,0 0-128 0,0 0 192 0,2 8-192 0,0 2 0 15,0 0 128-15,1 2-128 16,0-3 0-16,-1 3 176 0,2 1-176 0,0 0 160 16,0 0-160-16,1 0 0 0,2 0 0 0,0-4 0 0,1 1 0 15,3-1 0-15,0 0 128 0,1-3-128 0,-1-3 0 16,0-2 0-16,2 2 0 0,0-6 0 0,-1-1 0 15,3-1 0-15,-2-1 0 0,-2-2 0 0,-2-3 0 16,-2 0 0-16,-2-4 144 0,-1 1-144 0,-1 0 336 16,-3-2 0-16,-3 0 0 0,-2 1 0 0,-6-1-32 0,0 0-16 15,-2 1 0-15,0 0 0 0,-2 4-288 0,1 0 0 16,1 2-128-16,2 3 128 16,2 0-2048-16,3 1-304 0,6 5-64 15</inkml:trace>
  <inkml:trace contextRef="#ctx0" brushRef="#br0" timeOffset="170017.73">8350 15903 12895 0,'0'0'1152'15,"6"9"-928"-15,-3-1-224 0,3-1 0 0,0-1 3712 0,2 0 704 16,0-3 144-16,1-1 32 0,0-2-2112 0,3-4-432 0,0-3-64 0,1-3-32 16,1-7-912-16,0-1-176 15,1-3-32-15,-1-5-16 0,0-2-336 0,-1-2-64 16,0-1-16-16,-1 1 0 0,0-2 240 0,-3-1 32 15,-3-1 16-15,0-2 0 0,-2-2-144 0,-2-5-32 0,-1-2 0 0,1-2 0 16,-1-1-224-16,0-1-48 16,1-1-16-16,0 4 0 0,1 2 48 0,1 4 16 0,1 10 0 15,3 8 0-15,2 6-48 0,2 7-16 16,0 6 0-16,0 10 0 0,1 7-224 0,1 7 0 0,-1 8 0 16,-1 7 0-16,-2 7-128 0,-1 3 128 0,-2 5 0 0,-2-2 0 15,-2-3 0-15,-1-2-128 0,-1-1 128 0,1-2 0 31,-1-2-1168-31,0-3-176 0,2-2-48 0,-2-1 0 16,1-3-1696-16,-4-6-352 0</inkml:trace>
  <inkml:trace contextRef="#ctx0" brushRef="#br0" timeOffset="170619.23">8615 15710 30111 0,'0'0'1344'0,"-7"-5"256"0,1-1-1280 0,3-1-320 0,-1 1 0 0,3-2 0 0,2-1 1408 0,3 0 224 15,3-1 32-15,1 1 16 0,2-4-1264 0,4 3-256 16,1 1-160-16,0-2 192 0,2 2-192 0,0 0-224 15,2 0 48-15,-2 1 16 0,-4 2 160 0,0-1 0 16,0 1-144-16,-2 0 144 0,-2 4 0 0,-1-1 0 16,-1 0 0-16,-7 3 0 0,0 0 288 0,0 0 128 15,0 0 32-15,0 0 0 0,0 0 256 0,0 0 64 16,0 0 16-16,0 0 0 0,0 0-272 0,0 0-64 16,1 10-16-16,0-1 0 0,-1-1-112 0,0 1-32 15,0 1 0-15,0 1 0 0,0-4-160 0,0 4-128 16,2-5 144-16,-1 2-144 0,-1-8 0 0,4 9 128 15,0-2-128-15,1-1 0 0,-5-6 0 0,9 3 0 0,-1 1 128 0,0-3-128 16,1 2 0-16,0-2-208 16,0-2 32-16,2-2 16 15,-2 3-208-15,0-1-32 0,-1-6-16 0,1 1 0 0,-1-1 176 0,0-3 48 16,-2-1 0-16,1 2 0 0,-1-5 192 0,1 2 0 16,-2 2 0-16,1-2 0 0,0-1 0 0,-3 1 0 0,1 2 160 0,-1 2-160 15,-2 1 240-15,-1 7-48 0,0 0 0 0,0 0 0 16,0 0 192-16,0 0 16 15,0 0 16-15,-1 12 0 0,0-3-224 0,-1 3-32 16,1 4-16-16,1-2 0 0,1 3-144 0,2-1 0 0,0-2 0 16,3-1 128-16,1 0-128 0,0-1 0 0,1-3-192 0,4-3 192 15,2 0-2112 1,3-4-320-16,2-2-48 0,-1-5-16 0,0-1 960 16,0-4 176-16,-2-3 32 0,-2 0 16 0,-1-1 256 0,-1 0 48 15,-3-2 16-15,-1-1 0 0,-3-1 2048 0,-1-2 416 0,-3 1 64 0,2-2 32 0,-4-1 224 16,-1-2 64-16,1-1 0 0,0 1 0 0,-2 0-688 15,2-6-128-15,1 11-16 0,0 6-16 0,0 5-192 16,0 8-48-16,0 0 0 0,0 0 0 0,0 0-400 0,2 8-96 16,1 5-16-16,1 5 0 0,-3 7-48 0,1-1-16 15,-2 5 0-15,-2-1 0 0,1-1-64 0,-2 0-128 16,-1 1 176-16,1-1-176 0,-1-1 144 0,2-2-144 16,-2-4 0-16,2 1 144 15,-2-4-1328-15,0-2-272 0,1-4-48 0,1-4-16 16,2-7-1264-16,0 0-256 0</inkml:trace>
  <inkml:trace contextRef="#ctx0" brushRef="#br0" timeOffset="170725.54">9095 15568 25791 0,'-13'-15'1152'0,"7"7"224"0,0-1-1104 0,1 0-272 15,2 1 0-15,3-1 0 0,3-1 3904 0,3 1 704 16,5 0 160-16,6 0 32 0,6 0-3392 0,7 0-656 16,4 0-144-16,5-2-32 15,3 5-1088-15,2-2-240 0,4 0-32 0</inkml:trace>
  <inkml:trace contextRef="#ctx0" brushRef="#br0" timeOffset="171517.8">9449 15482 29247 0,'-1'-9'1296'0,"1"9"272"0,0 0-1248 15,0 0-320-15,0-5 0 0,0 5 0 0,0 0 1632 0,0 0 272 16,5-7 48-16,-5 7 16 0,0 0-816 0,0 0-144 16,0 0-48-16,0 0 0 0,0 0-448 0,0 0-112 15,0 0-16-15,0 0 0 0,0 0 48 0,0 0 0 16,0 9 0-16,-2 1 0 0,0 0-160 0,1 0-16 15,0 0-16-15,-1-1 0 0,2 0-240 0,2-1 0 16,-2-8 128-16,6 8-128 0,3-1 0 0,1 0-128 16,1-2 128-16,4 0-208 0,0-2-128 0,2-4-32 15,0-5 0-15,-1 1 0 0,-1 1 208 0,0-5 160 16,-4 0-208-16,-1 0 80 0,-4 0 128 0,-2-2 0 16,-4 0 0-16,-3-1 128 0,-3-1 304 0,-5 1 64 15,-3 0 16-15,-4 3 0 0,-3 0-192 0,-1 4-16 16,0 2-16-16,3 3 0 15,4 2-1296-15,7 1-256 0</inkml:trace>
  <inkml:trace contextRef="#ctx0" brushRef="#br0" timeOffset="172029.83">10498 15489 25791 0,'0'0'2304'0,"0"-7"-1856"16,0-2-448-16,1 1 0 0,3-1 2192 0,-2 1 352 16,1 2 64-16,0-1 16 0,-1-1-1168 0,3 2-240 0,2-1-32 0,-1 2-16 15,2-1-544-15,0 0-112 16,1 3-32-16,0 1 0 0,0 2-208 0,1 2-32 15,0 0-16-15,0 1 0 0,0 2-224 0,0 2 0 16,-1-1 128-16,0 2-128 0,-1 0 0 0,-1 0 0 0,-1 1 0 16,-1-2 0-16,-1 1 0 0,-1 0 0 0,-1-1 0 0,0-1 0 15,-2-6 0-15,0 0 0 0,0 8 128 0,-2-2-128 16,2-6 464-16,-5 7 48 0,1-2 16 0,4-5 0 16,0 0 96-16,0 0 16 0,0 0 0 0,0 0 0 15,0 0-64-15,0 0-16 0,0 0 0 0,0 0 0 16,7-8-336-16,3-1-64 0,1-2-16 0,0-3 0 15,2 0-720-15,3-1-160 16,0-1-32-16,1 2 0 0,0-1-1536 16,0 2-320-16</inkml:trace>
  <inkml:trace contextRef="#ctx0" brushRef="#br0" timeOffset="172341.18">10870 15373 31791 0,'0'0'1408'0,"0"0"288"0,0 0-1360 0,0 0-336 16,0 0 0-16,0 0 0 0,0-7 1552 0,2 1 240 15,2-1 64-15,0 2 0 0,-1 1-864 0,1 0-160 16,0-1-48-16,1 1 0 0,2 0-352 0,0 3-80 16,-7 1-16-16,7 0 0 0,1 0-336 0,-1 1 128 15,-7-1-128-15,6 5 0 0,2 2 0 0,-1 1 128 16,-1 1-128-16,1 1 0 0,-2 1 0 0,0-1 0 16,-1 0 0-16,-1 2-192 0,-1-3 32 0,1 2 0 15,-2-1 0-15,0-1 0 0,2-2 160 0,-3-7 0 0,1 8 0 0,-1-8 0 16,0 0 160-16,0 0 64 15,0 0 16-15,0 0 0 0,0 0 400 0,0 0 96 0,0 0 16 0,0 0 0 16,0 0-128-16,0 0-32 0,0 0 0 0,4-8 0 16,0-1-208-16,1-2-32 0,2 0-16 15,1-2 0-15,1-2-208 0,0 0-128 0,0 0 128 0,1-3-128 32,2 1-576-32,0 0-176 0,0 1-32 0,1-1-20208 0</inkml:trace>
  <inkml:trace contextRef="#ctx0" brushRef="#br0" timeOffset="172978.63">11199 15368 34319 0,'0'0'1520'0,"0"0"320"0,0 0-1472 0,0 0-368 0,0 0 0 0,0 0 0 0,0 0 1424 0,0 0 224 15,0 0 32-15,0 0 16 0,0 0-960 0,0 0-192 16,0 0-32-16,0 0-16 0,0 0-256 0,0 0-48 15,0 0-16-15,0 0 0 0,0 0-176 0,0 0 0 16,1 7 0-16,-1-7 0 0,3 9 0 0,-2-1 0 16,0-1 0-16,-1-7 0 0,3 6 0 0,-3-6 0 15,4 7 0-15,1-2 0 0,0 0 0 0,-5-5 0 16,0 0 0-16,7 3 0 0,-7-3 0 0,8 1 0 16,0-2 0-16,-1-2 0 0,1-1 0 0,0-1 0 15,-1 1 0-15,-1-5 0 0,-1 1 0 0,0-1 0 0,1 0 0 0,-1-1 0 16,1-1 0-16,0-1 0 0,-2 2 0 0,-1 0 128 15,0 0 80-15,-2 3 16 16,1-1 0-16,-2 1 0 0,0 7 288 0,0 0 64 0,-6-6 16 16,0 3 0-16,-2-1-176 0,-1 4-32 0,-1 4-16 0,-1 0 0 15,1 3-208-15,-1 0-32 0,1 4-128 0,1-1 192 16,0 1-192-16,2-1 0 0,1 1 0 0,2-1 0 16,1 2 0-16,2-3 0 0,-1 0 0 15,4 0 0-15,2 2 0 0,1 0 0 0,0 0-128 0,3-3 128 16,2-1 0-16,1 0 0 0,-1-2-128 0,1 0 128 15,0 0-352-15,2-2-16 0,0 0 0 0,2-7 0 16,0-1-208-16,4-2-64 16,-1-1 0-16,1-5 0 0,2 0 384 0,2-2 64 0,-1-4 0 0,-1 1 16 0,-1-2 176 15,0-2 0-15,0-2 0 0,-1-3 0 0,1-1 0 0,-3-1 0 16,-3-1 0-16,-2 0 0 0,-3 0 0 0,-1 1 192 16,-3 2-64-16,-3-3 0 0,-2 1 224 15,-1 2 48-15,-1 4 16 0,-1-1 0 0,-1 5 160 16,1 4 48-16,1 3 0 0,0 3 0 0,2 9-256 0,0 0-48 15,0 0-16-15,0 0 0 0,2 15-304 0,-1 2 0 16,-1 2 0-16,0 5-144 0,-1 3 144 0,-2 3 0 16,1 3 0-16,-1 3 0 0,-1 1 0 0,0-1 0 15,0 2 0-15,2-2 0 0,-1 1 0 0,3-2 0 16,0-2 0-16,0-3 0 16,1-3-928-16,2-2-160 0,0-3-16 0,0-4-19152 0</inkml:trace>
  <inkml:trace contextRef="#ctx0" brushRef="#br0" timeOffset="173378.06">11919 15278 32255 0,'0'0'1424'0,"0"0"304"0,0 0-1392 0,0 0-336 0,0 0 0 16,3-4 0-16,0-5 2576 0,0 2 448 15,-1 0 96-15,0 1 16 0,-2-1-2048 0,0 7-384 0,-2-6-96 0,0 1-16 16,2 5-224-16,0 0-48 0,-7-4-16 0,7 4 0 15,-8-3-48-15,1 3-16 0,-1 0 0 0,0 3 0 16,-1 1-240-16,0 1 128 0,-2 3-128 0,1 2 0 0,-1-2 0 0,2 2 0 16,0 2 0-16,3 1 0 0,-1 0 0 0,3 0 0 15,0-1 0-15,2 1 0 0,2-1 0 0,1-2 0 16,0-1 0-16,2 0 0 0,1-1-160 16,1 0 32-16,2-1 0 0,-2-1 0 0,-5-6-160 15,8 1-32-15,-1 1 0 0,1-4 0 0,-1-1 64 0,-1-1 16 16,2-3 0-16,0 1 0 0,-2-2 240 0,0-1 0 15,-1 0 0-15,0 1-144 0,0-4 144 0,-1 2 0 16,0-1 0-16,-1 3 0 0,-2 0 0 0,-1 8 0 16,0 0 0-16,0 0 0 0,0 0 192 0,0 0-48 15,0 0 0-15,0 0 0 0,0 0-16 0,0 0 0 16,0 0 0-16,6 6 0 0,0 0-128 0,-1 1 0 16,-5-7 0-16,6 6 128 0,0 2-128 0,-1-3 0 0,1-1 0 15,1 0 0-15,-1 1-128 0,2-1-64 0,1 0-16 0,2-1 0 31,-2-2-1952-31,1 0-384 0,2-1-80 0</inkml:trace>
  <inkml:trace contextRef="#ctx0" brushRef="#br0" timeOffset="173588.59">12329 14989 19343 0,'5'-6'1728'0,"1"-2"-1392"0,-2 2-336 0,0-1 0 15,-4 7 4208-15,0 0 768 0,0 0 144 0,0 0 48 16,0 0-2912-16,0 0-576 0,3 8-112 0,0 5-32 15,-2 3-1008-15,1 3-208 0,-2-1-32 0,0 3-16 16,-2 1-144-16,2 2-128 0,0 1 192 0,-1-3-192 0,0 1 176 0,-1 2-176 16,1-4 160-16,0 0-160 0,0-2 0 0,-1-2 0 15,0 0 0-15,-1-4 0 16,0 0-688 0,1-2-224-16,-2-2-48 0,-1 0-11824 0,-2 0-2352 0</inkml:trace>
  <inkml:trace contextRef="#ctx0" brushRef="#br0" timeOffset="173825.47">12226 15310 21183 0,'-5'-4'1888'0,"-1"-1"-1504"15,-2-2-384-15,1 1 0 0,-1-1 3632 0,2 1 656 16,1-2 128-16,1 0 16 0,1 0-2224 0,2 1-448 16,1 0-96-16,4-3 0 0,2-3-880 0,5 1-160 15,2 0-48-15,5 0 0 0,3 1-448 0,2 2-128 16,1-3 0-16,1 3 0 16,-1 0-448-16,0 2-144 0,-1 1-48 0,-2 2 0 0,-1-2 192 0,-3 4 48 15,-3 3 0-15,-1-1 0 0,-3 0 400 0,0 1 0 16,-10-1 144-16,7 3-144 0,0 4 768 0,-2-1 32 15,-5-6 16-15,4 7 0 0,0 0-32 0,-1 1 0 16,-1 1 0-16,-1 1 0 0,1-1-352 0,-1-2-80 0,0 3-16 0,1 0 0 16,-1-1-336-16,-1-9 0 0,0 0 0 0,3 7 0 31,-2 0-2112-31,-1-7-320 0,0 0-80 0,0 0-16592 0</inkml:trace>
  <inkml:trace contextRef="#ctx0" brushRef="#br0" timeOffset="173927.62">12649 15082 21183 0,'5'-14'1888'0,"-1"7"-1504"0,-2 1-384 0,1-1 0 16,-3 7 2208-16,4-6 368 0,-1-2 80 0,0 3 16 0,-3 5-1584 0,0 0-304 16,0 0-64-16,8-3-16 0</inkml:trace>
  <inkml:trace contextRef="#ctx0" brushRef="#br0" timeOffset="174254.53">12763 15059 13823 0,'0'0'608'0,"0"0"128"0,0 0-592 0,0 0-144 16,6 5 0-16,-1 1 0 0,-5-6 5376 0,0 0 1056 15,4 8 208-15,-2 0 32 0,1 0-4432 0,-2 0-880 16,-1-8-176-16,0 9-32 0,0 1-720 0,0-1-144 16,0 0-32-16,2 0 0 0,-1 1-256 0,0-4 0 15,0 2 128-15,2 1-128 0,-3-9 0 0,0 0 0 16,5 8 0-16,1-2 0 0,0 0 0 0,-6-6 0 16,8 1-192-16,0-1 192 0,1-1-400 0,1-5 16 15,1 1 0-15,-1 0 0 0,1-2 208 0,-1 0 176 16,0 0-208-16,1-3 80 0,-2 2 128 0,0 1 0 0,-1 3 0 15,0-1 128-15,-2-1 368 0,1 0 80 0,-7 6 0 0,6-5 16 16,1 0 48-16,-1 1 0 16,2 2 0-16,0 0 0 0,-2 1-352 0,2 1-64 15,0 1-16-15,0 2 0 0,0 1-80 0,0 1 0 16,1 0-128-16,-1 0 192 0,-1 1-192 0,1 0 0 0,1-3 0 16,2 2 0-16,-1 0 128 0,1-1-128 0,-1-1 0 15,3 1 0-15,-1-3 192 0,0-1-64 0,-1-1-128 0,1-2 192 31,0 0-1376-31,-1-1-288 0,1-3-48 0</inkml:trace>
  <inkml:trace contextRef="#ctx0" brushRef="#br0" timeOffset="174380.25">13513 15091 43247 0,'0'0'1920'0,"0"0"384"0,7 1-1840 0,-1 5-464 0,-6-6 0 0,8 2 0 0,0 1 1120 0,0-1 128 15,-1 1 32-15,1-2 0 0,-8-1-736 0,8 2-144 16,-8-2-16-16,0 0-22032 15</inkml:trace>
  <inkml:trace contextRef="#ctx0" brushRef="#br0" timeOffset="180219.58">8621 16315 30399 0,'-16'-6'2704'0,"9"2"-2160"0,7 4-544 0,-5-7 0 0,0 1 976 0,5 6 96 15,0 0 16-15,0 0 0 0,0 0-272 0,5-7-48 16,3 3-16-16,5-1 0 0,5 1-560 0,5 0-192 15,5 0 0-15,4 1 144 0,4 0-16 0,5-2 0 16,5 2 0-16,6 1 0 0,7-2-128 0,3 0 160 16,5 0-160-16,6-4 160 0,8-2 208 0,5-1 32 15,5-1 16-15,3 2 0 0,2 0-48 0,7-2-16 16,2-3 0-16,1 5 0 0,0 3-192 0,6-3-32 16,6-3-128-16,0 1 192 0,1 2 16 0,2-1 0 15,3-4 0-15,1 2 0 0,0 1 32 0,-5-1 0 16,-5-1 0-16,-2-2 0 0,-2 0-96 0,-7 3-16 15,-6-1 0-15,-5 1 0 0,-6 0 16 0,-5-3 0 0,-6-1 0 16,-4 2 0-16,-5 4 96 0,-7 1 16 16,-8-1 0-16,-7-2 0 0,-6 3 16 0,-5-1 16 0,-7 2 0 15,-5 3 0-15,-3-3-80 0,-6 1-16 16,-4 3 0-16,-9 5 0 0,8-6-192 0,-8 6 176 0,0 0-176 0,0 0-13696 31,0 0-2848-31</inkml:trace>
  <inkml:trace contextRef="#ctx0" brushRef="#br0" timeOffset="192772.14">7112 15864 23375 0,'0'0'1024'0,"0"0"240"0,0 0-1008 0,0 0-256 0,0 0 0 0,0 0 0 16,0 0 800-16,0 0 112 0,-5-5 32 0,5 5 0 16,0 0 112-16,0 0 32 0,-6-7 0 0,6 7 0 15,0 0-368-15,0 0-64 0,0 0-16 0,0 0 0 16,0 0-384-16,0 0-96 0,12-7-16 0,2 3 0 15,5-3 0-15,2 3 0 0,3-2 0 0,4 1 0 0,2-1 0 0,1 2 0 16,0 1 0-16,1-1 0 16,-1-2-144-16,0 4 128 0,-1-2-128 0,3 1 128 0,1-2-128 15,-2 0 128-15,-1-3-128 0,2 0 128 0,-3 0 0 16,-1 2-128-16,-1 1 192 0,0-1-64 0,-2 0 16 0,-1 2 0 16,-3 0 0-16,-1 3 0 0,-3-3-144 0,-2 3 192 15,-3-1-192-15,-3 0 192 0,-10 2-192 0,0 0 128 16,10 0-128-16,-10 0 128 0,0 0-128 0,0 0 0 15,0 0 144-15,0 0-144 16,0 0-1344-16,0 0-352 0,0 0-64 0</inkml:trace>
  <inkml:trace contextRef="#ctx0" brushRef="#br0" timeOffset="193373.12">7842 15411 19343 0,'0'0'1728'0,"0"0"-1392"0,0 0-336 0,-9 0 0 16,9 0 1216-16,-11 1 192 0,1-1 16 0,1 0 16 0,0 0-256 16,9 0-48-16,-11 1-16 0,3-1 0 0,-2 0-144 0,2 1-16 15,8-1-16-15,-10 3 0 0,1-3-240 0,9 0-64 16,0 0 0-16,0 0 0 0,0 0-208 0,0 0-48 16,0 0-16-16,-7 7 0 0,7-7-176 0,0 0-16 15,-4 13-16-15,5-3 0 0,-1-10-160 0,4 12 160 16,2-2-160-16,-1-1 160 0,-5-9-160 0,8 11 192 15,-1-3-192-15,3-1 192 0,-10-7-192 0,13 10 0 16,0-3 144-16,0 1-144 0,1 0 160 0,3 0-32 16,1-3-128-16,2 2 192 0,-1 2-64 0,1 0-128 15,-1-3 176-15,1 0-176 0,-2-1 144 0,-1-1-144 16,-1 0 0-16,1 1 144 0,0-3-144 0,-2 4 0 0,0 0 0 16,-2-1-176-16,-2-1 176 0,0-1-192 15,-11-3 192-15,10 8-192 0,-2-2 192 0,-8-6-208 16,7 9 80-16,-7-9 128 0,5 9-144 0,-5-9 144 15,2 15 0-15,-2-3 0 0,-2-2-144 0,-3 2 144 0,-4-1 0 0,-2 4-144 16,-3 2 144-16,-4 0 0 16,-5 1-144-16,0 3 144 0,-1 1 0 0,-4-1 0 0,-5 0 0 15,-2 2 128-15,-3 2 64 0,0 1 0 0,-1-1 0 16,3-2 0-16,3-1-192 0,4-2 192 0,7-4-192 16,4-1 192-16,4-2-192 0,5 0 0 0,2 0 144 0,3 0-144 15,0-1 0-15,3 0 0 0,1 0 0 0,0 1-11184 16,0 1-2256-1</inkml:trace>
  <inkml:trace contextRef="#ctx0" brushRef="#br0" timeOffset="203507.45">4391 15735 22575 0,'0'0'992'0,"0"0"224"0,0 0-976 0,0 0-240 16,0 0 0-16,0 0 0 0,0 0 784 0,0 0 112 15,0 0 32-15,0 0 0 0,0 0 48 0,0 0 16 16,0 0 0-16,0 0 0 0,0 0-256 0,0 0-48 16,0 0-16-16,0 0 0 0,-9-1-176 0,9 1-48 15,0 0 0-15,0 0 0 0,0 0-144 0,0 0-48 16,0 0 0-16,0 0 0 0,-7-5 16 0,7 5 0 0,0 0 0 0,0 0 0 16,0 0-80-16,0 0-32 0,0 0 0 0,0 0 0 15,0 0-160-15,-1-8 160 16,1 8-160-16,0 0 160 0,0 0-160 0,0 0 160 15,0-11-160-15,0 11 160 0,0 0-160 0,0 0 0 16,0 0 0-16,0 0 0 0,0 0 0 0,0 0 128 0,0 0-128 0,0 0 128 16,0 0 0-16,0 0 0 0,0 0 0 15,0 0 0-15,0 0-128 0,0 0 0 16,0 0 0-16,0 0 0 0,0 0 0 0,0 0 128 0,0 0-128 16,0 0 128-16,0 0-128 0,0 0 128 0,0 0-128 0,0 0 128 15,0 0 0-15,0 0 0 0,0 0 0 0,0 0 0 16,0 0-128-16,0 0 0 0,0 0 0 0,0 0 0 15,0 0 0-15,0 0 0 0,0 0 0 0,0 0 0 0,0 0 0 16,0 0 0-16,0 0 0 0,0 0 0 0,0 0 128 0,0 0-128 16,0 0 0-16,0 0 128 0,0 0 32 0,0 0 0 15,0 0 0-15,0 0 0 0,-3-9-32 0,3 9 0 16,0 0 0-16,0 0 0 0,-1-10-128 0,1 10 128 16,0 0-128-16,0 0 128 0,4-9-128 0,-4 9 128 15,5-7-128-15,-5 7 128 0,0 0-128 0,5-9 192 16,-5 9-192-16,4-10 192 0,0-1-192 0,0 3 160 15,-4 8-160-15,7-7 160 0,0 0 0 0,-7 7 0 16,6-8 0-16,0 3 0 0,2 0 32 0,-8 5 16 16,0 0 0-16,10-4 0 0,1 1-208 0,-11 3 144 15,9-4-144-15,-9 4 128 0,0 0-128 0,0 0 0 16,0 0 0-16,8-1 0 0,-8 1 0 0,8-1 0 16,-1 1 0-16,0 0 0 0,-7 0 0 0,9 1 0 15,-1 2 128-15,-2 1-128 0,1 1 0 0,0 1 0 16,-2 2 0-16,1 1 0 0,-1 0 0 0,1 2 0 15,-1 2 0-15,0 0 0 0,-1-1 0 0,0-1 0 16,0 1 0-16,0 0 0 0,0 0 0 0,-2 1 0 0,1 0 0 16,-1 0 0-16,0-2 0 0,0 1 0 0,1 0 0 15,0 0 0-15,-1 1 0 0,2 0 0 16,-1-2 0-16,1 1 0 0,0 0 0 0,-1 0 0 0,1-1 0 0,2-3 0 16,-1 1 0-16,0 0 0 0,0-1 0 0,2 1 0 15,-1-2 0-15,1-1 0 0,-1 0 0 0,1-1 0 16,-1-1 0-16,-6-4 0 0,8 2 128 0,-8-2-128 0,8 2 0 0,-1-2 0 15,-7 0 0-15,9-3 0 0,-2-1 0 0,1-1 0 16,0-2 0-16,0-3 0 0,0 0 0 0,0-2 0 16,-2-1 0-16,1-2 0 0,-2 0 0 0,0-2 0 15,0-1 0-15,0-1 128 0,1 1-128 0,-1-3 0 16,-1-1 144-16,-2 1-144 0,0 3 0 0,-2 2 0 16,0-2 0-16,0 4 128 0,0 1-128 0,-2 1 192 15,1 3-64-15,0-2 0 0,0 4 0 0,-1 0 16 16,2 7 0-16,0 0 0 0,-1-8-16 0,1 8 0 15,0 0 0-15,0 0 0 0,0 0-128 0,0 0 160 16,0 0-160-16,0 0 160 0,0 0-160 0,0 0 0 16,0 0 0-16,0 0 128 0,0 0-128 0,0 0 0 15,0 0 0-15,0 0 0 0,0 0 0 0,0 0 0 16,0 0 0-16,0 0 0 0,0 0 128 0,0 0-128 16,-4 9 128-16,1 2-128 0,2 2 0 0,1-3 0 15,0 1 128-15,1 0-128 0,1 4 0 0,-1-1 0 16,3 2 0-16,-1-1 0 0,-2 2 0 0,0-1 0 0,2 6 0 0,-1 0 0 15,0 0 0-15,0 1 0 16,1 0 0-16,-1 2 0 0,1-3 0 0,1 1 0 16,0 0 0-16,2 0 0 0,0 2 0 0,0-4 0 15,-1 1 0-15,1 1 0 0,-1 3 0 0,-1-2 0 16,-2-1 0-16,2 3 0 0,-2-2 0 0,-2 1 0 0,0-1 0 16,0 0 0-16,-2-1 0 0,1 1 0 0,-2-2 0 0,-1 1 0 15,0-3 0-15,1 0 0 0,-3-3 0 0,1 0 128 16,0-4-128-16,0-2 0 0,-2-2 0 0,2 1 128 15,0-3 32-15,0-1 0 0,-3-3 0 16,1 1 0-16,1-2 160 0,-2 0 48 0,0 1 0 0,-1-2 0 16,0-3-48-16,0-4-16 0,-2 2 0 0,2 1 0 15,-1-4-48-15,-1 1-16 0,1-1 0 0,-1-1 0 16,1 0-112-16,1 1-128 0,0 0 176 0,0-3-176 0,-1 0 128 16,1 1-128-16,2-1 0 0,-1-1 0 0,1-2 0 15,2 3 0-15,2-3 0 0,2 1 0 16,0 1-1104-16,2-3-336 0,2 0-64 15</inkml:trace>
  <inkml:trace contextRef="#ctx0" brushRef="#br0" timeOffset="205917.87">5060 16193 15663 0,'0'0'1392'0,"0"0"-1120"16,0 0-272-16,0 0 0 0,0 0 2304 0,0 0 384 15,0 0 96-15,4-5 16 0,-4 5-1360 0,0 0-272 16,0 0-48-16,0 0-16 0,5-7-208 0,-5 7-64 16,0 0 0-16,2-6 0 0,-2 6 0 0,0 0-16 15,0 0 0-15,3-7 0 0,-3 7-112 0,0 0-32 16,0 0 0-16,0 0 0 0,0 0-160 0,3-7-16 0,-3 7-16 0,2-6 0 15,0-1-48-15,-2 7-16 0,0 0 0 0,0 0 0 16,2-6-80-16,-2 6-16 0,4-7 0 0,-4 7 0 16,0 0-64-16,0 0-32 0,0 0 0 0,0 0 0 15,0 0-96-15,0 0 0 0,0 0-128 0,0 0 192 16,0 0-192-16,0 0 176 0,0 0-176 0,0 0 160 0,0 0-160 0,0 0 0 16,0 0 0-16,0 0 0 0,7 4 0 0,-2 0 0 15,-5-4 128-15,4 8-128 0,0 0 0 0,-2 1 0 16,1 1 144-16,-1 0-144 0,1 0 128 0,-2 0-128 15,-1 1 128-15,0 1-128 0,0-1 0 0,2 5 0 16,-2 0 0-16,0-1 0 16,0 1 0-16,0 0 128 0,0-2-128 0,0 2 0 0,0-1 0 15,1-1 0-15,0 1 0 0,2-2 0 0,0 0 0 0,0-1 0 16,1-3 0-16,2 0 128 0,1 0-128 0,3-2 0 16,-1-2 0-16,0 1 0 0,0-2 0 0,1 0 0 15,2 0 0-15,-2-3 0 0,1 1 0 0,-2-2 0 16,-1 0 0-16,-8 0 128 0,9 1-128 0,-1-1 0 15,-8 0 0-15,8-1 0 0,-2-1 0 0,-6 2 0 16,7-1 0-16,-7 1 0 16,6 0-1632-16,1-4-240 0,1 1-48 0</inkml:trace>
  <inkml:trace contextRef="#ctx0" brushRef="#br0" timeOffset="206441.25">5074 16301 26207 0,'0'0'1152'0,"0"0"256"0,0 0-1136 0,0 0-272 15,-5 1 0-15,5-1 0 0,0 0 1472 0,-5 5 224 16,5-5 48-16,0 0 16 0,0 0-416 0,0 0-64 0,0 0-32 15,5 4 0-15,4-1-48 0,3-3-16 16,3-3 0-16,2 1 0 0,3-2-736 0,1 0-128 0,1 0-48 0,-1-1 0 16,-2 0-112-16,-2-1-32 0,-1 2 0 0,-3 1-12736 15,-3 0-2544 1</inkml:trace>
  <inkml:trace contextRef="#ctx0" brushRef="#br0" timeOffset="207537.86">5573 15791 26207 0,'0'0'1152'0,"0"0"256"0,0 0-1136 0,0 0-272 15,4-4 0-15,-4 4 0 0,6-5 1456 0,-6 5 224 0,0 0 48 0,0 0 16 16,0 0-512-16,0 0-96 0,0 0-32 0,0 0 0 15,0 0-528-15,0 0-96 0,0 0-32 0,0 0 0 16,0 0-80-16,0 0-32 0,-4 7 0 0,-2 0 0 16,0 1-80-16,-2 0 0 0,-1-1-16 0,-2 0 0 15,0 0-16-15,-1-1 0 0,2 1 0 0,-1-1 0 0,2 1-64 0,-1 1-16 16,-1-2 0-16,1-2 0 16,-1 0-144-16,2-1 0 0,0-1 144 0,1 0-144 0,2-4 128 0,-1 0-128 15,1-2 128-15,0 0-128 0,3-3 160 16,0 1-32-16,0-3-128 0,1 0 192 0,0 1 16 15,0-8 0-15,-1 4 0 0,2 1 0 0,0 0-80 16,2-2-128-16,2 3 176 0,0 1-176 0,1 1 128 16,3 1-128-16,1 1 0 0,2-1 0 0,1-2 0 0,2 3 0 15,2 2 0-15,1 0 0 0,-2-3 0 0,2 3 0 16,1 3 0-16,-5 1 0 0,-1 0 0 0,1 1 0 16,-2 2 0-16,2 1 0 0,-3 0 0 0,-1 2 0 15,0 1-128-15,-3 1 128 0,-1 1 0 0,-3 3 0 16,-1 1 0-16,-1 0 0 0,-2 0 0 0,0 0 0 15,-3-2 0-15,2 0 0 0,1-1 0 0,-3-3 0 16,1 1 0-16,1-1 0 0,0 1 0 0,4-8 0 16,0 0 0-16,0 0 0 0,0 0 0 0,0 0-176 0,0 0 176 15,0 0-208-15,0 0-48 0,0 0-16 16,0 0 0-16,4-5 0 0,-1-1 80 0,-1 0 32 16,1 1 0-16,-3 5 0 0,4-6 160 0,-4 6 0 15,0 0 0-15,0 0-128 0,0 0 128 0,0 0-128 16,6 2 128-16,1 3-128 0,-1 5 128 0,1 1-192 15,-2 4 192-15,2-2-192 0,-1 2 192 0,2 1 0 0,1 1 0 0,2 0 0 16,-1-3 0-16,2 2 0 16,0-3 0-16,2-3-18048 0</inkml:trace>
  <inkml:trace contextRef="#ctx0" brushRef="#br0" timeOffset="208328.72">6008 15687 23039 0,'0'0'2048'0,"0"0"-1648"16,0 0-400-16,-4-9 0 0,4 9 2112 0,-3-9 320 0,-2-2 80 0,1 2 16 16,4 9-960-16,-4-8-192 0,4 8-32 0,-3-6-16 15,-2-5-384-15,5 11-80 16,0 0-16-16,-4-10 0 0,-1 1-256 0,5 9-48 15,0 0-16-15,-4-9 0 0,0 1-144 0,4 8-16 0,-2-7-16 16,2 7 0-16,0 0 32 0,0 0 0 0,-7-5 0 0,7 5 0 16,0 0-32-16,0 0 0 0,-8-3 0 0,8 3 0 15,0 0-96-15,0 0-32 0,-9-1 0 0,9 1 0 16,0 0-224-16,0 0 0 0,-8 7 128 0,4 2-128 16,2 1 0-16,2 1 0 0,0-11 0 0,1 13 0 15,2 4 0-15,1-3 0 0,0-2 0 0,1 1 0 16,0-3 0-16,1 2 0 0,2-2 0 0,1 1 0 15,2-5 0-15,1 1 0 0,1-2 0 0,-2 0 0 16,-11-5-240-16,15 2 64 0,-1-1 16 0,-1-1 0 0,-1-1-192 0,-3-1-32 16,0-3-16-16,1 0 0 0,1-2 112 15,-1 1 32-15,-1-1 0 0,1-3 0 0,-1-3 256 0,-1 0 0 16,-2 0 0-16,1 0 0 0,-2-2 0 0,-1 1 0 16,0-2 0-16,-2 2 0 0,0-2 176 0,-1 1 32 15,1-1 16-15,1 3 0 0,0 3 32 0,-2 1 0 16,0-1 0-16,1 4 0 0,-2 6-80 0,0 0-16 15,0 0 0-15,0 0 0 0,0 0-160 0,0 0 0 16,7 4 0-16,1 1 0 0,0 2 0 0,0 4 0 16,1 2 0-16,0 4 0 0,-1-2 0 0,0 4 0 15,-2 3 0-15,2 3 0 0,0 2 0 0,0 3 0 16,-3 3 0-16,0 2 0 0,-1 2 0 0,-1-2 0 16,-1 3 0-16,0-4 0 0,-2-2 0 0,-2-2 0 15,-2-1 0-15,0-6 0 0,-1-2 0 0,-1-1 0 16,-2-3 0-16,-1-3 0 0,0-2 336 0,-2 0-16 15,1-2 0-15,-2-1 0 0,0-1 96 0,1-4 16 16,-1-4 0-16,0 0 0 0,-1 0-112 0,1-3 0 0,1-2-16 16,0 0 0-16,1-2-144 0,1-1-32 0,2-1 0 15,1-1 0-15,-2-3-128 0,3 0 0 0,2 0 0 16,3-2 0 0,3 0-1792-16,3-3-352 0</inkml:trace>
  <inkml:trace contextRef="#ctx0" brushRef="#br0" timeOffset="209316.84">6469 16134 26143 0,'0'0'1152'0,"0"0"256"0,0 0-1136 0,0 0-272 15,-1-6 0-15,-1 0 0 0,2 6 1280 0,0 0 208 0,0 0 48 0,-3-6 0 16,0-1 0-16,3 7 16 0,0 0 0 0,0 0 0 0,-4-8-464 0,1 3-112 16,3 5-16-16,0 0 0 0,0 0-160 0,0 0-32 15,-1-5-16-15,1 5 0 0,0 0-320 0,0 0-64 16,0 0-16-16,0 0 0 16,-3 12-176-16,1 3-48 0,-1 2 0 0,1 4 0 0,-1 3 112 0,0 0 16 15,0 1 0-15,0 0 0 0,0-2-64 16,2 1-16-16,0-1 0 0,2 0 0 0,2-4-176 15,2-2 0-15,3-1 144 0,1-3-144 0,3-1 0 16,1-1 0-16,1-4 0 0,-1-1 0 0,1-3 0 0,2 0-320 16,-2-6 64-16,1 0 16 15,-5-2-1328-15,3 1-272 0,0-1-48 0,0 1-16672 0</inkml:trace>
  <inkml:trace contextRef="#ctx0" brushRef="#br0" timeOffset="209556.64">6449 16272 24879 0,'0'0'2208'0,"0"0"-1760"0,0 0-448 0,0 0 0 15,0 0 2208-15,0 0 352 0,0 0 80 0,0 0 16 16,8 0-1120-16,1-1-208 0,3-2-48 0,1 1-16 0,0-2-736 0,2 0-144 16,-1 0-16-16,0 0-12144 15,1 0-2416-15</inkml:trace>
  <inkml:trace contextRef="#ctx0" brushRef="#br0" timeOffset="210562.69">6734 16272 14735 0,'0'0'1312'0,"0"0"-1056"16,0 0-256-16,0 0 0 0,0 0 1280 0,0 0 208 15,0 0 48-15,0 0 0 0,0 0 160 0,0 0 32 16,0 0 16-16,0 0 0 0,0 0-16 0,0 0 0 16,0 0 0-16,0 0 0 0,0 0-64 0,-6 4-32 15,6-4 0-15,0 0 0 0,0 0-464 0,0 0-80 16,0 0-32-16,0 0 0 0,0 0-352 0,0 0-80 15,0 0-16-15,0 0 0 0,7-1-304 0,2 0-64 0,0-1-16 0,2 1 0 16,-1 1-224-16,1-3 0 16,-1 2 0-16,-1 0 0 0,-1 1-256 0,0-2 64 0,0-1 16 0,-2 0-19776 15</inkml:trace>
  <inkml:trace contextRef="#ctx0" brushRef="#br0" timeOffset="211286.63">6979 16121 30463 0,'0'0'1344'0,"0"0"288"0,0 0-1312 0,0 0-320 15,0 0 0-15,0 0 0 0,-3-9 1728 0,3 9 288 16,-1-7 48-16,1 7 16 0,0 0-672 0,-1-10-144 16,1 10-32-16,0 0 0 0,0 0-336 0,0 0-80 15,0 0-16-15,0 0 0 0,0 0-288 0,0 0-64 16,2 17-16-16,2 0 0 0,0 2-176 0,0 2-16 15,2 1-16-15,1-5 0 0,1 3-224 0,1 1 176 16,-1 2-176-16,2 1 160 16,2-1-736-16,0 2-128 0</inkml:trace>
  <inkml:trace contextRef="#ctx0" brushRef="#br0" timeOffset="213420.62">5512 15744 20271 0,'0'0'896'0,"0"0"192"0,7-5-880 0,-1 0-208 0,1 0 0 0,-1 1 0 0,-6 4 2368 0,0 0 416 15,0 0 96-15,0 0 0 0,0 0-1264 0,0 0-256 16,0 0-48-16,0 0-16 0,0 0-208 0,0 0-32 15,0 0-16-15,0 0 0 0,-8 5-464 0,1-1-80 16,-1 0-32-16,-1 2 0 0,-2-2-208 0,1 1-32 16,-1 1-16-16,0-1 0 0,-2-3-208 0,-2 1 144 15,1-2-144-15,-2-1 128 0,1-2 64 0,0-1 16 16,2-1 0-16,0 0 0 0,1-2 48 0,1-3 16 16,0 1 0-16,1-1 0 0,-1-2 48 0,2-2 16 15,0 0 0-15,1 0 0 0,0-1 16 0,2-2 0 16,1-1 0-16,2-1 0 0,3 1-160 0,1 0-16 15,2 0-16-15,4 3 0 0,0 2-160 0,3-1 0 16,0 0 0-16,2 3 0 0,1 2-128 0,1 1 128 16,0 3-160-16,2 3 160 0,0 1-240 0,1 3 48 15,-2 2 16-15,0 1 0 16,-4 1-208-16,0 2-32 0,-1 3-16 0,-2 2 0 16,-3 3-16-16,-1 4-16 0,-3 1 0 0,-1 2 0 0,-2 0 96 0,-1 1 32 15,-1 1 0-15,0-2 0 0,-1-1 160 0,1-1 48 16,2-2 0-16,0-3 0 0,2-3 128 0,2-2 0 15,0-2 0-15,4-3 0 0,-6-7 0 0,9 0 0 16,0-4 0-16,3-3 0 0,1-3 0 0,1-3 0 0,-1-4 0 16,0 0 128-16,-1-1-128 0,-2-2 0 0,-1-1 0 0,-1-2 128 15,-3 3-128-15,-1-1 0 0,0 6 0 16,-3 0 128-16,-1 5 64 0,-1 2 32 0,1 8 0 0,0 0 0 16,0 0 96-16,0 0 32 0,0 0 0 0,-5 9 0 0,0 6-208 15,1 3-144-15,2 3 192 0,1 2-192 16,1 3 192-16,3 2-64 0,1-1 0 0,2 0-128 0,2 1 176 15,2-1-176-15,2 2 160 0,1-4-160 16,2-1 0-16,-1 0 128 0,2-2-128 0,-2-1-13056 16,-1-3-2624-16</inkml:trace>
  <inkml:trace contextRef="#ctx0" brushRef="#br0" timeOffset="214072.77">4283 17100 41183 0,'0'0'1824'0,"0"0"368"0,0 0-1744 0,8-8-448 0,5 3 0 0,0 2 0 16,1 0-240-16,3 0-128 0,0-1-16 0,6 1-16 0,3 2 400 16,10-1-128-16,7-2 128 0,7 0 0 0,10-3 0 0,8-2 0 15,7-3 0-15,12-3-128 0,13-5 128 0,8-1 0 16,9-2 0-16,8-3 0 0,8-4 0 0,6-2 128 16,6 2-128-16,9-1 128 0,5-1 16 0,6-2 16 15,5 1 0-15,4 1 0 0,8 2 128 0,5 0 32 16,6-7 0-16,8 1 0 0,6-1 64 0,6-3 32 15,1 1 0-15,0-2 0 0,-2-1 32 0,2 2 0 16,1-3 0-16,4 3 0 0,4 0-48 0,-1 0 0 16,-3 1 0-16,-2 0 0 0,-2-2-32 0,-3 0-16 15,-6 0 0-15,-3 2 0 0,-2 1 0 0,-10 2 0 16,-9-3 0-16,-10 2 0 0,-11 3-48 0,-8 0-16 16,-10 3 0-16,-12 5 0 0,-14 5 32 0,-10 0 0 0,-11 3 0 15,-6 1 0-15,-10 1-16 0,-10 5 0 0,-8-2 0 0,-9 4 0 16,-6 1-80-16,-10 1-16 0,-9-2 0 15,-3 5 0-15,-3 3-208 0,-4-3 128 0,-3-1-128 16,-4 2 0-16,-11 3 0 0,10 1 128 16,-10-1-128-16,7 0 0 0,-7 0 0 0,0 0 0 0,0 0 0 15,0 0 0 1,0 0-432-16,0 0-80 0,0 0 0 0,-11 12-22464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08:51:32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4194 6664 18431 0,'0'0'1632'0,"0"0"-1312"0,0 0-320 0,7 8 0 0,-7-8 1264 0,2 8 176 15,1-1 32-15,-2 0 16 0,-1-7 656 0,0 0 128 16,0 0 32-16,-1 6 0 0,1-6-624 0,0 0-112 15,0 0-32-15,0 0 0 0,0 0-528 0,0 0-112 16,0 0-32-16,6-1 0 0,2-5-272 0,1-2-48 16,0-3-16-16,2 0 0 0,-1-5-256 0,1 2-48 15,-2-3-16-15,0 0 0 0,-1 1-16 0,-4-1-16 0,-3 0 0 0,-2 2 0 16,-3-1 16-16,-3 3 0 16,-3 2 0-16,-3 4 0 0,-3 1 64 0,-2 5 0 15,-3 1 16-15,-2 5 0 0,-5 4-272 0,-2 3 0 0,-4 2 128 16,3 2-128-16,4 1 0 0,4 4 0 0,7 2 0 15,4 6 0-15,4 1 0 0,4 3 0 16,3 4-128-16,5 1 128 0,3 1-208 0,5 0 0 0,3 2 0 16,1-1 0-16,3-1 208 0,-2 1-192 0,0-4 192 0,-2 1-192 15,1-1 64-15,-3 2 128 0,-3-4-208 0,0 0 80 16,-3 0 128-16,-3-2 0 0,-2-2 0 0,-5-1 0 16,-4 1 0-16,-3-5 0 0,-4 1 0 0,-6-3 0 15,-3-2 208-15,-5-3 128 0,-2-2 32 0,-4-2 0 16,-3 2 336-16,-3-7 64 0,1-2 0 0,5-2 16 15,6-5-144-15,4-4-48 0,6-4 0 0,5-5 0 16,4-4-192-16,6-5-32 0,6-7-16 0,7-2 0 16,6-4-1184-1,7-2-256-15,9 1-32 0,6-1-13472 0,3 3-2688 0</inkml:trace>
  <inkml:trace contextRef="#ctx0" brushRef="#br0" timeOffset="273.61">4584 6790 30399 0,'-4'-7'2704'0,"-1"-1"-2160"16,0 0-544-16,-1 3 0 0,6 5 2688 0,0 0 448 0,0 0 64 0,0 0 32 15,-6 2-1584-15,2 6-320 0,1 5-64 0,2 1-16 16,1 9-720-16,1 0-144 0,4 7-16 0,-1 4-16 15,0 2-32-15,0 0-16 0,0 0 0 0,0 1 0 16,-3-1 16-16,-1 3 16 0,-1-1 0 0,0-1 0 16,-2-2-160-16,-1-1-48 0,2-3 0 0,-2-2 0 31,-2-2-448-31,3 0-80 0,-1-3-32 0,1-2-14288 0,0-4-2880 16</inkml:trace>
  <inkml:trace contextRef="#ctx0" brushRef="#br0" timeOffset="400.28">4371 7251 24879 0,'-10'-17'2208'0,"6"10"-1760"0,-1-1-448 0,2 3 0 16,3-1 4560-16,4-2 832 0,1-5 176 0,4 2 16 15,7-2-3600-15,5 0-736 0,4 0-144 0,3 3-16 0,5-2-848 16,1 3-240-16,0 1 0 0,1 0-14416 16,-1-2-2992-16</inkml:trace>
  <inkml:trace contextRef="#ctx0" brushRef="#br0" timeOffset="829.66">5092 7145 39567 0,'0'0'1744'0,"0"-5"368"0,-1-7-1680 0,-3 3-432 16,1 0 0-16,-2 0 0 0,-1 1 1392 0,-1 0 192 0,-1 0 32 15,1 3 16-15,-1 1-896 0,-5 0-176 0,0 3-48 0,-3 3 0 16,-2 4-272-16,0 1-64 0,-1 3-16 0,2 1 0 16,0 4-160-16,2 4 0 0,0-1 0 0,5 2 0 15,2-2 0-15,2 2 0 0,0-2 0 0,4 4 0 16,2 0-192-16,2-1 192 0,1-2-160 0,0-8 160 16,4-3-176-16,1 0 176 0,1 0-192 0,2-2 192 15,-1 1-128-15,1-3 128 0,-1 0 0 0,1-3 0 16,-1-2 0-16,0-1 0 0,1 0 160 0,-1-2-32 15,-1-1 48-15,-1-2 16 0,-1 1 0 0,-1-2 0 16,1-1-32-16,-1 1 0 0,0 0 0 0,-3 0 0 16,1 0-160-16,-1 2 160 0,0-1-160 0,-3 7 160 15,2-6-160-15,-2 6 0 0,0 0 0 0,0 0 128 0,0 0 0 0,0 0-128 16,0 0 192-16,0 0-64 0,0 0-128 16,0 0 192-16,0 0-192 0,3 9 192 0,1 1-192 15,2-2 0-15,2 0 0 0,5 1 0 16,4 0-1024-16,3-2-64 0,3-1-32 15,1-4 0-15,2-5-1824 0,0-2-384 16</inkml:trace>
  <inkml:trace contextRef="#ctx0" brushRef="#br0" timeOffset="1013.09">5499 7038 36287 0,'-4'-25'1600'0,"3"14"336"0,-2-4-1552 0,-1 0-384 16,-1-1 0-16,1 2 0 0,0 1 2288 0,2 2 368 15,-2 3 80-15,2 3 16 0,2 5-1360 0,0 0-272 16,0 0-48-16,0 11-16 0,3 4-672 0,1 5-144 0,-1 1-32 0,-1 2 0 15,1 2 0-15,1 2 0 0,0 4 0 0,-2-1 0 16,-2 2-80-16,3-2 0 0,-1 0-128 0,0 0 192 16,-4-2-192-16,2 0 0 0,0-6 0 0,0 0 0 31,-1-1-2000-31,0 0-352 0,0-4-64 0</inkml:trace>
  <inkml:trace contextRef="#ctx0" brushRef="#br0" timeOffset="1237.66">5266 7252 31327 0,'-3'-8'2784'0,"2"-1"-2224"0,1-2-560 0,2 2 0 16,2 0 2368-16,4 0 352 0,4 0 80 0,5 0 16 16,6 0-2000-16,6 0-400 0,4 1-80 0,3-1-16 15,-1 0-320-15,3 1-256 0,1 2 32 0,-2 1 16 16,-3 1-208-16,-4 0-32 16,-4 2-16-16,-3-1 0 0,-2 3 320 0,-4 0 144 0,-3-2-128 0,-2 2 128 0,-3 2 208 0,-1 1 128 15,-8-3 32-15,0 0 0 0,6 4 768 0,-6-4 144 16,0 0 48-16,6 4 0 0,-6-4-496 0,4 6-112 15,-2 1-16-15,1 3 0 0,-4-1-432 0,-1 2-80 16,0-3-32-16,0 3 0 16,0 2-688-16,0 2-144 0,0 0-32 0,0-2-20448 15</inkml:trace>
  <inkml:trace contextRef="#ctx0" brushRef="#br0" timeOffset="1362">5850 7065 27647 0,'-5'-9'2448'0,"1"-2"-1952"0,1-1-496 16,0 0 0-16,2 2 3008 0,0-3 512 0,1 4 112 0,2 1-14016 16,2 1-2800-16</inkml:trace>
  <inkml:trace contextRef="#ctx0" brushRef="#br0" timeOffset="1836.82">6024 7088 35935 0,'0'0'1600'0,"0"0"320"0,0 0-1536 0,0 0-384 0,-5 2 0 0,5-2 0 16,0 0 2752-16,0 0 496 0,-5 3 80 0,5-3 32 15,0 0-2528-15,0 0-496 0,-1 8-96 0,2 2-32 0,2 0-208 16,-1 2 0-16,1-4 0 0,1 1 0 16,0 0 0-16,0 2 0 0,0-5 0 0,-1 2 0 0,-3-8 0 0,0 0 0 15,6 8 0-15,-2 0 0 0,-4-8 0 0,0 0 0 16,0 0 0-16,0 0 0 0,0 0 0 0,0 0 0 15,0 0 0-15,7-4 0 0,-7 4 0 0,7-4 0 16,-1-1 0-16,0-1 0 0,-2 1 144 0,-1-1-16 16,1-1 0-16,0-2 0 0,0 3-128 0,-1-1 0 15,-3 7 0-15,0 0 0 0,6-5 0 0,1 2 0 16,-1 1 0-16,-6 2 0 0,9 2-384 0,2-2-16 16,-1 2 0-16,-2 3 0 0,0-1 48 0,2 1 16 15,-3-1 0-15,1 1 0 0,0 0 48 0,-1 2 16 16,0-1 0-16,1-3 0 0,-8-3 80 0,9 2 0 15,0 1 16-15,-1-2 0 16,-8-1-208-16,9-1-64 0,0-2 0 0,0-2 0 16,0-1-64-16,0-1-32 0,1-1 0 0,-1 1 0 0,-1 0 544 0,1 1 0 0,-3-1 0 15,1 2 0-15,-2 1 464 0,-5 4 208 0,6-1 32 0,0-1 16 16,-6 2 384-16,0 0 80 0,7 3 16 0,3 1 0 16,-4 1-608-16,1 3-112 0,-2 1-32 0,1 1 0 15,1 5-112-15,1-5-16 0,0 1-16 0,1 0 0 16,0 2-304-16,0-1 160 0,1-3-160 0,2-1 128 31,0-3-1040-31,1-2-224 0,1-3-32 0</inkml:trace>
  <inkml:trace contextRef="#ctx0" brushRef="#br0" timeOffset="2619.64">6740 7192 24879 0,'5'-7'2208'0,"-1"-2"-1760"16,-2-4-448-16,0-2 0 0,2 3 3408 0,-4-1 608 16,-2 0 112-16,-2 1 32 0,-2 0-1664 0,-1 1-320 15,-3 0-64-15,0 2 0 0,-2 1-1040 0,1 2-208 16,0 2-32-16,2 2-16 0,-1 1-528 0,-2 1-96 15,-1 1-32-15,0 3 0 0,1 4-160 0,2 0 0 0,-2 0 0 16,3 1 0-16,0 3 0 0,2 1-176 0,2 1 176 16,2 2-128-16,1-2-96 0,3 0-16 15,3 2 0-15,2 1 0 0,1-4-112 0,3 1-32 0,3-1 0 16,0-1 0-16,-1-1 16 0,0-4 0 0,0-3 0 0,-1-1 0 16,1-2 128-16,-1-2 32 0,-2-3 0 0,0-1 0 15,0 0 208-15,-1-2 0 0,-2 1 192 0,1-1-192 16,-2 0 288-16,0 2-48 0,-1-1-16 0,-4 6 0 15,3-9-96-15,-1 2 0 0,-2 7-128 0,3-6 192 16,-3 6-192-16,0 0 0 0,3-7 0 0,-3 7 0 31,0 0-896-31,0 0-240 0,6-4-32 0,-6 4-16 16,8 0 144-16,-8 0 16 0,8 1 16 0,0 1 0 0,-1-1 304 16,-7-1 64-16,8 3 16 0,-1 1 0 0,-7-4 624 0,0 0 0 0,6 1 0 0,1-1 0 15,-7 0 640-15,8-4 208 0,-2 0 48 0,1 0 0 0,-2 0 304 0,1-1 64 16,-2-3 16-16,1 2 0 0,1-1-320 15,-1 1-48-15,-1 2-16 0,1-3 0 0,0 1-384 16,3-2-64-16,-3 3-32 0,2 1 0 0,-1-1-224 16,1 1-32-16,-1 0-16 0,1 1 0 0,1 2-144 0,-2 0 0 15,1-1 0-15,1 2 0 0,1 2 0 0,-3 0 0 16,-6-2 0-16,9 4 0 0,0 1 0 0,-1-1 0 16,-1 4-144-16,-1 0 144 0,1 0-160 0,-2 1 32 15,2 1 0-15,-4-1 0 0,0 2-128 0,0-3 0 16,-3-8-16-16,2 10 0 0,1-1 80 0,-2 0 0 15,-1-9 16-15,0 0 0 0,0 0 176 0,0 0 0 16,0 0 0-16,0 0 0 0,0 0 0 0,0 0 0 16,0 0 0-16,0 0 128 0,0 0-128 0,3-6 128 15,1-2-128-15,0-1 128 0,1-2-128 0,1-2 0 0,2-1 0 16,-1 0 0-16,1 1 0 0,1 0 0 16,-2-2 0-16,3 3 128 0,-1 3-128 0,0 2 0 0,0 0 0 0,1 3 0 15,-2 0 0-15,0 4 0 0,-1 0-144 0,0 3 144 16,0 1 0-16,1 2-176 0,-2 1 176 15,1 2-128-15,-2 0 128 0,-1 3 0 0,0-3 0 0,-2 4 128 16,1 1-128-16,0-1 128 0,-3-2-128 0,1 2 128 31,0-3-2544-31,2-1-496 0</inkml:trace>
  <inkml:trace contextRef="#ctx0" brushRef="#br0" timeOffset="2734.57">7284 6995 46991 0,'-8'-9'1024'0,"8"9"224"0,0 0 32 0,0 0 64 16,-4-5-1088-16,2-2-256 0,0 2 0 0,2 5 0 16,2-5-768-16,1-2-192 0</inkml:trace>
  <inkml:trace contextRef="#ctx0" brushRef="#br0" timeOffset="2913.83">7610 6809 40543 0,'0'0'3600'0,"0"0"-2880"16,-4 7-576-16,-1 1-144 0,-2 0 1968 0,1 5 352 16,2 3 80-16,1 3 16 0,1 5-1568 0,2 1-304 0,0-1-64 15,1 4-16-15,3-4-464 0,0 1 0 0,-2-4 0 0,2 1 0 32,-1 2-1200-32,-1-5-272 0,2 1-64 0,-1-3-12608 15,-1 0-2496-15</inkml:trace>
  <inkml:trace contextRef="#ctx0" brushRef="#br0" timeOffset="3307.95">7459 7092 40319 0,'0'0'1792'0,"0"0"352"0,-6-6-1712 0,2 1-432 0,4 5 0 0,0 0 0 16,0 0 1792-16,0 0 288 0,3-4 48 0,-3 4 16 16,9 0-1264-16,3 1-256 0,2 1-48 0,2 2-16 15,2-3-272-15,0 0-48 0,1 3-16 0,-1-2 0 16,0-1-224-16,-1 0 0 0,0 2 0 0,-3-2 0 15,1-1 0-15,-2 0 0 0,0 0 0 0,-1 0 0 0,-2 0-240 0,-1 0 64 16,0-1 16-16,-1 1 0 0,0 0-96 0,0 0 0 16,-2-4-16-16,1 3 0 0,-1-1-32 0,1-3 0 15,2 1 0-15,-1-2 0 16,1-4-320-16,1 0-64 0,1 0-16 0,-1-2 0 16,1-1-320-16,-1 0-80 0,-1 0-16 0,0 1 0 15,0 4 736-15,-1-1 128 0,-3 1 48 0,-5 8 0 0,0 0 592 0,7 5 128 16,-3 7 32-16,-2 3 0 0,0 7 160 0,-2 0 48 15,0 5 0-15,-2 3 0 0,0 1-176 0,1 5-16 16,-1 0-16-16,2 2 0 0,2 0-112 0,0 0-32 16,1-1 0-16,1 0 0 0,1-2 144 0,3-2 32 15,1-6 0-15,-1-2 0 0,-3-4 208 0,0-3 48 0,0-2 16 16,-1-5 0-16,1-4-320 0,-5-7-64 0,0 0-16 0,0 0 0 16,0 0-160-16,-1-12-32 0,-2-1-16 0,1-3 0 31,-1-4-1520-31,5-5-320 0,3-8-48 0</inkml:trace>
  <inkml:trace contextRef="#ctx0" brushRef="#br0" timeOffset="3432.95">8547 7137 26719 0,'0'0'2368'0,"0"0"-1888"0,0 0-480 0,0 0 0 16,-4 7 5632-16,-1-2 1024 0,0-1 192 0,0 0 64 16,-2 0-4496-16,-1 0-896 0,0 1-176 0,1 1-48 31,-2-3-1552-31,-1 2-320 0,0-1-64 0,-3 1-23728 0</inkml:trace>
  <inkml:trace contextRef="#ctx0" brushRef="#br0" timeOffset="3776.18">3961 7832 51375 0,'0'0'2272'0,"0"0"480"0,0 0-2208 0,6 5-544 15,7 3 0-15,7 1 0 0,6 3 128 0,10 1-128 16,10-4 0-16,17 0 0 0,16-4 368 0,16-2 16 16,16-2 0-16,18-2 0 0,18-2 32 0,15 0 16 15,10-4 0-15,8 0 0 0,7-4-48 0,8 3 0 0,9-3 0 0,4 1 0 16,3-2-112-16,-2 2-16 15,-4 1-16-15,-6 1 0 0,-5 1-112 0,-2-3-128 0,-4 1 176 0,-6 0-176 16,-38 2 176-16,-4 1-176 0,-3 0 160 0,-5 1-160 16,-6-1 0-16,-8-1 0 0,-14 2 0 0,-14 2 0 15,-14 0 0-15,-14 0 0 0,-12-1-128 0,-12 1 128 32,-11-1-1328-32,-11 1-208 0</inkml:trace>
  <inkml:trace contextRef="#ctx0" brushRef="#br0" timeOffset="4674.59">3764 9309 36863 0,'0'0'3264'0,"0"0"-2608"15,0 0-528-15,0 0-128 0,0 0 128 0,0 0-128 16,0 0 192-16,0 0-64 0,0 0 256 0,0 0 64 16,-9 8 0-16,2 4 0 0,1 2-320 0,2 7-128 15,2 4 128-15,2 7-128 0,0 6 0 0,2 8 0 16,2 6 0-16,0 5 0 0,-2 2 192 0,-1 9-32 15,1 9-16-15,-2 5 0 0,0 5 112 0,0 0 0 0,0 6 16 16,0 6 0-16,-3 4 112 0,2 0 0 0,0 1 16 0,-3 6 0 16,0 7-128-16,-1 4-16 15,-3 1-16-15,1 7 0 0,-3 12 32 0,1-3 16 0,0-4 0 0,-2 8 0 16,2 15-64-16,0-7-16 0,0-8 0 0,1 6 0 16,4 10 0-16,1-3 0 0,1-6 0 0,3-3 0 15,2-2 192-15,2-5 48 0,1-5 0 0,4-1 0 16,-3 3-96-16,5-9-16 0,-1-7 0 0,0 0 0 15,1 7-64-15,0-11-16 0,-1-11 0 0,0-2 0 16,-2 3-16-16,-1-1-16 0,-2-2 0 0,1-2 0 16,-2-10-32-16,-1 3 0 0,-1 5 0 0,-1-9 0 15,1-12-192-15,-1-5 128 0,0-6-128 0,0-5 0 0,0-2 0 16,0-4 128-16,0-2-128 0,0-5 0 0,1 1 0 0,-3-2 0 16,1-6-192-16,0-8 192 15,1-10-1808-15,-2-3-256 0,-2-6-48 0</inkml:trace>
  <inkml:trace contextRef="#ctx0" brushRef="#br0" timeOffset="5303.32">2855 15195 34095 0,'-5'-1'3024'0,"-2"-3"-2416"0,0 0-480 0,-3 0-128 16,0 2 368-16,-4-1 48 15,1-1 16-15,1 4 0 0,1 0 192 0,11 0 32 0,0 0 16 0,0 0 0 0,-9 5-160 0,9-5-16 16,2 11-16-16,0-2 0 0,3 0-288 0,7-2-48 16,6 2-16-16,2 0 0 0,2 0 256 0,7 0 64 15,5 2 0-15,7-1 0 0,6-1 144 0,7 0 48 16,5 0 0-16,14 1 0 0,10-4 32 0,12-1 16 15,11-1 0-15,7-1 0 0,6 1-288 0,9-4-48 16,8-3-16-16,12 2 0 0,8-1-160 0,-66-1-48 16,18-4 0-16,19-1 0 0,16 0-128 0,18 1 160 15,12-3-160-15,10-1 160 0,8 0-160 0,9 5 0 16,7 3 144-16,7-1-144 0,7-1 0 0,5 1 0 0,3-1 0 16,6 2 0-16,1-1 0 0,256-5 0 15,-112 3 0-15,-59 1 128 0,-33 1-128 0,-18 4 0 16,-12-3 0-16,-9 2 0 0,-4 1 0 0,-10 0 0 0,-10 1 0 0,-7 2 128 15,-9-1-128-15,-7 2 0 16,-5-4 128-16,-3-4-128 0,1-1 272 0,-8 1-16 16,-11 5 0-16,-4-2 0 0,-6-4 80 0,-9 2 16 0,-7 1 0 15,-12 2 0-15,-10 0-160 0,-9 1-16 16,-8 2-16-16,-14 1 0 0,-11-2-160 0,-14-1 192 0,-14-1-192 16,-13 0 192-16,-14 0-192 0,-11 0 128 0,-12-1-128 15,-8 1 128 1,-12-6-1280-16,-13-4-256 0</inkml:trace>
  <inkml:trace contextRef="#ctx0" brushRef="#br0" timeOffset="7724.82">4547 14687 25791 0,'0'0'1152'0,"0"0"224"0,0 0-1104 0,0 0-272 0,0 0 0 0,0 0 0 15,0 0 672-15,0 0 80 0,0 0 16 0,0 0 0 0,3 6-624 0,-3-6-144 16,0 0 0-16,0 0 0 0,6 4 0 0,-6-4 0 16,0 0 0-16,10 0 128 0,-3-1 208 0,0-2 48 15,-1 0 0-15,2-5 0 0,0-3 64 0,0 1 32 16,-2-1 0-16,1 1 0 0,0 1-208 0,-1-2-32 16,1-2-16-16,-2-2 0 0,-1 0 96 0,0 1 0 15,1 1 16-15,-1-1 0 0,-2-2 32 0,1 0 0 16,-2-4 0-16,2-3 0 0,-1-1-112 0,1-4-32 15,1-2 0-15,1-2 0 0,0 0-64 0,1 0-16 16,1 1 0-16,1 2 0 0,-1 1-144 0,-1 5 0 16,1 5 144-16,-1 2-144 0,2 3 0 0,1 1 0 15,0-1 0-15,2 4 0 0,2 3 0 0,-1-1 0 16,-1 1 0-16,2-1 0 0,3-1 0 0,-2 2 0 16,2 1 0-16,2-1 0 0,3 0 0 0,1 2 0 15,0 1 0-15,2 1 0 0,1 2 0 0,-1 2 0 0,3 5 0 0,-3-1 0 16,1 1 0-16,0 2 0 15,0 0 0-15,-3 0 0 0,-3 0 0 0,0 0-128 16,-2 2 128-16,-1-3 0 0,-3-3 0 0,2-1 0 0,-1 0 0 16,1-3 0-16,-1-2 0 0,2-3 0 0,-1-3 0 0,1-3 0 15,-2-2 0-15,2-2 0 16,2-8 0-16,0 1 128 0,2 0-128 0,-1 0 128 0,1 0-128 16,0-1 128-16,-2 0-128 0,0 0 0 0,-1 1 0 15,-1 1 128-15,-2 1-128 0,0 1 0 0,-1 1 0 0,-1 2 0 16,0-2 0-16,0 0 0 0,-1 2 0 0,1-2 0 15,-2 0 0-15,2-1 0 0,0-2 0 0,1 0 128 16,1 2-128-16,1-1 0 0,-2 2 0 0,1-3 0 16,0 3 0-16,1-2 0 0,2 3 0 0,-2 2 0 15,1-2 0-15,0 4 0 0,-1 3 0 0,0 0 0 0,-2 1 0 0,1 3 0 16,2 0 0-16,-1 2-128 0,0-1 128 0,-1 2-128 16,4 2 128-16,0 0-128 0,-1 1 128 15,0 0 0-15,3 3 0 0,-3-3 0 0,0 5 0 0,1-4 0 16,0 1 0-16,0 1 0 0,-1-2 0 0,0 4 0 15,2-5 0-15,-2 2 0 0,1-1 0 0,-1-2 0 16,-2-2 0-16,1 0 0 0,1 0 0 0,0-1 0 16,-3-1 0-16,1 0 0 0,-2-1 0 0,1-3 0 15,0-1 128-15,1-1-128 0,-4-3 0 0,1-3 128 16,0-2-128-16,0-2 0 0,-2-5 0 0,3 1 0 16,1 0 0-16,-1-3 128 0,-1 1-128 0,1 0 0 15,0-1 0-15,0 4 0 0,-1 0 0 0,-1-1 0 16,-2 5 0-16,0 0 0 0,0 2 0 0,1 0 0 15,-1 3 0-15,3 1 0 0,-3-1 0 0,2 2 0 16,0 1 0-16,2 0 0 0,1 0 0 0,0 2 0 16,0 0 0-16,2 1 0 0,0 0 0 0,2 1 0 15,-3-3 0-15,1 4-128 0,1 2 128 0,-1 1 0 0,-2 1 0 16,2 2 0-16,-2 2 0 0,0 0-160 0,-1 3 160 16,0-2 0-16,-1 2 0 0,0 0-128 0,0 2 128 15,-2-1 0-15,0 1 0 0,1-1 0 0,-1-2 0 0,1 0 0 16,-2-2 0-16,1 1 0 0,2-3 0 0,0-1 0 15,-2-1 0-15,2 0 0 0,1-2 0 0,0-3 0 16,0 1 0-16,0-2 0 0,0 0 0 0,0 0 0 16,0-1 0-16,0 0 0 0,0 0 0 0,0-1 0 0,0-2 0 15,0 2 0-15,0-2 0 0,0 0 0 0,-1-1 0 0,0 0 0 16,0-3 0-16,-1-1 0 0,2-2 0 16,0-2 144-16,3-1-144 0,-2 0 128 0,-1-2-128 15,2 1 0-15,0 2 0 0,0-1 0 0,-2 1 0 16,1 4 0-16,-1 1 128 0,0 2-128 0,-1 1 0 0,-2 0 0 15,1 2 0-15,-2 2 128 0,-1 1-128 0,1 2 0 16,1-1 0-16,1 2 0 0,-2 1 0 0,0 2 0 16,0-1 0-16,3 2 0 0,4-1 0 0,4 1 0 15,-1 2 0-15,-1 2 0 0,1 1 0 0,1 2 0 16,-2 2 0-16,2-1 0 0,1 1 0 0,-2 1 0 16,1-1 0-16,-2-1 0 0,-1 1 0 0,-1-1 0 15,1-1 0-15,-3-1 0 0,-1-1 0 0,0-2 0 16,-1-2 0-16,-1-3 0 0,2-2 0 0,1-2 0 15,-1-2 0-15,1-4 0 0,0-4 0 0,3 0 128 16,0-2-128-16,-1 2 128 0,-2-3-128 0,0 1 128 16,1-2-128-16,-1 1 128 0,0-1-128 0,1 2 0 15,-1-1 0-15,1 1 0 0,-1-1 0 0,-2 3 0 16,-2-1 128-16,-1 2-128 0,-1 1 0 0,1-1 0 16,0-1 0-16,2 0 128 0,-1-2-128 0,2 0 0 0,1 0 0 0,1 2 0 15,1 1 0-15,-1 1 0 0,0 2 0 16,1 1 0-16,-2 3 0 0,-2-2 0 0,1 3 0 0,-2 3 0 15,0-1 0-15,-1 2 0 0,0 1 0 0,0 3 0 16,-9 0-128-16,10 3 128 0,-2 1 0 16,0 2 0-16,0-2 0 0,0 1 0 0,0 1 0 0,1 0 0 15,1 1 0-15,-1-1 0 0,0-1 0 0,2-1 0 0,-11-4 0 16,13 3 0-16,0-2 0 0,1-2 0 0,1-3 0 16,-1-1 0-16,2-2 0 0,-1-2 0 0,1-1 0 0,2-1 0 15,2-6 176-15,-2 2-176 0,0-1 448 0,-1-1 0 16,0 3 0-16,0 1 0 0,0-2-192 0,0 2-32 15,-1 0-16-15,-2 1 0 0,-2 2-208 0,-2 1 0 16,-2 2 0-16</inkml:trace>
  <inkml:trace contextRef="#ctx0" brushRef="#br0" timeOffset="9026.07">8817 11821 29423 0,'0'0'1296'0,"0"0"288"0,0 0-1264 0,0 0-320 0,0 0 0 0,0 0 0 0,0 0 512 0,0 0 32 16,0 0 16-16,0 0 0 0,13-1 64 0,-1-3 16 15,1 0 0-15,1 0 0 0,1 0-208 0,0 1-48 16,0-1 0-16,0 0 0 0,0 1-176 0,-1-2-32 16,-1 0-16-16,0-2 0 0,0-2 96 0,-1 0 0 15,-1 1 16-15,2-4 0 0,-2 1 80 0,-1-2 16 0,-2-6 0 0,3 1 0 16,-1-5-80-16,3-3-16 0,1-1 0 16,1 0 0-16,-1-3-48 0,0 4-16 15,1-1 0-15,2-1 0 0,-3 0-16 0,3 2 0 16,1 1 0-16,0 3 0 0,-1 1 32 0,-1 2 0 0,-3-3 0 0,1 3 0 15,1-3-80-15,-1 1-16 0,0 2 0 16,2-1 0-16,1-1-128 0,0 1 0 0,0 2 144 0,0 0-144 16,0 1 0-16,-3 2 0 0,1 4 0 15,-2 2 128-15,-2 2-128 0,1 2 0 0,0 1 0 16,0 0 0-16,-1 3 0 0,0 3 0 0,-1 4 0 0,1-1 0 16,0 0 0-16,2 1 0 0,-2 2 0 0,0 1 0 15,0 1 0-15,1-1 0 0,-2-2 0 0,3 1 0 16,-2-1 0-16,0-1 0 0,0 0 0 0,0-3 0 0,2 1 0 15,1-1 0-15,-1-2 0 0,0-1 0 16,1-2 0-16,2-2 0 0,-1-1 0 0,0 2 0 0,-4-2 0 0,1 0 0 16,0-2 0-16,-1 0 0 0,0 1 0 0,-1-3 0 15,1-2 0-15,-1 0 0 0,-1-4 0 0,0 1 128 16,2-2-128-16,-2-1 0 0,0-1 0 16,0 1 0-16,0 0 0 0,2 3 0 0,-2 1 0 15,0-3-128-15,-1-1 128 0,1 2-192 0,1 3 192 0,1-1 0 16,-3 0 0-16,2 1-128 0,1 0 128 0,-1 2 0 15,2 1 0-15,-2 1 0 0,-1 0-144 0,2 2 144 16,0 0-160-16,2 0 160 0,1-1-128 0,0 1 128 16,-1-1 0-16,1 2-144 0,-1 0 144 0,2 2 0 15,-1-2 0-15,2 4-128 0,-3-3 128 0,5 1 0 16,1-1 0-16,0 3 0 0,-4 0 0 0,2 1 0 16,2 0 0-16,-1 0-128 0,0-2 128 0,-1 1 0 15,0 1 0-15,-3 0 0 0,-1-1 0 0,0 0 0 16,0-1 0-16,0 1 0 0,-1-2 0 0,3-2 0 15,-2-3 0-15,2-5 0 0,3-2 0 0,3-4 0 0,0-5 0 0,3-1 0 16,2-4 0-16,1-1 0 0,0 0 0 16,2 0 128-16,-1 0-128 0,0 3 0 15,0 2 0-15,-4 0 0 0,-4 2 0 0,-2 2 0 0,-1 3 0 16,-3 1 0-16,-1 4 160 0,-1 1-32 0,-4-1-128 0,0 1 192 16,-2 2 64-16,2 1 0 0,0 0 0 0,0-1 0 15,0 1-256-15,1 0 176 0,1-3-176 0,3 2 160 16,2 0-160-16,2-1 0 0,1 2 0 0,1 0 0 0,1 1 0 15,-1 2 0-15,-2-1 0 0,0 0 0 0,2 2 0 16,-2 1 0-16,-2 0 0 0,1 1 0 0,-1-1 0 16,2 1 0-16,-1 0 0 0,0 2 0 0,-2-3 0 0,2 2 0 15,1-2 0-15,2-2 0 0,2 0 0 16,1-4 0-16,2-4 0 0,3-1 0 0,4-3 0 0,3-3 0 16,1-1 0-16,1-5 0 0,-2 4 0 0,-1 1-224 15,-1 0 80-15,-2 1 16 0,-3-1-64 0,-1 3 0 16,0 1 0-16,-2 0 0 0,-3-2 192 0,-2 1 0 15,1-2 0-15,1 1 0 0,-1 1 0 0,-1-1 0 16,-4-2 0-16,2 1 0 0,0 0 0 0,0 2 0 16,-2 1 0-16,1-2 0 0,3 0 0 0,2 1 0 15,1-5 160-15,4 2-160 0,2-1 240 0,1 2-48 16,-1 3-16-16,-1 3 0 0,-1 2-176 0,-1 3 128 16,0 3-128-16</inkml:trace>
  <inkml:trace contextRef="#ctx0" brushRef="#br0" timeOffset="9517.58">13138 14774 12895 0,'0'0'1152'0,"-8"6"-928"0,-12-4-224 16,6 3 0-16</inkml:trace>
  <inkml:trace contextRef="#ctx0" brushRef="#br0" timeOffset="9795.4">13055 14873 21183 0,'0'0'1888'0,"0"0"-1504"0,6 4-384 0,-6-4 0 15,5 3 1536-15,-5-3 224 0,4 5 48 0,-4-5 16 0,0 0 384 0,0 0 80 16,0 0 16-16,0 0 0 16,0 0-144-16,-3 5-32 0,-1 1 0 0,-1 0 0 0,-3 2-816 0,2-2-160 15,0 1-48-15,0-1 0 0,-1 1-400 0,2 2-64 16,1-1-32-16,4 1 0 0,2-2-336 0,4 0-64 16,5 1-16-16,6 0 0 0,3-1-192 0,8 0 128 15,7 5-128-15,5 0 0 0,2 0 160 0,1 1-160 16,0-2 160-16,1 1-160 0,1 1 128 0,0 0-128 15,-4 4 0-15,-2 0 0 0,-5 3 0 0,-4 0 128 16,-7 4-128-16,-6 1 0 0,-8 1 0 0,-6 2 0 16,-8 2 0-16,-11 6 0 0,-9-1 624 0,-6 4 16 15,-9 3 16-15,-5-1 0 0,-3-4-160 0,-7 2-48 16,-6 0 0-16,1 2 0 0,4-2-288 0,8-4-160 16,18-12 160-16,5-1-160 15,4-1-1408-15,8-5-368 0,7 0-80 0</inkml:trace>
  <inkml:trace contextRef="#ctx0" brushRef="#br0" timeOffset="10873.66">12491 16334 12895 0,'0'0'1152'0,"-3"-6"-928"0,1 0-224 0,0-2 0 16,-2-10 11408-16,3 6-5008 0,1-1 32 15,1 0-3728-15,1 0-736 0,-2 2-160 0,1 1-16 16,0 2-304-16,1 2-48 0,-2 6-16 0,0 0 0 15,0 0-704-15,0 0-144 0,6 8-16 0,1 2-16 16,-1 3-336-16,2 4-64 0,-1 1-16 0,-2 3 0 16,-3-4 0-16,2 1-128 0,2 1 192 0,-1-1-64 15,1 1-128-15,1 0 192 0,-1-1-192 0,2-3 192 0,3-1-192 16,-1-4 0-16,0-2 0 0,2-2 0 16,4-3-1472-16,-1-2-368 15,1-2-80-15,0-3 0 0,1-4-640 0,-2-1-112 0,0-1-16 16,-2-2-16-16,1-5 1168 0,-2 0 256 0,-2 0 32 0,-2-1 16 15,-3 1 816-15,-2 0 160 0,-3 0 48 0,-1 1 0 0,-1 2 1344 0,-2 2 272 16,-1 0 48-16,-1 1 16 0,-1 3-240 0,1 0-32 16,-2 0-16-16,1 3 0 15,-1 2-1504-15,-1 1-320 0</inkml:trace>
  <inkml:trace contextRef="#ctx0" brushRef="#br0" timeOffset="12135.11">12664 16206 25791 0,'0'0'1152'0,"8"-7"224"0,0-1-1104 0,0 2-272 16,-2 1 0-16,0 0 0 0,-1 2 3264 0,-5 3 576 16,0 0 128-16,0 0 32 0,0 0-1824 0,0 0-384 15,0 0-64-15,2 10 0 0,-2 5-752 0,-1 6-144 16,-3 5-16-16,-2 4-16 0,-1-3-336 0,-2 2-64 15,-3 2-16-15,-2 2 0 0,0-1-128 0,-1-1-48 16,1 2 0-16,1-2 0 0,1-2-208 0,2-3 144 0,-1-1-144 0,2-3 128 31,0-1-1360-31,2-6-288 0,-2-3-48 0,4-3-12768 16,0-3-2560-16</inkml:trace>
  <inkml:trace contextRef="#ctx0" brushRef="#br0" timeOffset="12298.73">12397 16292 32255 0,'0'0'2864'0,"0"0"-2288"0,0 0-576 0,0 0 0 16,0 0 1136-16,7 9 112 16,3 0 32-16,6 4 0 0,5 4-48 0,3 1 0 0,6 2 0 0,4-1 0 15,4 8-112-15,2-1-32 0,-1 2 0 0,1 4 0 16,-1-5-224-16,-3 6-48 0,2-3-16 0,-3-2 0 0,-1 2-800 0,-1 0-224 16,-5-2-16-16,-2-2-20896 15</inkml:trace>
  <inkml:trace contextRef="#ctx0" brushRef="#br0" timeOffset="13091.78">3746 9198 39615 0,'0'0'1760'0,"-10"4"352"0,1-1-1680 0,9-3-432 16,-9 6 0-16,3 1 0 0,-1-1 368 0,1 2-16 0,-3 1 0 0,1 2 0 16,-1 0 288-16,1 4 64 0,1-2 16 0,-1-1 0 15,-1 1-80-15,0 1-32 16,0 2 0-16,3-3 0 0,-2 1-272 0,1 2-48 0,-1-1-16 0,2 1 0 16,1-3-272-16,1 1 160 0,0 1-160 0,1-2 128 15,1-2-128-15,2-3 0 0,0-8 0 0,0 0 0 16,0 0-128-16,0 0-16 0,0 0 0 0,7 3 0 15,1-4-112-15,0-5 0 0,0-3-16 0,0-4 0 16,0-5 80-16,-1-2 0 0,0 0 16 0,-2-3 0 16,-1 1 176-16,-1 1 0 0,-2 2-144 0,1 2 144 15,1 2 0-15,0 2 0 0,-1 3 0 0,2 1 0 16,0 2-160-16,1 3 160 0,3 2 0 0,1-1-144 16,2 2 144-16,3 2-160 0,4 2 160 0,3 3-160 0,1 0 160 15,3 1 0-15,2 1 0 0,0 1 128 0,-3-1-128 16,-1 1 0-16,-3 2-128 0,-3-1 128 0,-1-1 0 15,-4 0 0-15,-3 2 0 0,-4 2-13056 16,-4 0-2592-16</inkml:trace>
  <inkml:trace contextRef="#ctx0" brushRef="#br0" timeOffset="13603.01">2459 9673 42959 0,'-20'-3'1904'0,"12"3"400"0,-3-1-1856 16,0 2-448-16,2 2 0 0,-1 1 0 0,-2 1 160 0,2-1-160 0,0 2 160 0,3 1-160 15,-1-1 192-15,3 4-64 0,1 0-128 0,2-1 192 16,2 3-192-16,3 0 0 0,1-1-192 0,2 1 192 15,4-1-144-15,1-4 144 0,4 0 0 0,0-2-144 16,2-1-48-16,0-1-16 0,0-3 0 0,1-2 0 16,2-4 16-16,-3-2 16 0,-2 0 0 0,0-1 0 15,-2-1 176-15,-1-2 0 0,-3 0 0 0,0 0 0 16,-3 1 128-16,0 1 0 0,-3 0 0 0,0 4 0 16,0-1 192-16,-3 7 32 0,0 0 16 0,0 0 0 0,0 0-176 15,6 8-16-15,1 4-16 0,2 3 0 0,3 10-160 16,2 2 0-16,0 7 0 0,2 5 0 0,1 6 0 0,0 3 0 15,1 1 0-15,-1 1 0 0,-4-2 0 16,1-1 0-16,-1-2 0 0,-3-2 0 0,-5-2 0 0,-3 1 0 16,-2 0 0-16,-5-1 0 0,-4 0 272 0,-3-2-16 15,-2-1-16-15,-2-2 0 0,-2-4 80 16,1-4 0-16,-2-4 16 0,0-5 0 0,1-6 176 0,1-4 48 16,1-6 0-16,2-7 0 0,1-4 112 0,1-5 32 15,2-6 0-15,5-5 0 0,1-6-208 0,3-6-48 16,2-6 0-16,3-1 0 0,1-1-240 0,3-3-48 15,2 1-16-15,2 2 0 0,1 1-144 0,1 4 0 16,2 2 0-16,0 5-15696 16,-2 2-3136-16</inkml:trace>
  <inkml:trace contextRef="#ctx0" brushRef="#br0" timeOffset="24771.25">3382 15128 19343 0,'0'0'1728'0,"0"0"-1392"0,0 0-336 0,0 0 0 0,0 0 768 0,0 0 96 16,0 0 16-16,9-3 0 0,-4-4-432 16,3 2-64-16,0 0-32 0,0 0 0 0,1 1-144 0,0-1-16 15,0 0-16-15,1 1 0 0,0 0 144 0,0 1 48 16,0 0 0-16,1 1 0 0,1-1 64 0,-1 1 16 15,4-1 0-15,-1-1 0 0,2-1-112 0,-1 0-16 16,1-2 0-16,1-1 0 0,2-1-32 0,2 0-16 16,0-4 0-16,1 0 0 0,2-1-64 0,2-2-16 15,1-5 0-15,2 2 0 0,0 0 64 0,-1 0 16 16,0-2 0-16,0 0 0 0,1 2 32 0,2-1 0 16,-1 3 0-16,0-3 0 0,-1 2 80 0,0 0 0 15,-2 1 16-15,2 0 0 0,-1-1-80 0,2 0-32 16,0-2 0-16,2 0 0 0,-1 2-160 0,3 0-128 15,-2-5 144-15,1 0-144 0,-2 4 192 0,2 1-64 16,1-1-128-16,0 1 192 0,0-2-192 0,-2 4 0 16,0 0-144-16,-3 0 144 0,0-1 0 0,0 2 0 15,-3 0 0-15,1 1 0 0,1 0 0 0,0-1 128 16,2 1-128-16,-1-2 160 0,0-1-160 0,2 0 0 0,-2 0 0 16,1-1 128-16,2 1-128 0,1 2 0 0,-1-1 0 0,1 0 0 15,0-2 0-15,-1 1 0 0,0 3 128 16,-3 1-128-16,1-4 0 0,2 0 0 0,-2 0 0 15,-2 0 128-15,-1 1-128 0,0-1 0 0,0 3 0 0,-2 0 0 16,-3 3 0-16,0 0 0 0,1-1 128 0,0-1-128 0,2-2 0 16,-2 2 0-16,2 0 0 0,0 0 0 0,1 0 0 15,0-4 0-15,-1 3 0 0,1-2 0 0,1-1 0 16,2 2 160-16,-2-5-32 0,2 3-128 0,1-4 0 0,-1 2 0 16,-2 1 0-16,-1 1-144 0,1 1 144 0,-2 2 0 15,-1-1 0-15,-1 0 0 0,-1-2 0 0,2 0 0 16,-1 4 0-16,1 1 0 0,-1-1 0 0,5 0 0 15,-2-1 0-15,1-2 0 0,0 0 0 0,5 1 144 16,2-8-144-16,2 3 0 0,2-3 144 0,1 3-144 16,1-4 0-16,1-1 144 0,-1 2-144 0,1 1 160 15,-5 1-160-15,-2 1 160 0,-3 2-160 0,-2 1 128 16,-3 0-128-16,-2 1 128 0,-2 2 128 0,0 1 32 16,-1-1 0-16,2-1 0 0,-1 0-32 0,0-1 0 15,2 0 0-15,-1-2 0 0,1 1-64 0,1-1-32 16,-1 0 0-16,4-2 0 0,0 2-160 0,1-2 160 15,1 5-160-15,0-2 160 0,0-1-160 0,0-1 128 16,0 2-128-16,0 0 128 0,-1-2-128 0,-1 2 128 16,2 0-128-16,2 0 128 0,-2-1-128 0,1 0 160 15,2-2-160-15,-1 0 160 0,1 1-160 0,1 1 128 16,1-1-128-16,1 0 128 0,1 2-128 0,1-3 0 0,1 3 0 16,-1-1 0-16,-2 0 0 0,2-2 0 0,0 3 128 15,0-2-128-15,-2-2 0 0,-1 0 0 0,-2 5 0 0,-3 1 0 16,-4 0 0-16,-1 1 0 0,-2 0 0 0,-1-1 0 15,0 4 176-15,-1 0-48 0,-1 0-128 0,-2-1 192 16,0 0-192-16,2 0 0 0,1 1 0 0,1-1-160 16,1 0 160-16,1-1 0 0,1-1 0 0,1-5 128 15,2 3-128-15,4-3 0 0,2 1 128 0,0 0-128 16,-2-2 0-16,1 3 0 0,-1 0 0 0,0 2 128 0,-1-5-128 16,-1 3 0-16,-1 0 0 0,-1 2 0 0,1-1 0 15,-3 2 0-15,0 3 0 0,-1-2 128 0,-2-4-128 0,2 2 0 16,2-1 0-16,3-1 128 0,3-1-128 0,1-2 0 15,1-1 0-15,0 0 0 0,1 2 0 0,-1 1 0 16,1-3 0-16,1 3 128 0,-2 1-128 0,-1-3 0 16,-3 0 0-16,-2 1 0 0,-2 2 0 0,-2 1 0 15,0 1 0-15,-1-1 128 0,0 2 48 0,1-1 16 16,-3 0 0-16,1-1 0 0,1-1-64 0,1-1-128 16,2-2 192-16,2 2-64 0,2 0-128 0,2 1 0 15,0 0 0-15,3 1 128 0,-1 1-128 16,0 2 0-16,-2-2 0 0,-1 0 0 0,1-4 0 0,-1 1 0 15,1 1 0-15,-2 1 0 0,1-3 0 0,0 2 128 16,1-3-128-16,-2 1 0 0,0 2 160 0,2 0-160 16,0-1 192-16,-1-1-192 0,1 1 144 0,-1-1-144 15,1 0 0-15,-1 0 144 0,1 2-144 0,2-1 0 16,0-1 0-16,2 0 128 0,-1-2-128 0,1 1 0 0,-1 1 0 16,2 1 0-16,-1-1 0 0,-1 1 0 0,1 0 0 0,-1 0 0 15,1-2 0-15,-2 2 0 0,-2-4 0 0,-1 2 0 16,1 1 0-16,1-2 128 0,0 0-128 15,2-3 0-15,1 2 0 0,-1 1 128 0,-1-1-128 0,3 1 0 16,1 2 0-16,2 0 0 0,-1 1 128 0,0 0-128 16,0 0 0-16,-1-1 0 0,-2 1 0 0,1 1 0 15,1 0 0-15,-1-1 0 0,0-3 0 0,-3 3 0 0,-1 0 0 16,0-1 0-16,0 1 0 0,1 0 0 0,-1 0 0 16,1-1 0-16,0 1 128 0,-1 1-128 0,-1 2 0 0,-1-4 0 15,5 1 0-15,-2 0 128 0,2 0-128 16,1-3 0-16,1 1 0 0,-2 2 0 0,0-2 0 15,-1 2 0-15,1 1 0 0,-1 2 0 0,-2-1 0 0,0 2 0 16,-1-3 0-16,-2 1 0 0,-1 0 0 0,1 1 0 16,-1-1 0-16,0 0 0 0,0 2 0 0,0-4 0 15,0 1 0-15,-1 2 0 0,-2 1 0 0,1 1 0 16,-3 0 0-16,-2 0 0 0,-1 1 0 0,0-1 0 16,-1 0 0-16,-1 1 0 0,-2 3 0 0,-2 0 0 15,-2 0 0-15,-1 0 0 0,-3-3 0 0,2 3 0 16,1 0 0-16,-1 0 0 0,0-2 0 0,-1 1 0 15,2 0 0-15,0 0 0 0,1-1 0 0,0 0 0 16,2 2 128-16,-2 0-128 0,0 0 0 0,1 0 0 16,-2 1 0-16,-2 0 0 0,-2 3 0 0,-1-2 0 15,-1 1 0-15,-3-1 0 0,-4 7 0 0,0 0 128 16,0 0-128-16</inkml:trace>
  <inkml:trace contextRef="#ctx0" brushRef="#br0" timeOffset="46281.83">20354 6596 25791 0,'0'0'2304'0,"0"0"-1856"0,0 13-448 0,0 5 0 16,0 6 2560-16,0 6 432 0,0 8 80 15,0 6 0-15,0 8-2048 0,1-1-432 0,-1 0-80 0,0 0 0 16,0-6-352-16,0 0-160 0,0-4 160 0,0 0-11664 16,0-5-2320-16</inkml:trace>
  <inkml:trace contextRef="#ctx0" brushRef="#br0" timeOffset="46601.3">19991 6737 35935 0,'-26'-38'1600'0,"16"22"320"16,-1-3-1536-16,2-2-384 0,4-1 0 0,1-2 0 0,3 4 3056 0,5-4 528 15,3-2 128-15,6 3 0 0,6-4-2400 0,6 4-480 16,3 0-112-16,5 6-16 0,2 5-528 0,5 8-176 15,6 8 0-15,1 8 0 0,0 7 0 0,-1 9 0 16,-1 0 0-16,-2 10 0 16,-2 8-432-16,-6 4-32 0,-4 7-16 0,-6 3 0 15,-4 1-496-15,-8 0-112 0,-7-2 0 0,-7-2-16 16,-6-5 336-16,-7-2 64 0,-7-2 0 0,-4-2 16 0,-5-1 688 0,-3-3 0 16,-7 0 0-16,-1-3 0 0,-2-3 0 0,2-6 0 15,5-5 0-15,3-4 128 0,2-5 16 0,4-5 16 16,3-7 0-16,5-4 0 0,4-4 48 0,5-9 16 15,2-4 0-15,7-4 0 0,2-1-432 0,5-5-96 0,6 0-16 16,5-1-12912 0,5 1-2576-16</inkml:trace>
  <inkml:trace contextRef="#ctx0" brushRef="#br0" timeOffset="46777.74">20829 7060 43311 0,'0'0'1920'0,"0"0"384"0,0 0-1840 0,0 0-464 0,0 0 0 0,0 0 0 16,0 0 1152-16,4 9 128 0,0 2 16 0,-1 1 16 16,-3 1-784-16,1 1-144 0,1 0-48 0,-2 2 0 15,0 0-336-15,0-1 0 0,-2-2 0 0,2 2 128 16,-1-2-1552-16,0-2-304 16,-1 0-64-16,5-3-16 0</inkml:trace>
  <inkml:trace contextRef="#ctx0" brushRef="#br0" timeOffset="46898.05">20882 6908 35935 0,'-9'-11'1600'0,"9"11"320"0,-7-6-1536 0,3 1-384 0,4 5 0 0,0 0 0 0,0 0 2032 0,0 0 336 16,0 0 64-16</inkml:trace>
  <inkml:trace contextRef="#ctx0" brushRef="#br0" timeOffset="47249.31">21178 6951 43935 0,'-16'-2'1952'0,"16"2"400"0,-7-1-1888 0,7 1-464 0,-6-1 0 0,6 1 0 15,0 0 960-15,0 0 112 0,8-3 16 0,3 1 0 16,5-2-832-16,4-2-256 0,3 1 160 0,3-3-160 31,2-1-272-31,-1-2-144 0,-1-4-32 0,-3 1 0 16,-2 2-704-16,-1-4-128 0,-4 2-48 0,-5-3 0 15,-2 0 400-15,-2 2 80 0,-2-2 16 0,-2 4 0 0,-3 0 832 0,-3 2 384 0,-1 3-16 0,-1 2-16 16,-3 1 192-16,0 2 32 0,-1 7 16 0,1 4 0 16,1 2-320-16,-1 8-64 0,0 7-16 0,1 6 0 15,1 7 64-15,1 5 0 0,1 4 0 0,2 0 0 16,4-1 64-16,0-1 32 0,1 0 0 0,1 0 0 0,0 1-128 15,-2-3-32-15,1-1 0 0,0-3 0 0,-5-1 144 16,1 1 32-16,-2-7 0 0,0 1 0 16,-4-4-1008-16,-1-3-208 0,-1-4-48 15,0-3-19088-15</inkml:trace>
  <inkml:trace contextRef="#ctx0" brushRef="#br0" timeOffset="47369.86">21148 7365 44063 0,'-8'-24'1952'0,"6"14"400"0,4 1-1888 0,2-2-464 15,2-1 0-15,5-1 0 0,3 0 1392 0,7 1 176 16,4 0 32-16,6 2 16 0,4 1-1136 0,4 1-224 16,2 1-64-16,0 1 0 15,2-2-2288-15,2 0-464 0</inkml:trace>
  <inkml:trace contextRef="#ctx0" brushRef="#br0" timeOffset="47734.89">21852 7034 47567 0,'0'0'1040'0,"-7"-1"224"0,-2-2 32 0,0-1 48 0,0 2-1072 0,2-2-272 0,7 4 0 0,0 0 0 16,0 0 576-16,0 0 64 0,0 0 16 0,12 0 0 16,4-2-992-1,3 1-208-15,2-4-32 0,2 1-16 0,2 0-688 0,-3-5-144 0,-1 0-32 0,-3-2 0 16,-1-2-144-16,-2-1-16 0,-3-3-16 15,-3-1 0-15,-3-4 608 0,-2-2 112 16,-1-2 16-16,-3 0 16 0,-4-3 1616 0,0 5 320 0,-1 0 64 0,-2 3 16 16,-2 0 272-16,0 6 64 0,0 3 16 0,-2 3 0 0,-2 5-640 0,2 4-128 15,-1 1-16-15,0 6-16 0,0 5-448 0,2 2-96 16,1 8-16-16,2 4 0 0,2 4 144 0,2 7 32 16,3 4 0-16,2 5 0 0,0 0-80 0,1-2-16 15,1-1 0-15,-2 0 0 0,0-1 304 0,-2-1 48 16,-2 0 16-16,1-3 0 0,0-3-576 0,-2-1-352 15,1-2 48-15,-1 0 16 16,-1-2-352-16,2-3-64 0,-2-2 0 0,0-2-13312 16,0-3-2672-16</inkml:trace>
  <inkml:trace contextRef="#ctx0" brushRef="#br0" timeOffset="47862.18">21717 7360 17503 0,'-11'-21'1552'0,"5"11"-1232"0,1-2-320 15,1-1 0-15,2 1 5600 0,3-1 1056 0,3 2 224 0,2 0 32 16,4 1-4288-16,4 1-848 0,4 1-176 0,3 0-48 15,6 3-848-15,3 1-160 0,4 0-32 0,0 1-16 32,-1 3-1008-32,1-4-208 0,-1 2-48 0,0-4-20608 0</inkml:trace>
  <inkml:trace contextRef="#ctx0" brushRef="#br0" timeOffset="48555.1">22222 7124 17503 0,'-13'-5'1552'0,"13"5"-1232"0,-5 2-320 0,-2 0 0 0,-1-5 5584 15,2 1 1072-15,1 0 192 0,5 2 64 0,-7 0-4368 0,0 2-880 16,7-2-160-16,-6 3-32 0,1 3-992 0,1 0-192 16,4-6-32-16,-3 9-16 0,1 3-240 0,0 1 0 15,2 0 0-15,0 0 0 0,2 0 0 0,0-4 0 16,0 0 0-16,1 1 0 0,3 0 0 0,-1-1 0 16,1-2 0-16,1-2 0 0,1-1 0 0,0-3-128 15,1-2 128-15,0-2 0 0,1 1-160 0,2-2 32 16,0-3 0-16,-1 1 0 15,1-2-272-15,-1-1-48 0,-2 0-16 0,0-2 0 16,-1-2-48-16,0 0-16 0,-2 0 0 0,-1 0 0 16,-1-1 240-16,-1 1 48 0,-2 0 16 0,-2 2 0 0,-3 3 224 0,-1-1 0 15,-2 0 0-15,-2 4 0 0,-4 2 688 0,-3 3 16 16,-2 3 16-16,1 1 0 0,-1 2-720 0,1 5 0 0,0 0 0 16,3 4-208-16,2 2 208 0,3 0 128 0,1-2 0 15,4 1-128-15,3 0 0 0,5-3 0 0,2 1 0 16,5-1 0-16,3-1-256 0,4-7 0 0,3 2 0 15,1-4 0 1,0-1-192-16,2-5-32 0,1-2-16 0,-1-2 0 0,0 0 240 0,-1-1 64 16,-1-1 0-16,-2 1 0 0,-2-1 192 0,-2 1 0 0,-2 0 0 0,-1 0 0 15,-2-1 384-15,-3 1 0 0,-3 2 16 0,-1-1 0 16,-2 1 192-16,1 0 48 0,0-1 0 0,-2 3 0 16,-1 4-256-16,0 0-64 0,0 0 0 0,0 0 0 15,8-3-320-15,-1 2 0 0,0 0 0 0,1 1 0 16,2-2 0-16,-1 2-208 0,0 0 48 0,1 0 16 0,0 2 144 15,0 0-192-15,-2 1 192 0,0 3-192 16,0 3 192-16,0 2 0 0,1-1 0 0,-1 2-128 16,-2 1 128-16,-1 0-128 0,-1 0 128 0,0 3-128 0,-1-2 128 15,-2 2-128-15,0-2 128 0,-1 0-128 0,0-2 128 0,0-1 0 16,0-2 0-16,0-9-128 0,-2 6 128 0,2-6 0 16,0 0 0-16,0 0 128 0,0 0 80 0,0 0 32 15,-3-9 0-15,3-1 0 0,3-3 80 0,-1-2 32 16,1-2 0-16,2 0 0 0,3-1-208 0,3 1-144 15,-1-2 192-15,4-1-192 0,3 1 0 0,4 2-192 16,0 2 0-16,1 1 0 16,0 3-768-16,0 6-160 0,-1-1-32 0,0 2 0 15,-3 4 16-15,-1 4 0 0,-1-2 0 0,-3 5 0 0,0 2 944 0,-2 3 192 16,-4 1 0-16,0 0 0 0,-2 0 768 0,-1 0 128 16,-3 0 32-16,1 1 0 0,-2-1-416 0,-2-2-96 0,1-2-16 15,0 1-13440 1,1-3-2688-16</inkml:trace>
  <inkml:trace contextRef="#ctx0" brushRef="#br0" timeOffset="49501.15">22958 7099 33167 0,'0'0'2944'0,"-7"-1"-2352"15,-2 0-464-15,1 1-128 0,0 0 2864 0,0 0 544 16,0 0 112-16,2 2 32 0,0 4-2256 0,3 0-448 16,3-6-80-16,-3 10-32 0,0 5-608 0,3 0-128 15,3 1 0-15,1 0 0 0,0 1 0 0,2 0 0 0,2-2 0 0,0 0 0 16,0-2 0-16,1-4-128 0,1 1 128 0,1-3 0 15,-1-5 0-15,1 0 128 0,-1-2-128 0,0-2 192 16,2 0 208-16,0-5 48 0,1-1 0 0,-1 1 0 16,-2-1-176-16,1-3-16 0,-2 1-16 0,0-1 0 15,-1 2-240-15,-1 0 0 0,-1-3 0 0,-1-1 0 16,-1 2 0-16,-2-2 0 0,0 1 0 0,-1 2 0 16,-1-2 0-16,-1 0 0 0,-2 2 0 0,-1 1 0 15,2 1 0-15,-4-1 0 0,0 2 0 0,-3 4 0 16,-2 3 128-16,1 2-128 0,-2 3 0 0,0 0 144 15,1 2-144-15,-1 3 0 0,0 2-160 0,2 1 160 16,1 1-128-16,2 1 128 0,5 2 0 0,2-1-144 0,2 0 144 16,5 0-160-16,3-3 160 0,4 0-160 0,3-1 160 0,3-3-208 15,1-1 80-15,1-5 128 0,1 0-256 16,2-3 64-16,1-3 0 0,0 0 16 0,0-3-144 0,-1 0-48 16,-3-1 0-16,1-2 0 15,-4-3-176-15,-2 3-32 0,-3-2-16 0,-2-1 0 16,-1-1 400-16,-4 0 192 0,0-4-160 0,-2 4 160 0,-2 0 0 0,-2 2 256 15,-1 0-16-15,-1 0-16 0,-1 3 176 0,2 8 48 16,0 0 0-16,0 0 0 0,-2-6-160 0,2 6-32 16,0 0 0-16,0 0 0 0,0 0-256 0,0 0 0 15,0 0 0-15,0 8 0 0,2 1 0 0,0-1 0 16,-2-8 0-16,2 11 0 0,1 2 0 0,0-1 0 16,0-2-128-16,1 2 128 0,0-3 0 0,0 0 0 15,-1-1 0-15,1 0 0 0,-2-1 0 0,-2-7 0 16,3 5 0-16,-3-5 0 0,0 0 0 0,0 0 0 0,0 0 128 0,0 0-128 15,0 0 176-15,0 0-32 0,-1-5 0 16,-1 1 0-16,2 4-144 0,0-8 160 0,-1-1-160 0,0 0 160 16,-1-2-160-16,2-1 0 0,2 1 144 0,2 0-144 15,1-2 0-15,3 0 0 0,2 0 0 16,2 1 0-16,0-1 0 0,1 2-160 0,0 0 16 0,1 3 0 16,0 2 0-16,-1 1 0 0,0-1 0 0,-1 5 0 15,0 4 144-15,-2 1-128 0,1 2 128 0,-2 2-128 16,-1 2 128-16,-2 2 0 0,-1 1-144 0,1-1 144 15,0 0 0-15,-1-1 0 0,-1 2 0 0,0 1 0 16,0-3 0-16,0 1 0 0,0 0 0 0,0-4 0 16,-4-8 0-16,5 6 0 0,-5-6 0 0,7 7-14480 15,-1-1-2928-15</inkml:trace>
  <inkml:trace contextRef="#ctx0" brushRef="#br0" timeOffset="49907.06">23939 7033 41231 0,'0'0'1824'0,"0"0"384"0,-1-7-1760 0,1 1-448 16,0 6 0-16,0 0 0 0,0-5 1824 0,0 5 288 15,0 0 48-15,0 0 16 0,0 0-1232 0,0 0-240 16,-7-2-64-16,1 4 0 0,-1 0-384 0,0 5-64 16,1-3-32-16,1 2 0 0,-2 2-160 0,2 1 0 15,1 0 144-15,0 0-144 0,0 0 0 0,2 1 128 0,0-1-128 0,2 1 0 16,0 1 0-16,2-1 0 0,2-2 0 15,1 1 0-15,1 0 0 0,3 0 0 0,2-1 0 0,2-1 0 32,3-1-304-32,-1-1-128 0,2-1-16 0,1-3-16 15,1-2-432-15,0 0-96 0,-1-3-16 0,2-1 0 16,-2-2 384-16,1 1 80 0,-3-5 16 0,-1 3 0 0,-2 1 528 0,-1-2 0 16,-2-2 192-16,-1 2-48 0,-1 0 416 0,0 1 80 0,-2-2 0 0,0 0 16 15,-1 1-256-15,-1 2-48 0,-4 7-16 0,0 0 0 16,2-8 48-16,-2 8 0 0,0 0 0 0,0 0 0 15,0 0-144-15,0 0-32 0,0 0 0 0,0 0 0 16,2 9-208-16,-2 1 0 0,0 1 0 0,1-2 0 16,1 3 0-16,1 1 0 0,0-3 0 0,1 2 0 15,1-4 0-15,1 1 0 0,1-3 0 0,2 1 0 16,1-5-544 0,2 2-96-16,0-4-32 0,2-2-14080 0,2-2-2816 0</inkml:trace>
  <inkml:trace contextRef="#ctx0" brushRef="#br0" timeOffset="50012.21">24369 6891 39615 0,'-17'-5'1760'0,"11"3"352"0,-4 0-1680 0,3 0-432 15,1 1 0-15,6 1 0 0,0 0 0 0,0 0 0 16</inkml:trace>
  <inkml:trace contextRef="#ctx0" brushRef="#br0" timeOffset="50683.4">24537 6931 46127 0,'0'0'2048'0,"0"0"416"0,0 0-1968 0,-5 3-496 0,0 1 0 0,5-4 0 16,-3 9 1024-16,2 1 96 0,1 2 32 0,1 1 0 16,2 1-848-16,-1 2-176 0,4 0-128 0,-2-1 192 15,-1-3-192-15,1 0 0 0,0-1 0 0,0 1 0 16,-1-1 0-16,-1-2 0 0,-2-9 0 0,2 8 0 15,-1-2 0-15,-1-6 0 0,0 0 0 0,0 0 0 16,0 0 0-16,0 0 0 0,0 0 0 0,0 0 0 16,0 0 0-16,0 0 0 0,0 0 0 0,0 0 0 15,3-8-224-15,1-1-32 0,-1 0 0 0,3-1 0 0,0-3 32 0,2 0 0 16,-1-2 0-16,0 1 0 0,2 2 96 16,1 3 128-16,-3-1-208 0,1 0 80 0,1 4 128 0,-1 2 0 15,-8 4 0-15,7-1 0 0,-7 1 0 0,0 0 256 16,8 4-48-16,-2 1 0 0,-1 1-64 0,0 2-16 15,-1-1 0-15,0 2 0 0,0 0-128 0,0 0 128 16,0 0-128-16,0 0 128 0,0 0-128 16,1-1 0-16,0 0 0 0,2-1 128 0,1-2-128 0,1-1 0 15,0 0 0-15,1-2 128 0,2 0-128 0,0-2 0 16,0 0 0-16,1-2 0 0,0-3-192 0,1-1-80 16,2-2-16-16,1-4 0 15,-3 3-176-15,2 0-48 0,-1-6 0 0,1 1 0 0,-1 0 128 0,0-2 32 16,-2 2 0-16,-1-2 0 0,-1-1 528 0,-2 3 96 0,-2 3 32 15,-2 5 0-15,-2-1 592 0,-3 7 112 0,0 0 16 16,0 0 16-16,0 0-592 0,-2 11-112 0,2 3-16 16,0 3-16-16,-1 5-160 0,1 0-16 15,-2 2-128-15,0 3 192 0,1 2-192 0,0 2 0 0,1 2 0 0,0-1 0 16,0 5 0-16,1 3 0 0,2-1 0 0,-1 2 0 16,2 2 128-16,0-3 0 0,0 2-128 0,0-2 192 15,-2-3 80-15,0-5 16 0,-2 2 0 0,-3-4 0 16,-2 2-96-16,-2-5 0 0,1 0-16 0,-3-6 0 15,-3-3 208-15,-2-1 32 0,-3-5 16 0,-3-5 0 16,1-6 320-16,-2-2 64 0,0-5 16 0,1-1 0 16,5-5-656-16,0-1-176 0,4-5 0 0,3-1 0 15,4 0 0-15,4-5 0 0,2-6 0 0,5-5 128 0,3-3-96 16,9-2-32-16,2 7 0 0,2-2 0 0,2 1-320 16,2 0-48-16,1 2-16 0,0-2 0 15,2 3-1088-15,1 2-240 16,-1 3-32-16</inkml:trace>
  <inkml:trace contextRef="#ctx0" brushRef="#br0" timeOffset="50817.15">25872 7317 57311 0,'-1'-31'2544'0,"1"31"512"0,0 0-2448 0,0 0-480 15,0 0-128-15,0 0 0 0,0 0-128 0,0 0-64 0,0 0 0 0,0 0-16672 31,0 0-3344-31</inkml:trace>
  <inkml:trace contextRef="#ctx0" brushRef="#br0" timeOffset="51351.78">20947 8056 45439 0,'-25'3'1008'0,"17"-4"208"15,-2-1 32-15,-2 0 16 0,-1-1-1008 0,0 2-256 0,1-1 0 0,2 1 0 0,2 1 832 0,8 0 128 16,0 0 32-16,0 0 0 0,0 0-480 0,13 1-112 15,7-1-16-15,8 0 0 0,7-2-64 0,14-3 0 0,12-5-16 0,15 1 0 16,12-1-16-16,18-1 0 0,15-5 0 0,16 0 0 16,10 0 32-16,19 2 0 0,14 1 0 0,8 0 0 15,2 0-96-15,2 2-16 0,-1 2 0 0,-2 5 0 16,-5 4-64-16,-5 3-16 0,-9 1 0 0,-12 0 0 16,-16 0 80-16,-13 1 16 0,-11 0 0 0,-13-1 0 15,-12 3-224-15,-14-4 176 0,-11 1-176 0,-12-1 160 16,-11-2-160-16,-10 1 0 0,-8-4 144 0,-6 1-144 15,-5-2 0-15,-5-1 0 0,-1-1 0 0,-4 0 0 32,-2 0-1216-32,-3-3-192 0</inkml:trace>
  <inkml:trace contextRef="#ctx0" brushRef="#br0" timeOffset="54520.07">19930 8863 23951 0,'0'0'1056'0,"0"-6"224"0,1-1-1024 0,2-1-256 15,-1-1 0-15,2 3 0 0,0-3 1376 0,0 2 224 0,0 1 32 0,-4 6 16 16,4-7-304-16,-4 7-64 0,0 0-16 0,0 0 0 16,0 0-304-16,0 0-64 0,0 0-16 0,0 0 0 15,0 0-304-15,0 0-48 0,0 0-16 0,5 7 0 16,-1 2 64-16,-1-1 16 0,-1 2 0 0,1 2 0 15,0-2-208-15,-1 3-32 0,1 2-16 0,-1 0 0 16,1 1-176-16,0 1-32 0,-1 2-128 0,1 5 192 16,-1-5-32-16,1 6-16 0,0 4 0 0,-1-2 0 15,0 2 48-15,0 2 16 0,-1 0 0 0,1 3 0 16,0 3-48-16,0 2-16 0,-1 3 0 0,0 2 0 16,1 0-16-16,0 3 0 0,1 3 0 0,1 2 0 15,1-3-128-15,3 0 0 0,0 2 0 0,1 2 128 16,0-1-128-16,0 3 0 0,0 1 0 0,2 1 0 15,-2 5 0-15,0-6 0 0,-3-2 128 0,1 2-128 16,-1 3 0-16,0-1 128 0,-1 0-128 0,-1 0 128 16,1 0 32-16,-1 1 0 0,-2-2 0 0,2-1 0 0,0-2 96 15,0 2 0-15,0-3 16 0,1 5 0 0,2-1-144 16,-1 2-128-16,2-2 192 0,0-1-192 0,1-2 176 0,-1 0-176 16,0-2 160-16,0 1-160 0,-1-1 0 0,1 2 0 15,0 0 0-15,0 3 0 0,-2 1 0 0,0 2-128 16,-3-3 128-16,0-2-208 0,-3-2 208 0,0 1 0 15,-1-1 0-15,-1 4 0 0,0 2 0 0,-1-1 192 16,1-2-64-16,-1 0-128 0,0 1 192 0,2-1-192 16,0 0 192-16,1-1-192 0,1 0 128 0,2 1-128 15,-1-2 0-15,2 1 0 0,0-3 0 0,1 2 0 16,-1-2 0-16,0-3 0 0,0 2 128 0,-1 3-128 0,-2 1 0 16,2-1 0-16,-1 0 0 0,0-2 0 15,-1-4 0-15,0 0 0 0,0 5 128 0,-1-4-128 0,0 1 0 16,0-1 0-16,0 2 0 0,-1 1 0 0,4-2 0 15,-2-2 0-15,0-1 144 0,1-3-144 0,-2-3 0 0,0 0 144 16,0 1-144-16,0 0 128 16,-2 1-128-16,2 0 128 0,0 4-128 0,-1-2 0 0,0 0 144 0,-1 0-144 15,0-4 0-15,1-2 0 0,-1-1 0 0,1-3 128 16,-2-1-128-16,2 0 0 0,-2 1 0 16,2 4 128-16,0-3-128 0,1 5 0 0,-2 1 0 0,2-1 0 15,0 0 0-15,0-2 0 0,-1-3 0 0,0 0 0 16,0 0 0-16,-1-3 0 0,2-2 0 0,0-1 128 15,-1 0-128-15,1 1 0 0,-1 3 0 0,-1-3 0 16,1 3 0-16,0 0 0 0,-1 1 0 0,2-2 0 16,-1-3 0-16,2-1 0 0,-1-3 0 0,2-3 128 0,0-2-128 0,1-3 0 15,-3-5 0-15,1-1 0 0,1-3 0 0,-2-2-288 16,-2-1 48-16,-3-1-21680 0</inkml:trace>
  <inkml:trace contextRef="#ctx0" brushRef="#br0" timeOffset="55491.17">19939 15094 16575 0,'0'0'736'0,"0"0"160"0,0 0-720 0,0 0-176 0,0 0 0 0,0 0 0 16,0 0 2976-16,0 0 560 0,0 0 112 0,0 0 32 15,0 0-1952-15,0 0-384 16,3 10-64-16,-1-3-32 0,-2-7-480 0,0 0-80 0,9 6-32 0,-1 1 0 16,1-2-240-16,3 0-48 0,2-5-16 0,2 1 0 15,1 1 128-15,3 0 32 0,0 0 0 0,4-1 0 16,2-1 16-16,3 0 16 0,3 0 0 0,3 0 0 15,2 1 32-15,2 1 16 0,1 0 0 0,5 1 0 16,4-1-96-16,7 4-32 0,3-4 0 0,8 2 0 16,4-1-224-16,6 2-48 0,3 3-16 0,47-3 0 15,-3-2-32-15,-2-3 0 0,-2 0 0 0,7-2 0 0,9-2-144 16,2-1 192-16,3-1-192 0,11-1 192 16,10-2-192-16,0 1 160 0,-3 0-160 0,5 3 160 15,4 0 32-15,3-2 0 0,-5-2 0 0,-2 3 0 0,-1 7 96 16,1-1 32-16,3 0 0 0,-8 0 0 0,-10 1-32 0,3 3 0 15,3 1 0-15,-3-1 0 0,-6 2-96 0,-47-4-32 16,11 3 0-16,12-1 0 0,5-2-160 0,9 2 0 16,6 1 144-16,4-3-144 0,1 1 0 0,5 0 0 15,2-3 0-15,1 1 128 0,-1 0-128 0,-2 3 0 16,1-3 0-16,-2 1 128 0,-1-4-128 0,-4 4 192 0,-31 2-64 16,1-2 0-16,0-2 32 0,-4 4 16 15,-5-1 0-15,-7-1 0 0,-6 1 48 0,-7-2 16 0,-6 1 0 0,12-2 0 16,-15 2-96-16,-14 0-16 0,-12-2 0 0,7-2 0 15,-20 0-128-15,-13-1 128 0,-11 0-128 0,-7 2 128 32,-8 1-800-32,7-3-160 0,-1-2-48 0,-1 3-14512 15,1-4-2912-15</inkml:trace>
  <inkml:trace contextRef="#ctx0" brushRef="#br0" timeOffset="56137.88">28373 14883 24879 0,'0'0'2208'0,"0"0"-1760"0,0 0-448 0,0 0 0 16,0 0 1024-16,0 0 112 0,-4 3 16 0,1 3 16 15,3-6 272-15,0 0 48 0,-2 6 16 0,-1 1 0 16,0-1-32-16,1 2-16 0,-2-1 0 0,0 0 0 15,1 2-288-15,1 1-48 0,-2 0-16 0,3-3 0 16,-1 0-400-16,2 1-64 0,3 0-32 0,1-1 0 16,1-1-208-16,3 1-32 0,4 0-16 0,1 0 0 0,2-1-96 0,2-2 0 15,1 2-16-15,2-5 0 0,-2 1-240 0,2 1 176 16,-2-2-176-16,2 1 160 0,-2-1-160 0,0 2 128 16,-1-2-128-16,1 0 128 0,-2 2-128 0,0 1 0 15,-2 1 0-15,0 4 0 0,-2-5 0 0,0 3 0 16,-2 2 0-16,-1-2 0 0,-2 3 0 0,-1 3 0 15,1 0 0-15,-4 4 0 0,-3-4 0 0,-2 4 0 16,0-2 0-16,-5 1 0 0,-5-2 128 0,-3 3-128 16,-5 1 192-16,-3 2-64 0,-6 2 160 0,-2 0 32 0,-4-1 0 15,-5-1 0-15,-3-2-512 0,0 2-80 0,2-2-32 16</inkml:trace>
  <inkml:trace contextRef="#ctx0" brushRef="#br0" timeOffset="57347.21">19998 8850 24815 0,'0'0'1088'0,"0"0"256"0,0-10-1088 0,-2 2-256 16,2 8 0-16,-1-10 0 0,0-1 1728 0,1 11 304 0,0 0 48 15,0 0 16-15,-5-6-304 0,5 6-64 0,-7-7-16 0,1 3 0 16,6 4-528-16,-11-1-96 16,1 1-32-16,-1 2 0 0,0 4-640 0,0 1-128 0,1 3-32 0,-1 1 0 15,2 2-96-15,1 2-32 0,0 0 0 16,3-4 0-16,-1-1 0 0,-1 3 0 0,1 2 0 0,-1 3 0 15,1-1-128-15,-2 0 0 0,0-2 0 0,0 2 0 16,0 2 0-16,2-2 0 0,1-2 0 0,-1 0 0 16,1-1 0-16,1-1 0 0,2 0 0 0,-1-3 0 15,2 1 0-15,-1-5 0 0,2-6 0 0,0 0 0 16,0 0 0-16,0 0 128 0,0 0 0 0,0 0 0 16,0 0 32-16,11-6 0 0,-2-5 0 0,-4 4 0 0,-1-3-32 0,0 1 0 15,-1-4 0-15,-1-5 0 0,1 2 64 0,-2 2 0 16,-1 0 0-16,2 3 0 0,-1-2 96 0,1 0 32 15,1 0 0-15,0 1 0 0,-1 1-320 0,2 0 0 16,0-2 0-16,0 3 0 0,1 1 0 0,0 1 0 16,2 1 0-16,2 0 0 0,0 0 0 0,3 3 0 15,0 0 0-15,1 3 0 0,4 1 0 16,2 2 0-16,1 4-176 0,2 4 176 0,3 2-192 0,-2 5 192 16,-1 2-192-16,-1 1 192 0,-3 1 0 0,-6-6 0 15,0 2 0-15,0 2 0 0,-2 0 0 0,0 1-160 16,1-1 160-16,-2 1-128 0,-1-1 128 0,0 1 0 15,-2-2 0-15,1 0 0 16,-1 1-576-16,3 0-64 0,3 0-32 0,14 4 0 0</inkml:trace>
  <inkml:trace contextRef="#ctx0" brushRef="#br0" timeOffset="63234.83">21039 13781 15663 0,'0'0'1392'0,"0"0"-1120"16,0 0-272-16,0 0 0 0,0 0 1888 0,0 0 320 0,0 0 64 0,0 0 16 15,0 0-1312-15,0 0-256 0,6 5-48 0,-6-5-16 16,5 5 240-16,0-1 32 0,-5-4 16 0,0 0 0 16,8 3 16-16,0-2 16 0,-2-2 0 0,2-2 0 15,0-1-48-15,1-2-16 0,1-3 0 0,2-2 0 0,0-2-320 0,0-2-64 16,-1-2-16-16,2-2 0 0,0 0-112 0,2-2-16 15,-4-1-16-15,3-2 0 0,0 0-48 16,0 0 0-16,1-2 0 0,-1 0 0 0,0 1-64 16,1-2 0-16,-2-1-16 0,0 0 0 0,0-1-112 15,1-1-128-15,-1 0 176 0,0-3-176 0,0 2 128 0,0-3-128 16,0-1 0-16,2 0 0 0,-1 0 128 0,0-1-128 16,1 0 0-16,-2-1 0 0,0 4 0 0,0 0 0 15,-2-1 0-15,1 5 0 0,-1 3 0 0,-4 2 0 16,3 1 0-16,-1 0 0 0,-2 2 128 0,1 5-128 15,0-1 0-15,0 3 0 0,-2-2 0 0,2 2 0 16,0 1 0-16,0 1 0 0,0-2 0 0,0 0 0 16,1 1 0-16,-1 0 0 0,-1 0 0 0,1 1 0 15,0-2 0-15,1 0 0 0,0 0 0 0,2 0 0 16,-1-1 0-16,1 1 0 0,-1-2 0 0,-1 2 128 0,0 1-128 16,0 1 0-16,-1 1 224 0,-1 3-64 0,-1-1-16 0,1 2 0 15,-3 2 48-15,-4 5 0 0,0 0 0 0,0 0 0 16,5-3-192-16,-5 3 0 15,8 0 0-15,-1 2 0 0,0 2 0 0,1 2 0 16,0 2 0-16,-1 2 0 0,1 3 0 0,3 2 0 0,-1 0 0 16,1 0 0-16,-1 2 0 0,0 2 0 0,1 5 0 15,-1 0 0-15,1 2-128 0,-1 2 128 0,2 2 0 16,0 1 0-16,-1 3 0 0,2 0 0 0,0 0 0 0,0-2 0 16,1 1 0-16,0 1 0 0,-1-1 0 0,0-1 0 15,1-2 0-15,1 0 0 0,-1 1 0 0,0 1 0 16,1-2 0-16,-1-2 0 0,2-2 0 0,-2 0 128 0,-1 1-128 15,0-3 0-15,-1 0 0 0,-1-2 0 0,1-1 0 16,0-2 0-16,0-2 0 0,-1 2 0 0,2-4 0 0,-1 0 0 16,-1-1 0-16,0-2 0 0,1-3 0 15,1-1 0-15,-2-1 0 0,-1-1 0 0,2-5 0 0,1-1 128 16,-3 0-128-16,3-5 0 0,0-4 128 0,0-3-128 16,0-4 0-16,0-1 128 0,-1-2-128 0,0-2 0 15,-2-1 144-15,1-2-144 0,-2-2 0 0,0 0 128 16,0 0-128-16,0 0 0 0,-1-1 0 0,0-1 0 15,0 1 0-15,-1-1 128 0,0 1-128 0,0-3 0 16,-1 0 0-16,2 0 0 0,0-1 0 0,0-1 0 16,-2 0 0-16,2-1 0 0,0 1 0 0,0 3 0 0,-1 6 0 15,1 2 0-15,-1 0 0 0,-1 4 0 16,-1 4 0-16,1 1 0 0,-4 0 0 0,2 2 0 0,0 1 0 0,0 0 0 16,-1 1 0-16,0 1 0 0,3-2 0 0,-1 3 0 15,0-2 0-15,0 1 0 16,-1 1 0-16,1-1 0 0,-1-2 0 0,3 0 0 15,-1 4 0-15,1-2 0 0,-1 1 0 0,2 1 0 0,0-1 0 0,-1 2-128 16,-7 4 128-16,6-2 0 0,1 1 0 0,-7 1 0 16,7 1 0-16,0 1 0 0,-7-2 0 0,8 8 0 15,0 3 0-15,-1 0 0 0,0 3 0 0,-1 1-128 16,1 2 128-16,1 1 0 0,0 2 0 16,1-1 0-16,-1 2 0 0,1 0 0 0,-1 0 0 0,-1 0 0 15,1-2 0-15,0 0 0 0,0-2 0 0,0 1 0 16,-2-5 0-16,1 0 0 0,1-1 0 0,-2-1 0 0,1-3 0 15,-1 1 0-15,-1-1 0 0,2-1 0 0,-3-2 0 16,-4-5 0-16,5 6 0 0,0-2 0 0,-5-4 0 0,7 4 0 16,0-1 0-16,0-2 0 0,-7-1 0 0,8-1 144 15,-2-3-144-15,1-1 0 0,-1-2 160 0,2-1-160 16,-3-2 128-16,1-2-128 0,-1-2 144 0,-1-2-144 16,0-1 160-16,-2 0-160 0,1-2 128 0,-2 2-128 15,1-4 0-15,-1 1 144 0,0 1-144 0,0-1 0 16,2-2 0-16,-2 1 128 0,1-1-128 0,-1-1 0 15,0-1 0-15,1-1 0 0,-1-2 0 0,1 0 0 16,0-5 128-16,0 4-128 0,0 0 0 0,0 2 0 16,1 2 0-16,-1 0 0 0,1 6 0 0,-2 0 0 15,1 3 0-15,-1 5 0 0,0-1 0 0,1 5 0 16,-1 1 0-16,-1 5 0 0,0 0 0 0,0 0 0 0,0 0 0 0,0 0 0 16,0 0 0-16,0 0-144 15,0 0 144-15,0 0 0 0,0 0-128 0,0 0 128 16,0 0 0-16,0 0 0 0,0 0 0 0,0 0 0 15,0 0 0-15,6 1 0 0,-6-1 0 0,0 0 0 16,8 5 0-16,-1 4 0 0,-1-2-128 0,0 3 128 0,-1 1 0 16,0 2 0-16,0 1 0 0,0 0 0 0,1-1 0 0,-3 2 0 15,1-1 0-15,2 0 0 0,-1 1 0 0,0-2 0 16,0 0 0-16,0-1 0 0,-1-1 0 0,0 2 0 16,0-4 0-16,0 1 0 0,-1-1 0 0,-1 0 0 15,1 0 0-15,0-1 0 0,-3-8 0 0,0 0 0 16,3 9 0-16,1 1 0 0,-1-3 0 0,0 1 0 15,-3-8 0-15,4 8 0 0,-4-8 0 0,0 0 0 16,0 0 0-16,0 0 0 0,6 5 0 0,-6-5 0 16,0 0 0-16,8 0 0 0,0-4 0 0,-1-1 0 15,0-5 0-15,-2 1 192 0,-1-2-16 0,1-1-16 0,-1-1-160 16,0 0 192-16,-1-5-192 0,-1-1 192 0,4 0-192 0,-2-1 128 16,-2-1-128-16,1-1 128 0,1-4-128 15,0 1 0-15,-2-1 0 0,2 0 128 0,0-1-128 0,0-2 0 16,0 2 0-16,0-3 0 0,0 0 0 0,0-2 0 15,-1-1 0-15,0-1 0 0,-2 0-128 0,1 1 128 16,-2-2 0-16,0 0 0 0,0-3 0 0,0 0 0 16,-2-2 0-16,2 1 0 0,2 0 0 0,-1 1 0 15,2 1 0-15,0 1 0 0,1 1 0 0,2 2 0 16,-2 3 0-16,1 3 0 0,1 0-128 0,1 1 128 16,-2 3 0-16,0 2 0 0,0 0 0 0,1 3 0 0,-1-4 0 15,0 2 0-15,0 2 0 0,2 0 0 16,-2 1 0-16,0 2 0 0,2 2 0 0,-2 2 0 0,0 0 0 0,0 1 0 15,2 1 0-15,-1 0 0 16,0 1 0-16,-1 0 0 0,0 1 0 0,0 1 0 0,0-2 0 0,1 3 0 16,-1 1 0-16,-5 4 0 15,0 0 0-15,0 0 0 0,8 0 0 0,-2 4 0 0,1 2 0 0,-1 4 0 16,1 0 0-16,-1 3-176 0,1 1 176 0,-1 3-128 16,1 3 128-16,-1 1 0 0,1 1 0 0,-1 0 0 15,1 1 0-15,-1-2 0 0,2 4 0 0,0 2 0 16,-1-2 0-16,-1 4 0 0,1 4 0 0,-1-3-128 15,1 1 128-15,-1 0 0 0,1 0 0 0,1 2 0 16,1 0 0-16,0-1 0 0,0 1 0 0,1-1 0 16,1 0 0-16,1-1 0 0,-1 0 0 0,1 2 0 0,-2 2 160 0,2 2 64 15,0-4 16-15,1 4 0 0,0 1-384 0,1-2-80 16,1 1-16-16,2-3 0 0,-2 2 240 0,0-2 0 16,-2 0 0-16,0-1 0 0,0-2 0 0,-3-1 0 15,-2 0 0-15,-2 0 0 0,1-2 0 0,-2 2 0 16,0 0 0-16,2 0 0 0,-2-2 0 0,0 0 0 15,1 1 0-15,-1-1 0 0,-1-1 0 0,1-4 0 16,3 1 0-16,-2-3 0 0,0-2 128 0,-1-1-128 16,1-1 0-16,2-2 0 0,-3 0 0 0,0-3 0 15,-1-1 0-15,2-1 0 0,-1 2 0 0,1-2 0 16,0-2 0-16,0 0 0 0,-1-2 0 0,1 1 0 16,-1-3 0-16,0 1 0 0,1-1 0 0,-6-4 0 0,0 0 0 15,8 0 0-15,-8 0 0 0,8-1 0 0,-8 1 0 0,8-2 0 16,-8 2 0-16,8-2 0 0,-2-2 0 15,1 0 0-15,-7 4 0 0,5-7 0 0,0 0 0 0,-1-1 0 16,0-1 0-16,0-1 128 16,0 1-128-16,0-4 0 0,0-1 128 0,1-6-128 0,0-2 0 15,2 0 0-15,0-3 0 0,1 1 0 0,1-3 0 16,1 3 0-16,0-1 0 0,-1 1 0 0,0 0 0 16,-1 2 0-16,-1 1 0 0,-1 1 0 0,1 2 0 0,-2 0 0 15,-3 1 0-15,2 2 0 0,0-2 0 0,0 4 0 16,-1 0 0-16,1-2 0 0,0 0 0 0,1 0 0 15,0-2 0-15,0 0 0 0,-1 0 0 0,3 0 0 16,-1 1 0-16,1-1 0 0,-2 0 0 0,1 0 0 16,0 2 0-16,-1 0 0 0,0 2 0 0,-1 2 0 15,1 0 0-15,0 2 0 0,-1 1 0 0,0 3 0 0,0 0 0 16,-4 5 0-16,5-5-128 0,-5 5 128 0,7-3 0 0,-7 3 0 16,8-4 0-16,-8 4-144 0,9 0 144 0,-1 1 0 15,-2 3 0-15,1 1 0 0,-1 2 0 16,1 2-160-16,-2 2 160 0,1 0 0 0,1 4-128 0,1 0 128 15,-3 2 0-15,2-1 0 0,-1 1 0 0,-1 0-128 16,2-2 128-16,-2 1 0 0,0 0 0 0,0-3 0 16,-1 0 0-16,0-3 0 0,0-1 0 0,1-2 0 15,-5-7 0-15,0 0 0 0,6 5 0 0,-1-2 0 16,-5-3 0-16,0 0 0 0,5-2 144 0,0-3-144 0,2-1 128 16,-2-2-128-16,0-4 128 0,0 0-128 15,1 1 128-15,-1-2-128 0,0-2 0 0,0 1 128 16,-1 0-128-16,0-1 0 0,0 1 0 0,0-2 0 0,1-1 128 15,0 0-128-15,1 0 0 0,-1 3 0 16,0 0 0-16,0 1 0 0,0 1 0 0,1 2 0 0,-1 2 0 0,1-1 0 16,0 1 0-16,-1 1 0 0,0 3 0 0,0 2 0 15,0-5 0-15,-5 7-144 0,0 0 144 16,10 0 0-16,-10 0-144 0,9 4 144 0,0 0 0 0,-1 1-144 16,-2 0 144-16,2 2 0 0,-2-2 0 0,2 2-128 15,-1-1-48-15,1 1 0 0,-1-2 0 0,1 1 0 16,0 0 0-16,0 0 0 0,-8-6 0 15,8 3 0-15,1 2 176 0,0 0-208 0,-9-5 80 0,9 3 128 16,-1 1-224-16,0-3 80 0,1 2 16 0,0-1 0 0,-1 0 0 16,1-1 0-16,-1-1 0 0,0 0 0 0,-1-1 0 15,0-2 0-15,-7 3 0 0,8-4 0 0,1-1 128 16,-1 0-192-16,0-3 192 0,-1 0-192 0,1 0 192 0,0-1-128 16,0-1 128-16,1-2-128 0,0-1 128 0,0 0 0 15,-1 0 0-15,1 0 0 0,-2 0 0 16,-1 0 0-16,-1 1 0 0,1 0 0 0,-2 2 0 0,-1-2 128 15,3-1-128-15,-2 0 176 0,0 3-176 0,1-4 160 16,-1 0-160-16,0-3 160 0,1 0-160 0,-1-1 0 16,0-3 144-16,-1-5-144 0,1-3 128 0,0-2-128 15,-1-3 160-15,1 2-160 0,-2-2 240 0,1 4-48 16,0 1-16-16,-2 3 0 0,0 1 0 0,1 3 0 16,-2 1 0-16,1 6 0 0,0-2-176 0,0 1 0 15,2 0 0-15,0 2 128 0,-1 1-128 0,2 0 0 0,0-1 0 16,3 0 0-16,-2 1 0 0,0 0 0 0,0 3 0 15,2-6 0-15,-1-1 192 0,1 0 0 16,-1-3 0-16,1 0 0 0,-2 0 320 0,0-2 80 0,-1 3 16 0,0 2 0 16,0 0-128-16,0 3-32 15,0-1 0-15,0 3 0 0,-2 2-208 0,2 2-48 0,-1-1-16 0,0 1 0 16,0 0-176-16,1-2 0 0,0 1 0 0,1-2 128 16,1 1-128-16,0-2 0 0,1 1 0 15,-1-3 0-15,1-1 0 0,-1-1 0 0,2 2 0 0,0-2 0 16,-2 3 0-16,1 3 0 0,-1 1 0 0,0 2 0 15,-2 2 0-15,-4 5 0 0,0 0 0 0,0 0 0 16,0 0 0-16,0 0 0 0,6 0 0 0,-6 0 0 16,0 0-128-16,5 6 128 0,-1 0 0 0,0 1 0 15,0 4 0-15,0-1 0 0,0 3 0 0,1 0 0 16,0 0 0-16,1 4 0 0,-1 2-144 0,0 3 144 0,0 1 0 16,-1 5 0-16,0 3 0 0,0 2 0 0,2 0 0 15,0 3-128-15,-2-2 128 0,1-1 0 0,0 1 0 0,0 1 0 16,0 2 0-16,1 0 0 0,0-1 0 0,2-2 0 15,-3 0 0-15,3 1 0 0,2-1 0 0,0 1 0 16,-3-1 0-16,2 0 0 0,2 1 0 0,-3-1 0 16,-2-1 0-16,1-1 0 0,-1 1 0 0,0-2 0 15,0 2 0-15,1-2 0 0,-2 3 0 0,1-2 0 16,0 0 0-16,-1-2 0 0,1 1 0 0,1-1 0 16,-1-1 0-16,3-2 0 0,-1 2 0 0,0-3-128 15,-1 0 128-15,2-3 0 0,-1 1 0 0,-1-5-128 16,1 4 128-16,0-4 0 0,-1 1 0 0,-1-2 0 15,1 0 0-15,-1-1 0 0,1-1-128 0,-1-2 128 0,1 0 0 16,-1-1 0-16,2 0-160 0,0 2 160 16,1-2-128-16,0 1 128 0,0-1 0 0,0 0-160 0,0 2 160 0,1-2 0 15,-3 0 0-15,2-2-128 16,1 0 128-16,-1-2 0 0,-1-1 0 0,1 0 0 16,-1-1 0-16,-1 0 0 0,-7-7 0 0,9 5 0 0,1-2 0 0,0-1 0 15,-1-4 0-15,3-2 0 0,2 0-128 0,1-1 128 16,-1-4-192-16,2-2 0 0,0-1 16 15,1 1 0-15,-1-4 176 0,0-2-208 0,-1 0 80 0,0 2 128 16,-2-5 0-16,-3 3 0 0,-2-1 0 0,0 1 0 16,-2-2 0-16,0 0 0 0,-1-3 0 0,0 1 128 15,0 2-128-15,0-5 0 0,2-3 144 0,-1-2-144 0,2 1 0 16,1-1 0-16,1-1 0 0,3-13 0 0,-2 6 0 0,0 6 0 16,-1 5 0-16,-2 10 0 0,-3 1 0 15,2 0 0-15,-2 2 0 0,0 0 0 0,0 2 0 16,1-1 0-16,-1 3 0 0,0-2 0 0,0 2 0 15,0 0 0-15,1 1 0 0,-1-1 0 0,0 3 0 0,2 2 0 16,-7 4 0-16,6-6 0 0,-6 6 0 0,8-1 0 16,0 1 0-16,-2 1 0 0,-6-1 0 0,8 6 0 15,0-2 0-15,-2 2 0 0,0-1 0 0,0 4 0 16,-1 1 0-16,2 1-128 0,-2 2 128 0,0 2 0 16,1 0 128-16,-1 2-128 0,0 0 0 0,0 1 0 15,0 2-192-15,-1 0 64 0,-1-2 128 0,0 1 0 16,-1 2 0-16,2-3 0 0,-1 1 0 0,1-2 0 15,-2 0 0-15,2-2 0 0,1-3 0 0,2 0-128 0,-1-3 128 16,2 1 0-16,0-3-208 0,1-2 32 16,0 0 16-16,2-1 0 0,0-1 16 0,0-3 0 15,-1-2 0-15,2 0 0 0,0-2 144 0,-1-1 0 16,0 1 160-16,2-7-160 0,-1 2 0 0,-1-2 0 0,0-1 0 16,-1 0 0-16,-1 0 128 0,1 1 16 0,-3-1 16 0,0 0 0 15,-1 0 16-15,1 3 0 16,-2-2 0-16,-1 0 0 0,0 2-32 0,0 1 0 15,0 0 0-15,0 2 0 0,0-1-144 0,-4 7 0 0,5-5 0 0,0 0 0 16,0 1 0-16,0 0 0 0,1-1 0 0,-6 5 0 16,6-3 0-16,-6 3 0 0,0 0 0 0,9 0 0 15,-1 2 0-15,0 0 0 0,-8-2-144 0,6 7 144 0,4 2 0 16,-4 1 0-16,-1 3-128 0,1-2 128 0,-1 2 0 16,1 0 0-16,1-3 0 0,-1 2 0 0,0-2 0 15,0 1 0-15,2-2 0 0,1 0 0 0,-1 0 0 16,0-4 0-16,1-1 0 0,0 0 0 0,0-1 0 15,1-2 0-15,3-1 0 0,-2-1 0 0,-1-2 0 0,1-1 0 16,-1-1 0-16,1-1 0 0,-1-4 0 0,0 1 0 16,1-2 0-16,-1-1 0 0,-1-1 0 0,1 0 128 15,-1 0-128-15,1-3 0 0,-1 2 0 0,0-2 0 16,1-1 0-16,0-1 0 0,0-2 128 0,1 1-128 16,1-1 0-16,1-2 0 0,0-3 0 0,1 0 128 15,2 1-128-15,-2-2 0 0,0-4 0 0,2-3 0 16,-2-1 0-16,1-1 0 0,-2-2 0 0,0 5 128 15,-2 2-128-15,-1 3 0 0,-1 0 240 0,-2 4-48 0,0 3-16 16,0 3 0-16,-4 3-176 0,1 1 160 16,-1 3-160-16,0 1 160 0,-1-1-160 0,2 4 0 15,0-2 144-15,0 2-144 0,1-1 0 0,2 1 0 0,0-1 0 0,4-3 0 16,1 0 0-16,1 1 0 0,-2-1 0 0,2-1 0 16,3 1 0-16,-2 1 0 15,-2 0 0-15,0 1 0 0,0 1 0 0,-2 4 0 0,2 4 0 16,-3 0 0-16,0 2 0 0,0 2 0 0,-1 3 0 0,-2 1 0 15,1 1 0-15,0 6 128 0,-2 4-128 16,0 0 0-16,1 3 0 0,1 0 0 0,0-1 0 0,0 6 0 16,1 2 0-16,3-2 0 0,0 5 0 0,0-2 0 15,-1 2 0-15,1 1 0 0,0-6 0 0,0 2 0 16,-2 0 0-16,0-1 0 0,-1-2 0 0,0 2 0 16,1 0 0-16,-1-2 0 0,-1-2 0 0,1 0 0 0,0-2 0 15,0 1 0-15,-2-2 0 0,2-1 128 16,1 1-128-16,1-4 0 0,1-2 0 0,0-1 0 0,0-4 0 15,1-1 0-15,1-1 0 0,3-1 128 0,-2-1-128 0,3-4 0 16,1-1 128-16,2-1-128 0,-1 0 0 16,2-2 128-16,1-3-128 0,1 0 0 0,0-2 128 0,2-5-128 15,1 0 128-15,1-4-128 0,2-2 0 0,0-2 128 16,-1-5-128-16,1 1 0 0,1-2 0 0,-1 0 0 16,-2 1 0-16,1-1-128 0,-2 0 128 0,-3 1 0 15,-1 4 0-15,-2 1-128 0,-3 4 128 0,0 0 0 16,-6 4 0-16,1-1 0 0,-1 5 144 0,-2 1 64 0,-1 1 16 15,-1-1 0-15,-1 5-80 0,-1-3-16 16,1 2 0-16,1 2 0 0,-1-3-128 0,2 3 0 16,3 3 0-16,-1-2 0 0,2 0 0 0,-1 3 0 15,2-1 0-15,1 2 0 0,-1 2-144 0,0-1 144 16,-2 1 0-16,4-1 0 0,-2 1 0 0,0 0 0 16,0 1 0-16,1 0 0 0,0 1 0 0,2-1 0 15,0 2 0-15,3-2 0 0,2-1 0 0,0-2 0 0,1 0 192 16,3-1-48-16,2 0 0 0,3-1 0 0,0-2 0 0,2-1 0 15,-1 0-144-15,-1 1 160 0,0-2-160 16,-5 1 160-16,-3-1-160 0,-4-2 0 0,-4 2 0 0,-2-5-15328 16,-3 0-3104-16</inkml:trace>
  <inkml:trace contextRef="#ctx0" brushRef="#br0" timeOffset="66749.98">20404 12970 25279 0,'0'0'1120'0,"0"0"224"0,0 0-1072 0,0 0-272 0,0 0 0 0,0 0 0 16,10 0 448-16,-3 0 16 0,1 1 16 0,0 1 0 15,1-2-96-15,2-2 0 0,2 1-16 0,2 1 0 16,2 0 48-16,2 0 16 0,0-3 0 0,2 2 0 15,1 1-112-15,2 0-32 0,2-1 0 0,1-1 0 0,0 2 176 16,1 0 48-16,0 2 0 0,1-2 0 0,1-2-32 16,1 2 0-16,1 3 0 0,-1-3 0 0,-1-1-256 15,1-1-48-15,2 0-16 0,-1-1 0 0,1 1-160 0,4-1 0 16,-1-1 144-16,2 0-144 0,1 0 0 16,0 3 144-16,0-3-144 0,0 1 0 0,0 1 272 15,-1 1-48-15,-1-1-16 0,-1 1 0 0,2-2-80 0,-1 2 0 16,-2 1-128-16,1-1 192 0,3-2-192 0,-1 2 0 15,-3 1 0-15,1 0 0 0,-1 0 0 0,1 0 0 16,2-1 0-16,13-1 0 0,-7 2 0 0,-1-1 0 16,-2-2 0-16,-1 1 0 0,-1-4 0 0,0 3 0 15,0 0 0-15,-1 3 0 0,0-5 0 0,-1 3 128 16,-2 2-128-16,1 0 0 0,1 0 0 0,-3 0 0 16,-2 0 0-16,-2 0 0 0,-1 0 0 0,-2 2 0 15,1-4 0-15,0-3 0 0,0 5 0 0,0-1 0 16,1-3 128-16,0 1-128 0,1 2 0 0,0 0 0 15,0-1 0-15,2 0 0 0,0-2 0 0,0 1 0 16,1 1 0-16,1 0 0 0,-2-3 0 0,0 4 0 16,-4-4 0-16,-6 3 0 0,3-1 0 0,1-1 0 0,2-2 0 0,-1 2 0 15,-1 1 0-15,1 0 0 0,2 0 0 16,0 1 0-16,0 0 0 0,-2 0 0 0,0 1 0 0,1-1 0 16,-1 1 0-16,0 1 0 0,1-3 0 15,-2 2 0-15,0 0 0 0,-1-1 0 0,-2 0 0 0,1 0 0 16,-1 1 0-16,2-1 0 0,0-1 0 0,1 0 0 15,-1-1 0-15,-1 2 0 0,1-1 0 0,0 2 0 16,1-3 0-16,1 1 0 0,-2 1 0 0,0-1 0 16,-2 2 0-16,2-2 0 0,0 2 0 0,1 0 0 15,1-1 0-15,-1 1 0 0,-1-2 0 0,0 2 0 0,0 0 0 16,1 0 0-16,1-2 0 0,-1 0 0 0,0-1 0 16,0 1 0-16,0 0 0 0,0-2 0 0,2 1 0 0,-1-1 0 15,1 3 0-15,-1 0 0 0,-1-1 0 0,0 0 0 16,-1 1 0-16,1-1 0 0,-1 2 0 0,0 1 0 15,-3-4 0-15,6 1 0 0,-3-2 0 0,-4 1 0 16,-3 0 0-16,2 0 0 0,-1 1 0 0,1-1 128 16,-1 0-128-16,4 0 0 0,-1 0 0 0,0 0 0 15,0 1 0-15,3-1 0 0,2 2 0 0,-7-1 0 16,1 1 0-16,1 0 0 0,1 1 0 0,2 0 0 16,0-2 0-16,2 2 0 0,2 0 0 0,0-1 0 15,-3 0 0-15,0-1 0 0,-1 0 0 0,-1 1 0 16,1-1 0-16,0 2 0 0,-2-3 0 0,2 1 0 0,0 1 0 15,0-1 0-15,-2 2 0 0,2-3 0 16,0 1 0-16,2 1 0 0,-1-1 0 0,-1 0 0 16,0 1 144-16,-1-2-144 0,1 1 0 0,0-1 0 0,-2 2 0 0,1-1 0 15,-2 1 0-15,0 0 0 0,0-2 0 16,2 2 0-16,-1-1 0 0,1 1 0 0,-2-2 0 16,1 0 0-16,1 1 0 0,-1 2 0 0,1-4 0 15,1 3 0-15,1 0 0 0,1-1 0 0,2 2 0 0,-1-3 0 16,1 1 0-16,2 1 0 0,1-1 0 0,-2 0 0 15,-3 1 0-15,-1 1 0 0,-1-1 0 0,-2 0 0 16,1 0 0-16,-1-3 0 0,2 1 0 0,0 0 0 16,-2-1-128-16,1 1 128 0,0-1 0 0,1 1 0 15,1-1 0-15,2 1 0 0,0 1 0 0,1 1 0 0,0-1 0 16,1 2 0-16,1 1 0 0,3 0 0 0,-3-3 0 0,-1 2 0 16,-1 0 0-16,1-1 0 0,1-3 0 0,0 1 0 15,1 0 0-15,-1 0 0 0,-1 3 0 0,0-3 0 16,1 0 0-16,1 0 0 0,0 0 0 0,-1 2 0 15,-1-1 0-15,2 1 0 0,-1 0 0 0,0-2 0 16,1 2 0-16,-1-1 0 0,-2-1 0 0,1 2 0 16,0-2 0-16,0 0 0 0,0-1 0 0,-2 1 0 15,1 0 0-15,-2 1 0 0,-1 1 0 0,2-1 0 16,-1 0 0-16,0 1 0 0,0 0 0 0,0 2 0 16,0 0 0-16,2 2 0 0,0-2 0 0,-1 0 0 0,2 0 0 15,-1-2 0-15,0 0 0 0,1 1 0 16,0-3 0-16,0-2 0 0,0 4 0 0,0-3 0 15,0-1 0-15,2 2 0 0,3 1 0 0,-1-1 0 16,0 0 0-16,1 0 0 0,1 0 0 0,-1 1 0 16,-1 1-144-16,-2-2 144 0,0 0 0 0,-1 1 0 0,0-3-128 15,0 2 128-15,1-1 0 0,0 1 0 0,-2 0-128 16,0 0 128-16,0 1 0 0,2-1 0 0,-1 2-128 16,0-3 128-16,-1 2 0 0,0 0-128 0,1 1 128 0,-1-1 0 15,-1 0-272-15,-2 1 48 0,0-1 16 0,-1-2 0 16,0 1-144-16,0 0-32 0,0-2 0 15,0 1 0-15,0-2 128 0,1-1 32 0,1 2 0 0,0 2 0 16,1-3 224-16,0 1 0 0,1 2 0 0,0-1 0 16,2 2 0-16,1 0-144 0,0 2 144 0,-2 0 0 0,-1 1-144 15,0-4 144-15</inkml:trace>
  <inkml:trace contextRef="#ctx0" brushRef="#br0" timeOffset="79158.08">26514 6414 20271 0,'1'-6'1792'0,"0"0"-1424"0,-1-1-368 0,0-1 0 15,0 2 2256-15,0-2 384 0,-2 2 80 0,0 0 16 0,2 6-880 0,0 0-160 16,-4-3-32-16,1-3-16 0,-4 5-560 0,1-2-128 16,-2 6 0-16,-1 1-16 0,-2 8-288 15,-1 6-48-15,-1 7-16 0,-1 7 0 0,0 7-336 16,-1 14-64-16,0 6 0 0,-1 12-16 0,0 8-176 0,3 1 0 15,4-2 0-15,4 2 0 0,4 1 0 0,3-1 0 16,6-1 0-16,4-5 0 0,0-19 0 0,6-3 0 16,5-3 0-16,5-6 0 0,2-1 0 0,0-3 0 15,0-4 0-15,0-3 0 0,6 3 0 0,-2-6 0 16,-4-9 0-16,-1-5-18752 16</inkml:trace>
  <inkml:trace contextRef="#ctx0" brushRef="#br0" timeOffset="79726.45">27515 6702 25791 0,'-8'-2'2304'0,"-1"1"-1856"16,0 1-448-16,0-3 0 0,0 1 1760 0,1 1 256 16,1 1 48-16,7 0 16 0,0 0-848 0,0 0-160 15,0 0-48-15,0 0 0 0,0 0-768 0,8 0-256 16,1 0 160-16,3 0-160 0,1-3 0 0,1 2 0 16,3-3 128-16,2-1-128 0,-1-1 128 0,1 1-128 15,1-1 192-15,-2-1-64 0,-3-5 0 0,-2 3 0 16,-2 0 0-16,0 0 0 0,-2-3 16 0,-3 0 0 15,1 2 0-15,-3-3 0 0,-2 0-144 0,-2-3 0 16,-1-1 144-16,-2-1-144 0,0 1 0 0,-1 2 0 16,0-2 0-16,-1 4 128 0,-2 2-128 0,0 5 0 15,2 3 0-15,5 3 0 0,-6 4 0 0,2 9 0 0,3 10 0 0,1 7 128 16,2 6-128-16,2 5 0 0,0 9-176 0,1 5 176 16,2 6 0-16,1-1 208 0,-1-1-16 0,1-5 0 15,-1-4 32-15,-3-5 0 0,-3-2 0 0,-1-1 0 16,-3-4-32-16,-1-3-16 0,-1-4 0 15,0-1 0-15,0-2 16 0,-2-3 0 0,-1-1 0 0,1-1 0 32,-3-3-1104-32,1-3-224 0,-1-1-32 0</inkml:trace>
  <inkml:trace contextRef="#ctx0" brushRef="#br0" timeOffset="79841.11">27447 7142 28559 0,'0'0'1264'0,"3"-5"272"0,-3 5-1232 0,8-4-304 16,2-2 0-16,4-2 0 0,2 1 736 0,4 2 96 15,3-1 0-15,3-1-9792 16,1-2-1984-16</inkml:trace>
  <inkml:trace contextRef="#ctx0" brushRef="#br0" timeOffset="79985.02">27945 6939 27647 0,'0'0'2448'0,"0"0"-1952"16,0 0-496-16,0 0 0 0,0 0 2432 0,0 0 384 15,0 0 64-15,3 6 32 0,-3-6-1088 0,1 10-224 0,0-3-32 0,1 3-16 16,-1-1-720-16,0 0-160 0,-1 1-32 0,0 1 0 15,2-1-400-15,-2 1-96 0,1-2-16 0,0-2 0 32,1 0-912-32,-1 1-192 0,0-2-48 0,-1-6-18608 0</inkml:trace>
  <inkml:trace contextRef="#ctx0" brushRef="#br0" timeOffset="80508.73">27953 6882 40031 0,'0'0'1776'0,"-9"-2"352"0,-2-3-1696 0,2 1-432 0,1 2 0 16,2-1 0-16,6 3 688 0,0 0 48 0,0 0 16 0,0 0 0 16,0 0-496-16,0 0-80 0,8 5-32 0,1 0 0 15,1-1-592 1,2 0-112-16,1 0-16 0,1-4-16 0,1 0 192 0,-1 0 32 0,-1-2 16 0,0 0 0 16,0-2 352-16,-1 3 208 0,-2 0-16 0,0-1-16 0,-3 2 160 15,1 0 48-15,0 2 0 0,-8-2 0 16,8 5-128-16,0 1-32 0,-1 1 0 0,0 1 0 0,1 1-96 15,-2 1 0-15,3 1-128 0,-1 0 192 0,-1 1-192 0,-1 0 0 16,1 1 0-16,-1-1 0 0,0-2 0 0,-1 1 0 16,-1-2-144-16,-2-3 144 0,-2-6 0 0,0 0 0 15,0 0 208-15,0 0-64 0,0 0 304 0,0 0 48 16,0 0 16-16,0 0 0 0,0 0 224 0,4-6 48 16,1-1 16-16,1-2 0 0,0-1-208 0,3-2-32 15,0-2-16-15,2-1 0 0,-1 0-544 0,1-1 0 16,-1-1 0-16,1 3 0 15,-2-3-464-15,0 5-208 0,-1 4-32 0,-2-1-16 0,-1 2 720 0,-5 7 0 16,0 0 128-16,0 0-128 0,0 0 0 0,0 0 0 0,0 0 0 16,0 0-192-16,0 0 32 0,0 0 16 15,0 0 0-15,0 10 0 0,2-3 144 0,0 3 0 16,2-1-144-16,3 1 144 0,2-2-144 0,4 1 144 0,0-1-192 0,1 2 192 16,1-2-128-16,-1 1 128 0,2 0 0 0,-2 3 0 15,-1-1-368-15,-1-1 48 16,-2 0 0-16,1 2 0 0,-5-1 320 0,-2-2 0 0,-3-1 0 0,-1 1 0 15,-1 1 0-15,-4-1 128 0,-3-2 0 0,-1 1 0 16,-3 1 416-16,0-1 80 0,2-1 16 0,2-1 0 16,0-4-640-16,8-2 0 0,0 0 0 0,0 0 0 31,0 0-1856-31,8-6-272 0,4-5-64 0</inkml:trace>
  <inkml:trace contextRef="#ctx0" brushRef="#br0" timeOffset="80675.03">28880 6599 29487 0,'0'0'1296'0,"0"0"288"0,0 0-1264 0,-5-4-320 0,0 1 0 0,-2 4 0 0,0 5 2944 0,1 0 544 16,-2 2 96-16,2 5 32 0,0-1-2160 0,2 3-432 16,1 2-96-16,1 6-16 0,2 0-416 0,3 3-96 15,2-1-16-15,2 2 0 0,0 2-256 0,3 0-128 16,-1-2 128-16,0-1-128 0,-1 0 0 0,-2-5 0 16,-1 1 128-16,1-5-128 15,-4 3-752-15,0-6-176 0,-4 0-32 0,-2-2-19168 0</inkml:trace>
  <inkml:trace contextRef="#ctx0" brushRef="#br0" timeOffset="80785.58">28774 6913 14735 0,'8'-25'1312'0,"-3"16"-1056"0,2-1-256 0,3-1 0 16,5-5 6144-16,3 2 1184 16,4 1 224-16,2 0 64 0,2 1-5824 0,2 3-1152 0,2 4-224 0</inkml:trace>
  <inkml:trace contextRef="#ctx0" brushRef="#br0" timeOffset="81245.25">29877 6758 26719 0,'-9'-7'2368'0,"-1"-1"-1888"0,-2 1-480 0,0 0 0 16,1-1 4032-16,-1 2 720 0,1 2 144 0,1 0 32 0,-2 3-3264 0,2 2-656 15,-1 3-128-15,2 1-32 0,0 3-704 0,1 4-144 16,2-2 0-16,1 2 0 0,-1 2 0 0,2-1-144 16,1 0 144-16,1 0-128 0,1-1-64 0,2 0-16 15,1-3 0-15,1-1 0 0,3-2 32 0,0-2 16 16,-6-4 0-16,11 3 0 0,0-2 160 0,1 0-160 16,0-1 160-16,-2-2-160 0,1-4 160 0,0 1 0 15,2 3 128-15,-1-6-128 0,-1 0 144 0,0 0-144 16,1-1 192-16,0 1-192 0,0 0 144 0,-1 2-144 15,1-1 0-15,0 2 144 0,-1 1-144 0,2 2 0 16,1 2 0-16,-1 0 0 0,1 0 0 0,0 1 0 16,2 2 0-16,0-1 0 0,-1 2-160 0,0 0-16 15,-2 1 0-15,1 0 0 0,-4 1 176 0,1 0-208 16,-2-2 80-16,-1 1 128 0,-2 0-128 0,-6-5 128 0,0 0 0 0,4 6 0 16,-4-6 0-16,0 9 0 0,-1-1 0 0,-2-1 0 15,-1 1 0-15,2 0 240 16,-1-3-16-16,3-5 0 0,0 0 80 0,0 0 16 15,0 0 0-15,0 0 0 0,0 0 80 0,5-6 32 0,3-3 0 0,0-4 0 16,1-4-64-16,2-3-16 0,2 1 0 16,0-2 0-1,0 0-672-15,1-1-144 0,0 0-32 0,2-1-21184 0</inkml:trace>
  <inkml:trace contextRef="#ctx0" brushRef="#br0" timeOffset="82022.9">30554 6745 40943 0,'0'0'1808'0,"0"0"384"0,0 0-1744 0,1-7-448 0,-2-2 0 0,1 3 0 0,0 6 1152 0,3-8 160 16,-1 0 32-16,2 1 0 0,-1 0-848 0,-1 0-176 16,-2 7-16-16,0 0-16 0,2-6-160 0,-2 6-128 15,0 0 192-15,-4-7-192 0,-3 3 272 0,-1-1-48 16,-2 4-16-16,-3 1 0 0,-3 0-80 0,-1 0 0 15,-1 2-128-15,2 3 192 0,2 5-192 0,1-1 0 16,0 1 0-16,1 2 0 0,2-2 0 0,2 2 0 16,3 0 0-16,2-2-160 0,2 1 32 0,2-1 0 15,3-1 0-15,3-1 0 16,0-2-240-16,4 0-32 0,1-2-16 0,2-2 0 0,3-2 416 16,1-1 0-16,2-3 0 0,-1-1 0 0,1-2-256 0,-1-2 48 15,1-1 0-15,-2-2 0 0,-4-1 48 0,1-1 16 16,-2-3 0-16,-3-3 0 0,-1 1 144 0,-1-2 0 0,-1 0 0 0,-2-1 0 15,-1-1 0-15,0 4 0 0,-2 1 144 0,0 2-144 16,-1 0 384-16,0 6-16 0,-1 1-16 0,0 9 0 16,0 0-144-16,0 0-16 0,0 0-16 0,-4 9 0 15,0 3-176-15,2 2 0 0,-1 2 0 0,2 1 0 0,0 1 0 16,1 0 0-16,1 2 0 0,0-1 0 16,2-1 0-16,-1-1 208 0,2 0-16 0,2 2-16 15,-1-2-16-15,1-4 0 0,2-2 0 0,0 1 0 0,1-5-16 16,2-1 0-16,-1-1 0 0,0-2 0 0,1-2-144 15,-1-1 0-15,2-1-160 0,0-2 160 16,1-2-576 0,-2 0-32-16,0-2 0 0,-1-2 0 0,-1-1 272 0,1-1 48 0,-1 0 16 0,-1 0 0 0,-1 0 272 15,0 0 0-15,-1-2-128 0,0 4 128 0,-2 2 0 0,-4 7 0 16,0 0 128-16,0 0-128 0,5-5 304 16,-5 5-48-16,0 0 0 0,0 0 0 0,0 0-128 0,0 0-128 15,0 0 192-15,4 7-192 0,0 1 192 0,-2-1-64 16,1 2 0-16,-1 1-128 0,1-3 176 0,0 1-176 15,-3-8 160-15,4 8-160 0,1-1 0 0,1-1 128 16,3-3-128-16,2 1 0 16,-1-4-928-16,5 0-224 0,0 0-64 0,1-4 0 15,0 1-32-15,-1 1-16 0,2-1 0 0,-1 2 0 16,-2-3 128-16,-2 1 32 0,-2 0 0 0,-1 2 0 0,-1 0 1680 16,-8 1 352-16,0 0 64 0,0 0 16 0,0 0 688 0,0 0 144 15,0 0 16-15,0 0 16 0,0 0-672 0,7 0-144 0,-7 0-32 0,0 0 0 16,0 0-640-16,8 2-144 15,-8-2-32-15,9 4 0 0,0-1-208 0,0 1 0 0,-1-1 0 16,-2 0 0-16,1 0 0 0,-1 0 128 0,1-1-128 0,-1 1 0 16,-6-3 0-16,8 1 0 0,0 0 0 15,0 1 0 1,-8-2-720-16,8 0-144 0,-8 0-32 0,9-2 0 16,1 1-864-16,1-1-176 0,0-2-48 0</inkml:trace>
  <inkml:trace contextRef="#ctx0" brushRef="#br0" timeOffset="82760.37">28003 7900 35007 0,'-11'-5'1552'0,"11"5"320"0,-5-3-1488 0,5 3-384 0,0 0 0 0,0 0 0 15,-3-5 2752-15,3 0 496 0,3-1 80 0,3 0 32 16,5-2-2400-16,3 0-496 0,3-1-80 0,1 0-32 0,2-5-352 0,1-1 0 16,0 1 0-16,-2-2 0 0,-1 2 0 0,-2-3 0 15,-3 0-176-15,-2 1 176 0,-2-1-192 0,-4 4 48 16,-4 0 16-16,-2 0 0 0,-2 3 128 0,-5 1 0 15,-5 1 0-15,-2 4-128 0,-5 1 128 0,-2 3-128 16,-3 3 128-16,1 5-128 0,-1-2 128 0,1 5-192 16,2 1 192-16,4 2-192 0,2 3 192 0,3 2 0 15,3 1 0-15,3-1 0 0,5 1 0 0,3 2-208 16,2 3 80-16,3 0 128 0,3-2 0 0,3 2 128 0,1 0 32 16,1 0 0-16,2-2-160 0,1-2 0 15,-3 0 0-15,-1-2 0 0,-2-2 0 0,-2 1 0 0,-4-3 0 16,-4 0 0-16,-2-2-176 0,-3 1-64 0,-5-5-16 15,-4 0 0-15,-3 0 256 0,-2 0 0 0,-1-2 0 16,-1-2 0-16,-1-3 0 0,2 0 320 0,2-5-64 16,2 0 0-16,4 0-256 0,4-4 0 0,6-3 0 0,5-5 0 31,6-2-1664-31,7-2-432 0,6-3-80 0,6-1-32 0</inkml:trace>
  <inkml:trace contextRef="#ctx0" brushRef="#br0" timeOffset="83710.92">28335 7899 43247 0,'-13'1'1920'0,"13"-1"384"0,-9-3-1840 0,1 3-464 0,8 0 0 0,-5 2 0 0,-3-1 1328 0,8-1 160 15,0 0 48-15,-4 6 0 0,0 3-1024 0,3-1-192 16,1 1-32-16,2 4-16 0,1-2-272 0,1 1 0 16,0-1 128-16,1 2-128 0,0-2 0 0,1-2 0 15,-3-1 0-15,1 0 0 0,-4-8 0 0,6 5 0 16,-3 0 0-16,3-2 0 0,0-1 192 0,1 0 64 15,-1-2 32-15,3-2 0 0,-1 0-288 0,0-1 0 16,-1-4 0-16,0 2 0 0,2-1-176 0,-1-2-32 16,-1-1-16-16,-1-3 0 15,0-2-224-15,-1-2-64 0,-1 0 0 0,-2 2 0 0,0 1 256 0,-2 0 64 16,-2 0 0-16,1 1 0 0,-3 4 192 0,-1-1 0 16,-2 3 0-16,0 2 0 0,-4 1 0 0,-2 5 0 0,-3 0 0 15,-1 5 0-15,-1 2 0 0,1 4 0 0,0 3 0 0,3 0 0 16,1 0 0-16,3 1 0 15,2 1 0-15,2-1 0 0,4-1 0 0,3 0 0 0,3-2 0 16,7-1 0-16,0-1 0 0,5-2 0 16,1-2 0-16,2-2 0 0,2 2 0 0,1-3 0 0,2-2 128 0,-2-2-128 15,0-2 0-15,-2 0 0 0,-1-3 0 0,0-1 0 16,-4-2 0-16,0 1 0 0,-2-2 160 0,-2 0-160 16,1-1 0-16,-3 1-304 0,-1-1 48 0,-1 0 16 15,-2 0 240-15,-1-1 240 0,0 1-48 0,-2 0-16 16,1 4-176-16,-3 5 128 0,0 0-128 0,0 0 128 15,0 0 368-15,0 0 64 0,0 0 16 0,0 0 0 16,0 0-448-16,0 0-128 0,0 0 0 0,4 7 0 16,0-1 0-16,1 1 0 0,0 0 0 0,2 0 0 15,-1-1 0-15,2 1 0 0,0-3 0 0,1 0 0 0,0 1 0 16,1-2-224-16,3-1 32 0,-1 1 16 0,-1-1 176 16,-1 0 144-16,2-1-16 0,-1 0-128 0,3-1 336 15,-1 0-32-15,0 0-16 0,0-1 0 0,-2 0-288 0,1-2 0 16,0-1 0-16,0 0 0 0,-1-1-240 0,0 2-48 15,-2-7-16-15,0 2 0 0,0 0 304 0,-1-1 0 16,-3-1 0-16,-1 1 0 0,0 0 0 0,-3-1 0 16,-1 4 0-16,-1-1 0 0,-2 2 0 0,-1 0 176 15,4 5-176-15,-6 1 160 0,-1-1-160 0,1 3 0 16,-1 1 0-16,2 2 128 0,3 3-128 0,-1-2 0 16,2 1-160-16,1-8 160 15,2 8-432-15,3-1 16 0,3-3 0 0,3-1 0 0,0-2 160 16,2-1 48-16,3-1 0 0,0-2 0 0,-1 1 208 0,1-3 0 15,0-2 0-15,1 1 0 0,-2-1 224 0,-2 0 32 16,0 1 16-16,-1-1 0 0,0 1-16 0,-3 1-16 16,-1 1 0-16,-2 0 0 0,0 0-48 0,-6 4-16 15,5-3 0-15,-5 3 0 0,0 0-176 0,0 0 128 0,8 0-128 0,-3 3 128 16,-5-3-128-16,0 0 0 0,6 4 0 0,1 0 0 16,-7-4 0-16,6 5 0 0,1-1 0 15,-1-1-176-15,2 0-144 0,0 4-48 0,0-7 0 16,1 1 0-16,1-1 64 0,1 2 16 0,2-4 0 15,-1 1 0-15,-1-3-256 16,1 1-48-16,0 0-16 0,-2-1 0 0,1-2 608 0,-1 2 128 0,2-1 32 16,0 1 0-16,-2 2-160 0,0 0-224 0,2 2 48 0,-3-2 16 15,0 1 608-15,1 2 128 0,-1 1 32 0,1 2 0 0,2 0 112 16,-2 0 32-16,2 1 0 0,1 1 0 0,0-4-240 16,3 1-64-16,3-1 0 0,2-4 0 0,0-3-208 0,2-3-48 15,5 0-16-15,2-2 0 0,2-5-368 0,4-2-80 16,0-4-16-16,3 1-22848 15</inkml:trace>
  <inkml:trace contextRef="#ctx0" brushRef="#br0" timeOffset="84238.11">28468 8742 34095 0,'0'0'3024'0,"0"0"-2416"15,-1 10-480-15,-1 3-128 0,1 3 2560 0,0 2 480 16,-2 3 96-16,1 4 32 0,-2 1-1632 0,0 0-336 15,0-2-64-15,-1 2-16 0,2 0-768 0,0-1-160 16,1-1-16-16,0-3-16 16,1 0-1056-16,1-1-224 0,1-2-32 0,1-3-19968 0</inkml:trace>
  <inkml:trace contextRef="#ctx0" brushRef="#br0" timeOffset="84696.9">28016 8887 35935 0,'-19'-20'3200'0,"13"12"-2560"0,-1-1-512 0,3-1-128 15,2-1 2192-15,3 2 432 0,0 0 64 0,7 0 32 16,7 0-1600-16,8 0-320 0,7-7-64 0,10 0-16 16,9 2-576-16,5 0-144 0,9 1 0 0,0 0 0 15,-3-3-176-15,-2 2-64 0,0 1-16 0,-6 1 0 16,-5 0-608-16,-6 3-128 0,-7 1-32 16,-5 2 0-16,-6 1 336 0,-4 1 64 15,-8 0 16-15,0 2 0 0,-3 4 432 0,-8-2 176 0,0 0-128 0,0 0 128 0,1 9 384 0,-1 3 144 16,-1 3 48-16,-1-3 0 0,1 1-336 0,0 0-64 15,1 4-16-15,0 1 0 0,1-1 128 0,3 3 32 16,0-2 0-16,1 4 0 0,0 0-112 0,1 2-16 16,-1-5 0-16,0 2 0 0,0-1 128 0,0-1 32 15,-1-4 0-15,-1 0 0 0,-2-3-160 0,-1-2-16 16,-1 0-16-16,0-3 0 0,1-7 32 0,0 0 16 16,0 0 0-16,-4 6 0 0,4-6-16 0,0 0-16 15,-6 1 0-15,1-2 0 0,1-5-176 0,2 0 128 0,-1-1-128 16,2-2 128-16,1-1-128 0,2-1 0 15,1 0 0-15,2-1 0 0,0 0-176 0,2 2-16 16,1-3 0-16,1 2 0 16,1 0-240-16,2 1-48 0,1 3-16 0,0 0 0 15,2 2-96-15,-2 2-32 0,1-1 0 0,-1 2 0 0,0 2 416 0,0 0 80 0,-1 0 128 16,-1 1-208-16,1 2 208 0,-3 1 0 16,-2 1 0-16,-1-3 160 0,1 2 160 0,-2 1 16 0,-1 2 16 15,0 1 0-15,1-2-96 0,-2 1-32 0,-3-7 0 0,2 8 0 31,-2-8-1872-31,3 6-368 0</inkml:trace>
  <inkml:trace contextRef="#ctx0" brushRef="#br0" timeOffset="84798.81">29100 8807 31327 0,'0'0'1392'0,"0"0"272"0,0 0-1328 0,-2-6-336 0,-1 0 0 0,3 6 0 0,0 0 1712 0,0 0 272 15,7-1 48-15</inkml:trace>
  <inkml:trace contextRef="#ctx0" brushRef="#br0" timeOffset="85259.73">29258 8771 49535 0,'0'0'1088'0,"0"0"240"0,0 0 32 0,0 0 16 0,-5-6-1104 0,5 6-272 0,0 0 0 0,0 0 0 0,0 0 352 0,0 0 16 15,9-1 0-15,0 1 0 0,-1 1-368 0,2 1 0 16,1 2 0-16,0-2 0 15,1 2-1568-15,0 3-384 0,-2-1-80 0,1 1-16 16,-1-2 528-16,-1 3 112 0,-2 0 0 0,-1 1 16 16,-6-9 688-16,0 0 128 0,0 0 16 0,0 0 16 0,2 5 2048 0,-2-5 416 15,-4 8 64-15,0-3 32 0,4-5-48 0,0 0-16 16,0 0 0-16,0 0 0 0,-5-3-944 0,2-1-192 16,3 4-48-16,3-7 0 0,3-4-432 0,5 1-80 15,3-2-32-15,2 0 0 16,1 1-976-16,1-1-192 0,0 0-32 0,-1 3-16 0,0 1 560 0,-1 2 112 0,-2-1 32 15,-1 2 0 1,-1 1-592-16,-2 0-112 0,-1 3-32 0,-1 0 0 0,-8 1 368 16,0 0 64-16,0 0 16 0,7 2 0 0,-7-2 576 0,0 0 0 0,5 9 0 0,-3 2 0 15,0 2 448-15,0-4 48 0,-2 1 16 0,-1 1 0 16,2-1-32-16,1-1 0 0,-1 0 0 0,2-1 0 0,-3-8-288 0,3 7-64 16,4-1-128-16,1-4 192 0,1-2 0 0,1-2-16 15,1-2 0-15,1-2 0 0,-1 1-16 16,1-2 0-16,0-2 0 0,-2 4 0 0,-1-2 176 15,-4 1 48-15,1 0 0 0,-6 6 0 0,0 0-384 0,0 0 0 16,0 0 0-16,0 0 0 16,6-3-688-16,-6 3-144 0,5 0-48 0,-5 0 0 15,0 0-1568-15,7-2-320 0,-1 2-64 0,-6 0-9536 16,0 0-1904-16</inkml:trace>
  <inkml:trace contextRef="#ctx0" brushRef="#br0" timeOffset="85475.13">29435 9370 47055 0,'-9'0'1024'0,"1"0"224"0,1 0 32 0,-1 0 64 0,1 0-1088 0,7 0-256 0,0 0 0 0,0 0 0 15,-4-2 448-15,4 2 16 0,0 0 16 0,0 0 0 16,6-4-2784-16,1 0-544 0</inkml:trace>
  <inkml:trace contextRef="#ctx0" brushRef="#br0" timeOffset="85627.28">29508 9657 49935 0,'0'0'1088'0,"0"0"240"0,0 0 32 0,0 0 48 0,-6 3-1120 0,1 1-288 0,5-4 0 0,-4 5 0 15,4-5-1856-15,-3 6-448 0</inkml:trace>
  <inkml:trace contextRef="#ctx0" brushRef="#br0" timeOffset="85758.97">29609 9973 47919 0,'0'0'4256'0,"0"0"-3408"16,0 0-672-16,0 0-176 0,0 0 320 0,0 0 16 15,0 0 16-15,0 0 0 16,0 0-1888-16,0 0-384 0</inkml:trace>
  <inkml:trace contextRef="#ctx0" brushRef="#br0" timeOffset="86108.46">31305 8686 35935 0,'0'-30'3200'0,"2"16"-2560"0,4-3-512 0,4 0-128 0,6-2 1904 0,1 8 352 16,5 0 80-16,4 5 16 0,8 2-1696 0,4 6-336 16,3 6-64-16,5 8 0 0,-3 4 0 0,12 13 16 15,-4 7 0-15,-3 12 0 0,-1 12-32 0,-5 7-16 16,-5 2 0-16,-5 3 0 0,-9-2-224 0,-5 2 0 15,-7 1 128-15,-7-3-128 0,-7-4 144 0,-5-2-16 16,-3-3 0-16,-8-6 0 16,-2-4-656-16,-1-8-144 0,0-6-32 0,-3-3-12992 0,-2-6-2592 0</inkml:trace>
  <inkml:trace contextRef="#ctx0" brushRef="#br0" timeOffset="139912.41">24700 3785 22911 0,'2'7'3408'0,"-2"-7"-1360"32,0 0-256-32,0 0-64 0,0 0 96 0,0 0 32 0,0 0 0 0,0 0 0 0,0 0-464 0,0 0-96 15,0 0-16-15,5-5 0 0,0-2-320 0,-5 7-64 16,5-6 0-16,2-1-16 0,1 2-288 0,-3 2-48 15,0-1-16-15,-5 4 0 16,5-2-288-16,-5 2-64 0,8-3-16 0,1 6 0 16,-1 1-160-16,0-2 0 0,-3 2 0 0,0 1 0 15,-1-1 0-15,0 1 0 0,0-1 0 0,0 4 0 16,0-5 0-16,-4-3-176 0,0 0 176 0,0 0 0 0,8 4 0 16,1 2 0-16,2 1 0 0,5-2 0 15,1-1 0-15,3-3 176 0,0-1-368 0,3-2-80 0,0 0-16 16,2 1 0-1,0 0-144-15,-1-1-16 0,1 1-16 0,0 0 0 0,0-2 288 0,-1-1 176 16,-3 2-192-16,-2-1 192 0,-4 2 0 0,-2-5 0 0,-1 3 0 0,-3-1 0 16,-1 0 0-16,-2 1 0 15,0 1 0-15,-6 2 0 0,0 0 0 0,0 0 176 0,0 0-176 0,0 0 160 32,0 0-160-32,0 0 0 0,0 0 128 0,6 6-128 0</inkml:trace>
  <inkml:trace contextRef="#ctx0" brushRef="#br0" timeOffset="140066.31">25318 5129 48255 0,'0'0'912'16,"-8"-4"-272"-16,-3-2-48 16,-2 3 368-16,-3 2 64 0,-2 1 0 0,-4 1 16 0,-3-1-96 15,0 0-32-15,-1-4 0 0,4-1 0 16,1 3-320-16,1-2-64 0,5 1-16 0,3 3 384 31,2 0-512-31,4-2-128 0,6 2-128 0,9 0-128 16,2-2-976-16,5 1-256 0</inkml:trace>
  <inkml:trace contextRef="#ctx0" brushRef="#br0" timeOffset="141916.31">26593 16426 27647 0,'0'0'2448'0,"-5"-2"-1952"0,-2-4-496 0,2 0 0 0,-3-1 2240 0,2 1 368 15,-2-2 64-15,3 1 16 0,1 1-512 0,1-1-112 16,2-2-16-16,1 0 0 0,1 0-1024 0,2-1-224 15,1-2-32-15,1 1-16 0,2 2-304 0,0 1-48 16,3-2-16-16,-1 2 0 0,0 3-384 0,0 1 0 16,0 3 0-16,0 2 0 0,0 3 0 0,0 4 0 15,1 5 0-15,-1 2 0 0,0 2-208 0,0 3 80 16,0 2 128-16,0 2-208 0,0-1 208 0,0 2 0 16,1-3-160-16,0-2 160 0,0-3-128 0,1-2 128 15,-2-2-160-15,1-1 160 0,2-6 0 0,1-3 0 16,0-3-128-16,0-3 128 0,2-3 0 0,-2-6-144 15,0-2 144-15,1-4-128 0,0-2 128 0,-1-2 0 16,0-3 0-16,0-1 0 0,1 0 0 0,-4 3 192 16,-1-1 0-16,-1 4-16 0,-2 5 16 0,0 3 0 15,-2 3 0-15,-4 9 0 0,0 0-192 0,7 5 0 16,1 7 0-16,0 7 0 0,1 6 0 0,0 8 0 16,2 5-192-16,-1 3 192 0,-1 5-176 0,2 1 176 15,-3 1-128-15,-1 0 128 0,0 2 0 0,-2-2 0 16,-2-1 0-16,-3-3 0 0,-3-1 0 0,-2-3 176 0,-2-5-16 0,-2-1 0 15,-3-4 80-15,-2-6 16 0,-4-1 0 16,-2-5 0-16,-1 0 368 0,-2-4 80 0,-2-4 0 16,0-4 16-16,1-2-288 0,-2-4-64 0,0-1-16 0,2-5 0 15,2 0 336-15,2-3 64 0,3-3 16 0,4-2 0 16,4-4-528-16,5-2-112 0,6-1 0 0,5-1-128 16,9-3-576-1,5 2-240-15,5-1-32 0,5-1-23456 0</inkml:trace>
  <inkml:trace contextRef="#ctx0" brushRef="#br0" timeOffset="142331.44">27249 16888 36799 0,'0'0'1632'0,"3"-7"336"0,-2-2-1584 0,0 0-384 0,-1 4 0 0,0-4 0 16,2 1 1920-16,-2 2 320 0,0 6 48 0,0 0 16 15,0 0-1024-15,0 0-208 0,0 0-48 0,0 0 0 16,0 0-576-16,0 10-112 0,-2-1-16 0,1 5-16 16,0 3-304-16,-1 4 160 0,1 4-160 0,0 1 128 15,-1 1 64-15,1-1 16 0,2 2 0 0,-1-5 0 0,0-1 0 0,2-2 0 16,0-1 0-16,1-2 0 0,0-2-80 0,0 0 0 16,1-7-128-16,2 1 192 15,-1-1-192-15,1-3 0 0,1-1 0 0,-7-4 0 16,8 0-1520-16,-1 0-192 0,0-4-32 0,1-1-19536 15</inkml:trace>
  <inkml:trace contextRef="#ctx0" brushRef="#br0" timeOffset="142462.31">27259 16937 47103 0,'-17'-5'2096'0,"11"4"416"0,6 1-2000 0,-7 0-512 15,7 0 0-15,0 0 0 0,0 0 1168 0,0 0 144 16,0 0 32-16,10-4 0 0,3 2-912 0,4 1-176 15,5 1-48-15,1 0-15728 16,2 0-3152-16</inkml:trace>
  <inkml:trace contextRef="#ctx0" brushRef="#br0" timeOffset="142703.79">27996 16895 47743 0,'0'0'2112'0,"0"0"448"0,0 0-2048 0,0 0-512 0,3-6 0 0,2-1 0 16,0 1 1216-16,4 1 160 0,2 2 32 0,2 0 0 15,0 0-944-15,1 0-176 0,2 2-32 0,1-2-16 16,1 3-2064-16,-1 0-416 15,-2 0-64-15,1 4-32 0</inkml:trace>
  <inkml:trace contextRef="#ctx0" brushRef="#br0" timeOffset="142832.67">28081 17084 34095 0,'-13'6'1504'0,"13"-6"320"0,0 0-1456 16,0 0-368-16,-5-3 0 0,5 3 0 0,0 0 4256 0,0 0 784 15,0 0 144-15,7-6 48 0,5-1-3696 0,5 1-752 16,5-2-144-16,4 1-16 15,6-3-1280-15,1 2-256 0,4 0-48 0,1 2-22576 16</inkml:trace>
  <inkml:trace contextRef="#ctx0" brushRef="#br0" timeOffset="143534.76">29233 16543 25791 0,'-4'-2'2304'0,"-2"-5"-1856"16,-2 0-448-16,1-3 0 0,2 0 4464 0,3 0 784 15,0 0 176-15,2 0 16 0,3 0-3504 0,2-1-704 16,3 1-144-16,1-2-16 0,2 2-720 0,0-2-144 0,1 4-16 0,0 1-16 15,-2 1-176-15,1 2 0 16,-2-1 0-16,0 3 0 0,0 2 0 0,-1 2 128 16,-8-2-128-16,5 6 128 0,-1 3-128 0,-1 4-144 0,-2 1 144 0,1 0-208 15,-2-1 64-15,0 3 16 0,0 0 0 0,2 0 0 16,0 0 0-16,2-2 0 0,1-2 0 0,2 0 0 31,1-2-512-31,1-2-80 0,1-2-32 0,2 0 0 16,1-4-336-16,2-1-80 0,-1-1-16 0,0-2 0 15,2-3 448-15,-2-4 96 0,1-3 0 0,-1-3 16 0,0 0 432 0,1-2 192 0,-4 0-160 0,1 0 160 16,-2 0 0-16,0 1 192 0,-3 2-16 0,0 1 0 16,-2 4 496-16,0 4 96 0,-5 5 32 0,0 0 0 15,8 5-352-15,0 5-80 0,1 7-16 0,-1 3 0 16,-2 5-192-16,0 2-32 0,-1 3-128 0,0 3 192 0,-1-1 96 0,-1 3 16 16,-2 2 0-16,-1-1 0 0,-1 2 176 0,-3-1 32 15,-2-3 16-15,0-2 0 0,-1-2 80 0,0-4 16 16,-1 0 0-16,-1-2 0 0,-2-3 16 0,0-3 0 15,-1 0 0-15,-3-2 0 0,-2-3 96 0,-1-3 32 16,4-3 0-16,0-3 0 0,-3-4-256 0,0-3-64 16,0-1 0-16,1-4 0 0,2-3-304 0,1-4-144 15,1-2 128-15,0-6-128 0,4 1 0 0,4-2 0 16,3-2-224-16,4 3-16496 16,5-1-3312-16</inkml:trace>
  <inkml:trace contextRef="#ctx0" brushRef="#br0" timeOffset="143868.62">29914 16662 35935 0,'0'0'1600'0,"0"0"320"0,0 0-1536 0,0 0-384 0,-4-6 0 0,4 6 0 16,0 0 3280-16,0 0 592 0,0 0 112 0,0 0 32 15,-7 2-2864-15,2 6-576 0,0 5-128 0,1 3 0 16,0 1-448-16,0 3 0 0,0 3 128 0,2 3-128 0,0 1 128 0,2 2 0 16,2-6 0-16,0 2 0 0,1 0 48 0,1 2 0 15,1-3 0-15,0-3 0 0,2 1-48 0,-2-7 0 16,0 1 0-16,0-3 0 0,2-1 0 0,-1-4-128 15,2-2 192-15,1 3-64 0,-1-8-128 0,1-1 128 16,-1-1-128-16,0-3 128 16,1-1-1792-16,2-1-352 0,-1-2-80 0,2-4-16 15</inkml:trace>
  <inkml:trace contextRef="#ctx0" brushRef="#br0" timeOffset="143994.56">29924 16842 34095 0,'-15'-1'1504'0,"9"-1"320"0,6 2-1456 0,-6-2-368 15,1-1 0-15,5 3 0 0,0 0 3280 0,0 0 592 0,7-4 112 0,5 0 32 16,4 2-2928-16,2-1-592 16,4 1-112-16,2 0-32 15,0 1-1744-15,1 0-336 0</inkml:trace>
  <inkml:trace contextRef="#ctx0" brushRef="#br0" timeOffset="144210.87">30280 16876 42383 0,'0'0'3776'0,"0"0"-3024"0,0 0-608 0,0 0-144 16,0 0 2368-16,7-3 432 0,-1 1 80 15,3 0 32-15,3 0-1760 0,4-1-336 0,2 1-80 0,1-1-16 0,2 3-576 0,0 0-144 16,0-1 0-16,0 1 0 15,-2 0-1456-15,0 0-320 0,-2 0-64 16</inkml:trace>
  <inkml:trace contextRef="#ctx0" brushRef="#br0" timeOffset="144442.1">30701 16650 39615 0,'0'0'3520'0,"0"0"-2816"16,0 0-560-16,0 0-144 0,-2-1 3232 0,2 1 608 16,0 0 128-16,0 0 32 0,0 0-2688 0,4 8-544 0,1 4-96 15,0 5-32-15,0 3-464 0,0 6-176 0,1 3 0 0,-2 2 144 16,-3 5-144-16,0-1 0 0,0-6 0 0,-1-1 128 16,-1 1-128-16,1-2 0 0,-2 1 0 0,-1-4-176 31,-1 1-592-31,1-3-128 0,1 1-32 0,-1-1-23200 0</inkml:trace>
  <inkml:trace contextRef="#ctx0" brushRef="#br0" timeOffset="148451.93">26566 17719 21183 0,'0'0'944'0,"0"0"192"0,0 0-912 0,0 0-224 0,0 0 0 0,0 0 0 0,0 0 2304 0,0 0 400 15,0 0 96-15,0 0 16 0,-4-6-1024 0,4 6-192 16,0 0-32-16,-3-7-16 0,2-4-416 0,2 0-96 15,2 1-16-15,2-1 0 0,0 2-448 0,2 1-112 16,1-2-16-16,0 1 0 0,-2 1-240 0,2 3-48 16,-2 0-16-16,4 2 0 0,-3 2-144 0,1 2 0 15,0 0 0-15,1 3 0 0,0 1 0 0,0 3 0 16,2 3-192-16,-1 2 192 0,-1 0-160 0,0 0 160 16,1 1 0-16,-3 0-144 0,1 3 144 0,0-1 0 15,0 1 0-15,-2-1 0 0,2-3 0 0,-1 0 0 16,-1-2 0-16,1 1 0 0,-1 0 0 0,1-4 0 15,-3 0 0-15,0 1-128 0,-4-9 128 0,0 0 0 16,5 5 0-16,-5-5 0 0,0 0 0 0,6 0 0 16,-6 0 0-16,8-5 0 0,0-3 0 0,1-1 0 0,0-3-128 15,0-1 128-15,2-3-160 0,1 1 160 0,-1-1-192 16,2 2 192-16,0 2-192 0,-1 2 64 0,-1 2 128 0,-1 4-208 16,-1 1 208-16,0 3-192 0,0 7 192 15,-1 2-192-15,-1 4 16 0,-1 4 16 0,-1 1 0 16,1 3 0-16,-1 4 160 0,0 1-208 0,-1 2 80 15,0 0 128-15,1 2-128 0,-1 1 128 0,-3 2 0 16,1-2 0-16,-4-4 0 0,0-2 0 0,-4-3 0 0,0-2 0 16,-2-3 272-16,-1 0 80 0,-3-2 16 0,-1-2 0 15,-2-2 320-15,-2-1 64 0,-2 2 16 0,1-4 0 0,-3-3-64 16,-1-1 0-16,-1-3 0 0,-1-2 0 0,2-2-352 16,1-2-80-16,3-3-16 0,4 1 0 0,3-5 64 15,6-3 16-15,5-2 0 0,6-3 0 16,6-4-848-16,6-2-160 0,6 0-32 0,5-3-20192 15</inkml:trace>
  <inkml:trace contextRef="#ctx0" brushRef="#br0" timeOffset="149019.03">27214 18125 27647 0,'0'-8'2448'0,"0"-2"-1952"0,0-3-496 0,1-2 0 0,-1 1 1680 0,1 0 240 16,1 1 64-16,-1-3 0 0,0 2-352 0,2 0-64 15,0 3-16-15,-2 2 0 0,0 1-496 0,2 1-96 16,-3 2-32-16,0 5 0 0,0 0-336 0,0 0-64 16,0 0-16-16,0 0 0 0,1 13-208 0,-1 4-48 15,0 7-16-15,-1 2 0 0,-1 2 144 0,0 2 48 16,-2 0 0-16,0 2 0 0,1-2 16 0,1-3 16 15,0 2 0-15,2-3 0 0,2-2-240 0,2-1-48 16,0-4-16-16,2-2 0 0,3-1-160 0,2-2 0 16,2-3 0-16,0-5 128 15,1-3-720-15,2-3-160 0,-1-4-16 0,1-1-16 16,0 1-1136-16,-2-7-240 0,9-12-32 0,-4 7-16 0</inkml:trace>
  <inkml:trace contextRef="#ctx0" brushRef="#br0" timeOffset="149162.34">27194 18156 30399 0,'-8'1'2704'0,"1"-2"-2160"0,0-1-544 0,7 2 0 15,0 0 3776-15,0 0 656 0,0 0 128 0,8-7 32 0,8 2-3104 0,6 1-608 16,6 1-128-16,4 2-32 16,2 1-1760-16,-1-1-368 0</inkml:trace>
  <inkml:trace contextRef="#ctx0" brushRef="#br0" timeOffset="149626.13">27932 18108 38175 0,'0'0'1696'0,"0"0"352"16,0 0-1648-16,0 0-400 0,0 0 0 0,0 0 0 0,0 0 1920 0,0 0 320 15,0 0 48-15,7-4 16 0,0 0-1392 0,3 1-272 16,1 1-48-16,4-2-16 0,0-1-368 0,2 0-80 16,2-1 0-16,-1 0-128 15,0 1-2080-15,0-1-528 0</inkml:trace>
  <inkml:trace contextRef="#ctx0" brushRef="#br0" timeOffset="149766.31">27973 18267 17503 0,'0'0'1552'0,"0"0"-1232"16,0 0-320-16,0 0 0 0,0 0 6288 0,6-7 1200 16,3 1 256-16,6 1 32 0,4-2-5472 0,6 1-1104 15,5-6-224-15,2 3-32 16,1 1-1520-16,1 0-288 0,0 2-64 0,1 3-16 0</inkml:trace>
  <inkml:trace contextRef="#ctx0" brushRef="#br0" timeOffset="150488.34">28894 17605 24879 0,'-4'-7'2208'0,"-1"1"-1760"16,-1-5-448-16,-1 1 0 0,1-1 3360 0,-1 1 592 16,1 2 112-16,-1 0 32 0,1 2-2288 0,0 2-448 0,1-1-80 0,5 5-32 15,0 0-800-15,0 0-176 0,-6 5-16 0,-1 1-16 16,3 6-240-16,0 2 0 0,0 2 128 0,2 2-128 15,0-1 0-15,2 3 0 0,2-3 0 0,0 1 0 16,2 0 0-16,3 2 0 0,1 1 0 0,2-3 0 16,2-1-192-16,2-4 32 0,2-1 0 0,1-3 0 15,1-3-400 1,1-2-80-16,1-1 0 0,0-4-16 0,-2-5 192 16,0 0 32-16,-1-3 16 0,-1-3 0 0,-3 0 224 0,1-2 64 0,-2-2 0 0,0-1 0 15,-2-1 128-15,-1 0 0 0,0 0 0 0,-1-1 0 16,-1 1 0-16,-1 2 192 0,-1 3-32 0,-1 3-16 0,0 1 272 0,-4 9 48 15,0 0 16-15,0 0 0 0,7 9-352 16,0 4-128-16,0 4 0 0,1 4 0 0,-2 4 144 0,1 5-144 16,-1 3 128-16,-2 5-128 0,-1 1 448 0,-1 3 0 15,0 1 0-15,-2 0 0 0,-2-9 48 0,0-1 16 16,-3 0 0-16,-1-4 0 0,0-1-32 0,-2-4 0 16,2 0 0-16,-4-3 0 0,-4 2-112 0,-2-5-32 15,1-3 0-15,-2-4 0 0,-1-1 176 0,-2-8 16 16,-2-1 16-16,-2-2 0 0,2-1-64 0,3-5-16 15,0-6 0-15,5 1 0 0,0 1-304 0,3-3-160 16,5 3 160-16,3-1-160 16,3-2-1088-16,5-1-304 0,6 1-64 0,6 1-16 0</inkml:trace>
  <inkml:trace contextRef="#ctx0" brushRef="#br0" timeOffset="150804.88">29425 17988 34095 0,'0'0'3024'0,"0"-10"-2416"0,0-1-480 0,0 2-128 0,0 2 1536 0,0 7 304 15,-3-6 48-15,3 6 16 0,0 0-736 0,0 0-144 16,0 0-16-16,0 0-16 0,-4 10-800 0,0 5-192 15,2-2 0-15,-1 5 0 0,-1 0 0 0,2 3 0 16,-2 3 128-16,1-1-128 0,1 1 608 0,0 0 80 16,2-3 16-16,-1 1 0 0,1 6-240 0,1-4-32 15,3-4-16-15,0-3 0 0,0-3-208 0,1-1-32 16,2-1-16-16,1-4 0 0,-1-3-160 0,1-1 192 16,-1 0-192-16,-1-3 192 15,1-2-1360-15,-1-3-272 0,0 0-48 0,-1-2-16 0</inkml:trace>
  <inkml:trace contextRef="#ctx0" brushRef="#br0" timeOffset="150956.34">29381 18167 35007 0,'-16'-4'3120'0,"9"2"-2496"0,1 0-496 0,-1-1-128 16,7 3 1952-16,0 0 368 0,0 0 80 0,0 0 16 16,4-5-704-16,4 1-144 0,4-1-32 0,5 1 0 15,4 0-1024-15,2 0-192 16,2 3-64-16,0-1 0 15,-1 1-1728-15,0 1-368 0,-2 0-64 0,2 3-16 0</inkml:trace>
  <inkml:trace contextRef="#ctx0" brushRef="#br0" timeOffset="151172.88">29630 18120 43311 0,'0'0'3840'0,"0"0"-3072"0,0 0-608 0,0 0-160 0,0 0 640 16,0 0 80-16,0 0 32 0,0 0 0 0,0 0-176 0,9 0-16 16,1-2-16-16,2 1 0 0,-2 1-288 0,2 1-48 15,1-2-16-15,1-2 0 0,2 0-192 0,0-1 0 16,-1-2 0-16,1 2 0 16,0-2-1632-16,-2 1-416 0,-1 0-96 0,0-1-16 0</inkml:trace>
  <inkml:trace contextRef="#ctx0" brushRef="#br0" timeOffset="151366.91">29995 17895 38703 0,'0'0'3440'0,"0"0"-2752"16,-3-7-560-16,2 0-128 0,1 7 1760 0,0 0 320 0,0 0 64 0,0 0 16 16,0 0-1040-16,-2 8-208 15,2 2-32-15,2 3-16 0,0 3-608 0,2 4-112 0,0-2-16 0,0 4-128 16,0 3 144-16,0 1-144 0,0-3 0 0,-2 1 144 15,0-2-144-15,-1 0 192 0,0-1-192 0,-1-2 192 16,-2 5-192-16,-1-3 0 0,0-2 144 0,0 1-144 31,-3-4-1472-31,1-2-384 0</inkml:trace>
  <inkml:trace contextRef="#ctx0" brushRef="#br0" timeOffset="151916.15">29661 18214 28559 0,'0'0'2544'0,"0"0"-2032"0,0 0-512 0,-5-3 0 0,1-2 2496 0,4 5 416 15,0 0 80-15,5-7 16 0,5 1-1296 0,6-1-256 16,4 1-48-16,4-1-16 0,5 2-1008 0,1 1-208 16,1 0-48-16,1 1-19984 15</inkml:trace>
  <inkml:trace contextRef="#ctx0" brushRef="#br0" timeOffset="152360.31">30360 17902 27647 0,'-15'0'2448'0,"15"0"-1952"0,-9-4-496 0,3 3 0 0,-1-1 3280 0,7 2 560 16,-5-1 128-16,5 1 0 0,0 0-2048 0,0 0-400 16,0 0-96-16,0 0-16 0,9 3-832 0,3-2-192 15,2 0-16-15,6-1-16 0,2 0-80 0,16 0-16 16,-2 0 0-16,-1 0 0 0,-1-1-32 0,-2-2-16 15,-5 1 0-15,-5-2 0 0,-6 0-16 0,-5 1-16 16,-11 3 0-16,8-4 0 16,-8 4-496-16,0 0-112 0,6-6-16 0</inkml:trace>
  <inkml:trace contextRef="#ctx0" brushRef="#br0" timeOffset="152765.34">31118 17318 33167 0,'-6'-3'2944'0,"-3"-2"-2352"16,1 1-464-16,-1 4-128 0,0 0 896 0,-2 4 176 16,1 3 16-16,-1 7 16 0,1 7-448 0,0 5-80 15,-1 4-32-15,2 6 0 0,0 3-304 0,0 4-64 16,0 3-16-16,1 5 0 0,0 4 416 0,1-1 96 15,2-3 16-15,4 1 0 0,2-2 192 0,4-2 32 16,5-2 16-16,1-1 0 0,5-7-384 0,2-3-80 0,2-8-16 16,2-7 0-16,0-1-304 0,2-9-144 0,-1-3 128 15,-1-2-128 1,-1 0-1744-16,-1-5-432 0</inkml:trace>
  <inkml:trace contextRef="#ctx0" brushRef="#br0" timeOffset="153216.4">31330 17631 29487 0,'-12'-7'1296'0,"4"2"288"0,-1-1-1264 0,1 0-320 0,2 2 0 0,6 4 0 16,0 0 3264-16,0 0 576 0,-8-5 128 0,8 5 32 15,0 0-2752-15,0 0-544 0,0 0-128 0,-5 11 0 0,1-1-576 0,0 2 0 16,0 3 0-16,1 0 0 0,2 0 0 0,0 4 0 15,1 1 0-15,2 0 0 0,2-2 0 0,1 1 0 16,1-1 0-16,1-3 0 16,4-2-384-16,-1-2-48 0,1-5 0 0,0-2 0 15,2-1-208-15,2-6-32 0,0-1-16 0,1-2 0 0,0-1 416 16,-1-4 80-16,0-1 0 0,0-4 16 0,1-1 176 0,-3-2 0 16,-4 2 0-16,-1 0 0 0,-1 0 0 0,-1 0 128 15,-1-1-128-15,-1 1 128 0,-1 4 192 0,-2 2 64 16,-1 1 0-16,0 10 0 0,0 0 32 0,0 0 16 15,0 0 0-15,0 0 0 0,0 0-288 0,1 12-144 16,1 6 160-16,0 3-160 0,1 1 0 0,-1 4 128 16,1 7-128-16,1-2 0 0,-1-1 336 0,-2 2 32 15,-1 0 0-15,-1-1 0 0,-1-2 96 0,1-3 32 0,-2-4 0 16,-1 1 0-16,-1-6-160 0,0-1-16 0,-1-6-16 0,-1 2 0 16,-1-3-112-16,-4-2-32 0,-2-2 0 0,0-1 0 15,1-3 0-15,-3-2 0 0,-2-3 0 0,1-2 0 16,1-5-32-16,3 1 0 0,3 1 0 0,5-3 0 31,3-1-1552-31,6-4-320 0</inkml:trace>
  <inkml:trace contextRef="#ctx0" brushRef="#br0" timeOffset="153682.88">31686 17899 35935 0,'0'0'3200'0,"1"-6"-2560"0,-1-1-512 0,1 1-128 15,-1 6 512-15,0 0 96 0,1-7 16 0,-1 7 0 16,0 0 624-16,0 0 128 0,0 0 32 0,0 0 0 15,0 0-896-15,0 0-160 0,0 15-32 0,0 3-16 16,-1 3 96-16,-1 3 32 0,-1 0 0 0,0 5 0 16,1-1 80-16,0 1 32 0,2-2 0 0,0-2 0 15,0-4-128-15,2-1-32 0,-1-5 0 0,2 0 0 16,1-2-192-16,1 0-64 0,0-3 0 0,-5-10 0 16,8 7-128-16,-8-7 0 0,0 0 0 0,10 0 0 31,-10 0-1776-31,11-7-224 0,-11 7-48 0,10-6-17920 0</inkml:trace>
  <inkml:trace contextRef="#ctx0" brushRef="#br0" timeOffset="153821.9">31661 18002 28559 0,'0'0'2544'16,"-9"-2"-2032"-16,0-6-512 0,3 0 0 0,6 8 3264 0,0 0 544 16,6-9 112-16,4 2 32 0,4 2-2064 0,6 1-416 15,2 0-64-15,1 3-32 0,0 0-992 0,1-1-208 16,1 2-48-16,0 0-14336 15,-2 3-2880-15</inkml:trace>
  <inkml:trace contextRef="#ctx0" brushRef="#br0" timeOffset="154010.06">31899 18052 42271 0,'0'0'1872'0,"0"0"384"0,0 0-1808 0,0 0-448 0,0 0 0 0,0 0 0 15,12-4 928-15,2 1 96 0,3 1 0 16,0-1 16-16,-1 1-864 0,1-1-176 0,0 0 0 16,0 2 0-1,-2-2-2352-15,0 1-384 0,2-6-80 0,-4 3 0 0</inkml:trace>
  <inkml:trace contextRef="#ctx0" brushRef="#br0" timeOffset="154175.04">32141 17897 39103 0,'0'0'1728'0,"0"0"368"0,0 0-1680 0,0 0-416 16,0 0 0-16,0 9 0 0,0 4 1456 0,0 3 208 16,-2 4 32-16,2 6 16 0,0 2-640 0,0 2-128 15,-1-1-32-15,1-2 0 0,1 0-256 0,-2-2-48 16,0-2-16-16,-1-3 0 0,2-3-400 0,2-1-64 16,-1-2-128-16,2-4 176 15,-3-10-1232-15,6 10-240 0,-6-10-48 0</inkml:trace>
  <inkml:trace contextRef="#ctx0" brushRef="#br0" timeOffset="154697.84">31991 17575 35935 0,'-12'-6'1600'0,"12"6"320"0,0 0-1536 0,-9-5-384 16,1 1 0-16,8 4 0 0,0 0 1696 0,0 0 272 0,0 0 48 0,0 0 16 16,12-6-1088-16,5 2-224 0,5 1-32 0,4 3-16 15,4 0-512-15,0-2-160 0,-1 2 0 0,-2-3-13472 16,-2-1-2784-1</inkml:trace>
  <inkml:trace contextRef="#ctx0" brushRef="#br0" timeOffset="155022.96">32440 17371 24879 0,'0'0'2208'0,"-9"-6"-1760"0,3-1-448 0,1 1 0 0,-1-2 3120 0,6 8 528 15,-7-7 128-15,7 7 0 0,-8-3-1856 0,8 3-384 16,-9 1-80-16,9-1-16 0,-7 6-1120 0,3 2-320 15,0 1 0-15,2 4 128 0,0-1-128 0,2 2 192 16,0 1-192-16,2 0 192 0,0-3-192 0,2 0 0 16,1-3 0-16,2 1 0 0,-1 1-272 0,5-5-96 15,2 1-16-15,1-2 0 16,1-2-1440-16,0-1-288 0,2-3-64 0,-1-2-9200 16,-2-1-1824-16</inkml:trace>
  <inkml:trace contextRef="#ctx0" brushRef="#br0" timeOffset="155210.29">32601 17431 21183 0,'0'0'1888'0,"8"-10"-1504"0,-3 1-384 0,-1-2 0 16,-2 1 1728-16,-2 10 288 0,0 0 48 0,0 0 16 15,0 0-368-15,0 0-80 0,0 0-16 0,0 0 0 16,8 10-1088-16,-1 5-208 0,-2 7-64 0,0 3 0 16,-1 1-256-16,-1 2 0 0,-3 4 0 0,1-2 0 15,-1-3 528-15,-1 0 48 0,-3-4 16 0,0-1 0 16,-1 0 688-16,-1 0 144 0,1-4 32 0,-3-2 0 16,-1-4-384-16,-1-2-80 0,-2-2-16 0,-1-2 0 15,-4-3-48-15,-1-2-16 0,0-2 0 0,-1-2 0 16,1 0-464-16,2-3-80 0,3-2-32 0,4 1 0 15,3 1-720 1,6 6-128-16,2-13-48 0,6 2 0 0</inkml:trace>
  <inkml:trace contextRef="#ctx0" brushRef="#br0" timeOffset="155529.51">32808 17674 15663 0,'0'0'688'0,"0"0"144"0,3-9-656 0,-3 9-176 16,0 0 0-16,0 0 0 0,0 0 5424 0,0 0 1040 0,0 0 224 0,0 0 32 15,5 9-4992-15,-3 3-1024 0,-2 1-192 0,0 5-32 16,-1 4 176-16,-1 3 48 0,-2 1 0 0,0 0 0 15,-1 0 272-15,1-3 64 0,1-2 16 0,2 1 0 16,1 1-416-16,2-3-96 0,1-3-16 0,2-2 0 16,0-4-336-16,2 0-192 0,1-6 192 0,-8-5-192 15,11 4 192-15,0-4-192 0,-1-3 192 0,1 0-192 32,-1-4-704-32,2-3-240 0,-2 0-48 0</inkml:trace>
  <inkml:trace contextRef="#ctx0" brushRef="#br0" timeOffset="155661.87">32862 17807 34095 0,'0'0'3024'0,"0"0"-2416"0,-4-8-480 0,4 8-128 0,0-9 2464 0,0 9 480 0,5-8 80 0,4 3 32 0,1 2-1472 0,5 1-304 16,2-1-48-16,2 2-16 0,1-1-848 0,1 5-176 16,-1 2-48-16</inkml:trace>
  <inkml:trace contextRef="#ctx0" brushRef="#br0" timeOffset="155826.31">33017 17848 46479 0,'0'0'2048'0,"0"0"448"0,5-6-2000 15,-5 6-496-15,9-7 0 0,3 4 0 0,1 0 896 0,-3 3 64 16,5 0 32-16,1-3 0 15,3 3-2400-15,-1 0-464 0</inkml:trace>
  <inkml:trace contextRef="#ctx0" brushRef="#br0" timeOffset="156142.87">33182 17835 28559 0,'0'0'1264'0,"0"0"272"0,0-11-1232 0,0 11-304 0,5-9 0 0,-5 9 0 16,11-7 4032-16,1 2 768 0,1 2 128 0,1 2 48 16,2 1-3568-16,-2 0-720 0,-1 1-144 0,0 2-32 15,-3 1-512-15,-10-4 0 0,10 5 0 0,-10-5 0 16,7 10 0-16,-1-3 0 0,-6-7 0 0,1 10 0 16,-2 1 0-16,-2-1 0 0,-1 2-144 0,-1-3 144 0,-3 0-128 0,-1 0 128 15,-1 0-128-15,-2 1 128 0,0-3 0 0,0 3 0 16,2-3 0-16,1 2 176 0,2-2 16 0,7-7 16 15,0 0 0-15,0 0 0 0,4 10 96 0,3-2 16 16,3-3 0-16,4-1 0 0,5-1 0 0,0-3 16 16,1 0 0-16,-1-3 0 0,0 1-192 0,-1 0-144 15,-2-3 192-15,-2 1-192 16,-1 0-624-16,0 1-224 0,1-3-48 0</inkml:trace>
  <inkml:trace contextRef="#ctx0" brushRef="#br0" timeOffset="156576.56">33230 17275 24879 0,'11'-17'1088'0,"1"8"256"0,6 2-1088 0,4 2-256 15,3 1 0-15,2 3 0 0,2 5 3680 0,0 2 672 16,-2 3 144-16,2 7 32 0,1 5-2992 0,0 13-608 16,-2 13-112-16,-4 18-32 0,-7 18-272 0,-10-3-64 15,-8-7-16-15,-12-4 0 0,-12-1-144 0,-6 15-32 0,-4 15 0 16,-4-4 0-1,-6-12-1056-15,-15-16-224 0</inkml:trace>
  <inkml:trace contextRef="#ctx0" brushRef="#br0" timeOffset="158322.38">23131 16439 24879 0,'0'0'1088'0,"0"-6"256"0,0-3-1088 0,1-1-256 16,0 1 0-16,-1 1 0 0,-1 2 2880 0,1 6 512 15,0 0 96-15,0 0 32 0,0 0-1872 0,0 10-368 0,-1 6-80 0,1 2-16 16,0 7-384-16,0 5-80 16,-2-1-16-16,2 2 0 0,2-1-304 0,-1 3-64 15,1-5-16-15,2 2 0 0,0 2-192 0,2-3-128 0,-1 0 160 0,0-3-13664 31,0 2-2752-31</inkml:trace>
  <inkml:trace contextRef="#ctx0" brushRef="#br0" timeOffset="159045.26">23545 16034 25791 0,'0'0'2304'0,"-2"-11"-1856"16,-2 2-448-16,1 3 0 0,0-1 1952 0,-1 3 288 16,-2 0 64-16,-2 4 16 0,-1 3-976 0,-1 1-208 15,-3 1-48-15,0 2 0 0,-1 2-768 0,3 0-144 16,-1 1-48-16,2 2 0 0,-1 1-128 0,3 0 0 16,2-1 0-16,1-2 128 0,2 2-128 0,3-3 0 15,1 0 0-15,6 3 0 0,3-4 0 0,3-3-144 16,3-1 144-16,2-2-208 0,2-2 16 0,-1-1 0 15,0-4 0-15,0 1 0 0,1-1 192 0,-5 1 0 0,-2-4 0 16,-2 0 0-16,-5-2 0 0,-1 1 0 16,-5 9 0-16,3-8 0 0,-2-4 512 0,-1 0 64 15,-2-1 0-15,-1 0 0 0,-1-1 64 0,-1 1 0 0,0 3 16 0,0 2 0 16,-1 3-400-16,6 5-96 0,-7 2-16 0,0 6-19008 16</inkml:trace>
  <inkml:trace contextRef="#ctx0" brushRef="#br0" timeOffset="159712.54">23387 17908 36975 0,'-9'-16'1632'0,"7"9"352"0,-1 0-1600 0,0-2-384 16,0 2 0-16,-1 1 0 0,0-2 992 0,1 5 112 15,3 3 32-15,0 0 0 0,0 0-752 0,0 0-128 0,0 0-48 0,0 0 0 16,0 0-208-16,0 0 0 0,0 0 0 0,0 0 0 16,5 5-192-16,-5-5 0 15,0 0 16-15,0 0 0 0,0 0 48 0,0 0 0 0,0 0 0 0,0 0 0 16,0 0 128-16,0 0 0 0,0 0 0 0,0 0 0 16,-8 1 0-16,2-1 144 0,-1-1-144 0,7 1 0 15,0 0 192-15,0 0-64 0,0 0 0 0,-3-7-128 16,3 7 224-16,0-6-64 0,1-2-16 0,3 1 0 15,1-2 112-15,1 1 0 0,0 2 16 0,0-1 0 16,1 1 96-16,1 2 16 0,-1 0 0 0,1 3 0 0,0 3-256 0,0 5-128 16,-2-1 160-16,1 4-160 15,-1-1 0-15,0 2 0 0,-4 4 0 0,0 2 0 16,0 1 128-16,-3 2-128 0,-2-2 0 0,-1 1 0 0,-1 1 160 0,-3-1-160 16,-1 1 160-16,0 0-160 0,1-4 0 15,-2 0 0-15,-5 2 0 0,0-1 0 0,-3 0 0 16,-1-1 0-16,-2 1 0 0,1-1 0 0,-5 2 0 0,3-3 0 15,1-3 0-15,3 0 0 0,2-3 0 0,3-2 0 16,4-5 0-16,1-2 0 0,8 0 0 0,0 0 0 16,0 0 0-16,0 0 0 0,3-9 0 0,2 1-192 15,3-1 192-15,2 3-160 0,2-4 160 0,-1 3-160 16,2 0 160-16,2 2-160 0,-1 1 160 0,0 3 0 16,0 2-144-16,-1 2 144 0,-2-3 0 0,2 2 0 15,0 2-144-15,-1 0 144 0,-3 0 0 0,0 1 0 16,0 2 0-16,2 0 0 0,-1 3 128 0,2-1-128 15,1-1 0-15,0 1-12976 16,0 1-2704-16</inkml:trace>
  <inkml:trace contextRef="#ctx0" brushRef="#br0" timeOffset="160027.15">23687 17382 31327 0,'-2'-7'2784'0,"-2"-1"-2224"0,0-1-560 0,1-2 0 16,-1 3 1408-16,2-1 160 0,-2 1 32 0,1-1 16 0,1 2-528 0,2 7-128 15,0 0 0-15,0 0-16 0,-6 3-608 0,0 3-112 16,-2 5-32-16,0 3 0 0,0 4-192 16,2 1 0-16,-1 1 0 0,2 1 0 0,1 0 0 0,3 0 0 15,1 0 0-15,4-2 0 0,1 0 0 0,3-4 0 16,0 1 0-16,2-4 0 0,3-5 0 0,1-1 0 15,1-6 0-15,-1-3 0 0,2-2 0 0,-3-4 0 16,-1-2 0-16,-2 0 0 0,-2-1 0 16,-3-5 128-16,-2 0-128 0,-2 1 192 0,-2-2 384 0,-5 1 80 15,-3 0 16-15,-2 3 0 0,-4 1-224 0,1 0-32 16,0 4-16-16,1 2-13648 16,1 3-2752-16</inkml:trace>
  <inkml:trace contextRef="#ctx0" brushRef="#br0" timeOffset="-212026.85">24908 8823 19343 0,'0'0'1728'0,"0"0"-1392"16,0 0-336-16,0 0 0 0,0 0 976 0,0 0 128 0,0 0 32 0,0 0 0 16,0 0-688-16,10-8-144 0,2 1-32 0,2 0 0 15,2-2-272-15,2 1 128 0,1 1-128 0,4 1 0 16,3-3 176-16,2 2-176 0,1 1 160 0,2 0-160 16,2 1 176-16,-3 1-176 0,-3 2 192 0,-1-1-192 15,0-4 464-15,-1 2-16 0,-1 1 0 0,0-1 0 16,1-3 64-16,1 3 0 0,-1 1 0 0,1 0 0 15,2-1-144-15,0 0-32 0,1-2 0 0,4 5 0 0,2-1-336 16,5 0 0-16,4 0 0 0,1 0 0 0,-1 2 128 0,0 1-128 16,1-4 128-16,0-3-128 0,4-2 0 0,0 1 144 15,3 2-144-15,2-1 0 0,2 1 320 0,-3 2-32 16,-4 1-16-16,-4 1 0 0,-1-1 16 0,-2-1 0 16,-1 0 0-16,-2-1 0 0,-3 1 0 0,2 0 0 15,-1-1 0-15,0 1 0 0,2 1-80 0,3 2-16 16,2 1 0-16,0-1 0 0,-4-2-32 0,2 1-16 15,2-2 0-15,3-2 0 0,4-1-144 0,0 0 128 16,-2-1-128-16,1 4 128 0,1 2-128 0,-2-2 0 16,-2 1 0-16,-4 2 0 0,-8 0 0 0,-1 1 0 15,-1-6 128-15,-2 3-128 0,-1-1 0 0,0-3 0 16,1 2 0-16,1 1 128 0,-2-4 0 0,2 2-128 16,2-1 192-16,4 3-64 0,5-1-128 0,1 1 0 15,2-1 0-15,-1 0 0 0,2-2 0 0,3-2 128 16,1 1-128-16,1 2 128 0,-1 2-128 0,0 0 160 0,-2 0-160 0,1 3 160 15,-2-3-160-15,-5 1 0 0,-4-1 0 0,-2 2 128 16,-2-4-128-16,0 1 128 16,0-3-128-16,2 1 128 0,0-1 0 0,1 0-128 0,0 0 192 0,4 0-64 15,3 2 32-15,4-1 0 0,0 1 0 0,-1-1 0 16,2 1-160-16,-2-1 160 0,-1 1-160 0,1-1 160 16,-1-2-160-16,0 4 160 0,0 0-160 0,1 1 160 0,-1 1-160 15,-4 0 160-15,-3 2-160 0,-4-2 160 0,-2 0-160 0,0-3 192 16,0-1-192-16,0-1 192 0,1 0-64 15,4 1-128-15,-1 0 192 0,1 0-64 0,0 1-128 0,5-1 192 16,5 0-192-16,0 4 192 0,-1-4-192 16,3 2 0-16,-3-2 144 0,2 1-144 0,-1-1 0 15,-2 1 0-15,-4 1 0 0,0-2 128 0,-2 4-128 16,-1 1 0-16,3-2 0 0,-4 1 128 0,-3 1-128 0,-4-1 0 16,-2-1 0-16,1-1 0 0,2-2 0 0,1 1 128 15,1-1-128-15,3 1 0 0,0-2 0 0,1 3 0 16,0 1 0-16,4 1 128 0,3 2-128 0,-1-2 0 15,-2 1 0-15,-1 2 0 0,-3 0 0 0,0-2 0 16,-1-1 0-16,1 1 0 0,2 1 0 0,-5-3 0 0,-2 1 0 16,0 1 128-16,-2-2-128 0,2 1 0 15,-1 1 0-15,1-1 0 0,0-2 0 0,0 2 0 16,0 2 0-16,-1-2 0 0,-1 1 0 0,-1-2 0 16,0 0 0-16,2-1 0 0,2 0 0 0,0 1 128 15,-1 1-128-15,0-1 0 0,-1 1 0 0,-1 1 0 16,2-1 0-16,0 2 128 0,0 1-128 0,-1-3 0 0,-6 2 0 15,-1 0 0-15,-4-1 0 0,-1 2 0 0,-3-2 0 16,1 1 0-16,-4-2 0 0,1 0 0 16,-2 1 0-16,-1-1 0 0,-1 0 0 0,-2 1 0 15,-10 2 0-15,10-1 0 0,-10 1 0 0,0 0 0 0,7-6 0 16,-7 6 0-16,0 0 128 0,0 0-128 0,0 0 160 0,0 0-160 16,4-10 160-16,-4 10-160 0,0 0 160 0,0 0-160 15,5-8 128-15,-5 8-128 0,6-6 0 0,-6 6 0 16,0 0 0-16,0 0 0 0,0 0 0 0,9-2 0 15,-9 2 0-15,0 0 0 0,8 9-128 0,-3 4-17968 16</inkml:trace>
  <inkml:trace contextRef="#ctx0" brushRef="#br0" timeOffset="-210700.11">27740 9451 27647 0,'0'0'2448'0,"0"0"-1952"15,0 0-496-15,0 0 0 0,0 0 0 0,0 0-336 16,0 0 48-16,0 0 16 0,-9 2 624 0,9-2 128 15,-9 6 32-15,1 2 0 0,2 2-272 0,-1 2-48 16,2 2-16-16,-1 2 0 0,-2 2-176 0,0 4 160 0,-1-1-160 0,-2 5 160 16,0 3-160-16,0-2 0 15,1 0 0-15,-2-4 0 0,0-3 0 0,2-1 0 0,0-2 0 0,0-3 128 16,3 3-128-16,-1-4 0 16,1-2 0-16,1 1 0 15,-2-1-624-15,3-2-144 0,5-9-48 0,-7 7 0 0</inkml:trace>
  <inkml:trace contextRef="#ctx0" brushRef="#br0" timeOffset="-210513.17">27314 9748 21183 0,'1'-14'1888'0,"-1"14"-1504"0,0 0-384 0,7-9 0 16,0 2 960-16,2 1 128 0,2 2 32 0,4 1 0 15,-1 2-784-15,2 0-144 0,1-3-48 0,1 3 0 16,0 2-144-16,2-1 192 0,1 0-192 0,1 3 192 15,-1 0 16-15,2 4 16 0,2-1 0 0,1 5 0 0,0 1-32 0,-3 2 0 16,0 2 0-16,1 2 0 16,2 5-1024-16,4 2-192 0</inkml:trace>
  <inkml:trace contextRef="#ctx0" brushRef="#br0" timeOffset="-202003.83">26076 8715 19295 0,'65'0'848'0,"-17"-2"176"0,8 0-816 0,3-3-208 16,-2 1 0-16,1 0 0 0,-1-3 192 0,3-1-16 16,4 2 0-16,4 1 0 0,3 2-176 0,0 2 160 15,-4-5-160-15,3 1 160 0,0-1-160 0,2-1 0 16,-1 1 0-16,1-1 0 0,1 1 0 0,-1-1 128 16,-4-2-128-16,-2-4 0 0,1-1 0 0,-2-1 0 0,-3 1 0 0,2 4 0 15,0 0 336-15,-1 3-16 0,-6-3 0 0,0 0 0 16,1 1-16-16,-1 1-16 0,-1-1 0 0,0 2 0 15,0 4-144-15,0-1-16 0,0 0-128 0,-2 1 192 16,-3-5-192-16,0 0 0 0,2 1 0 0,2 0-160 16,0-2 480-16,1 1 112 0,2 0 16 0,1-1 0 15,0 0 16-15,-1-1 16 0,4 1 0 0,-1-2 0 16,3-2-160-16,1 3-16 0,0 2-16 0,0 1 0 16,2 2-288-16,-5 2 160 0,-3 3-160 0,0 3 128 15,-2-3-128-15,-1 0 0 0,-1-3 144 0,-2 6-144 16,-1-2 0-16,2 2 0 0,-3-3 0 0,-3 0 128 15,-4 0-128-15,-1 0 0 0,0 0 0 0,2-1 128 16,0-5-128-16,4 3 0 0,0-4 0 0,6-2 0 0,3 0 0 16,0 1 0-16,-3 0 0 0,2-1 0 0,6-7 0 15,0 2 0-15,3 0 0 0,1 2 0 0,4 2 0 0,-3 0 0 16,-5 1 0-16,1 0 0 0,-1 0 0 0,-2-1 0 16,-1 0 0-16,-2 3 0 0,-2 0 0 0,-2 5 0 15,1-2 0-15,-8 1 0 0,-7 3 0 0,-2-3 0 16,-1 2 0-16,-2-2 0 0,-2 0 0 0,-3 0 0 15,0 0 0-15,-4 1 128 0,-3-1-128 0,-2 1 0 16,-3-2 0-16,-3 1 0 0,-5 0 0 0,-10 3 0 16,8-3 128-16,-8 3-128 0,8-7 0 0,-8 7 144 15,0 0-144-15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08:55:32.7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0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2-01-25T08:55:58.602"/>
    </inkml:context>
  </inkml:definitions>
  <inkml:trace contextRef="#ctx0" brushRef="#br0">3145 6425 12895 0,'-3'-35'1152'0,"2"21"-928"16,-2-1-224-16,0 2 0 0,1 3 5376 0,1 2 1024 16,1 8 192-16,0 0 64 0,0 0-4560 0,0 0-912 15,1 8-176-15,0 6-48 0,0 7-256 0,3 5-64 16,2 7-16-16,-1-1 0 0,-1 2-48 0,1 2 0 16,0 1 0-16,-1 1 0 0,-1-1-160 0,-1 0-32 15,0 3-16-15,-2-3 0 0,-2 1-32 0,0-3 0 0,-1-2 0 0,-1 0 0 31,0-7-1088-31,2-2-208 0,-4 1-64 0,0-1-18912 0</inkml:trace>
  <inkml:trace contextRef="#ctx0" brushRef="#br0" timeOffset="175.18">2730 6621 39615 0,'-8'-16'3520'0,"7"7"-2816"0,1-4-560 0,2-4-144 15,4 0 576-15,4-4 96 0,4-3 16 0,7-6 0 16,4-6 656-16,6 0 128 0,6-3 16 0,2 1 16 16,1 3-1008-16,2 3-208 0,-1 5-32 0,0 6-16 15,2 4-240-15,-1 4 0 0,-3 3 0 0,0 3-14272 16,0 6-2928-16</inkml:trace>
  <inkml:trace contextRef="#ctx0" brushRef="#br0" timeOffset="366.35">3510 6613 41695 0,'0'0'1856'0,"4"7"368"0,-1 0-1776 0,0 4-448 16,1 2 0-16,-3 1 0 0,-1 3 1296 0,-1 0 176 0,-2-1 48 0,1-1 0 15,-1 0-944-15,1 0-192 0,-1 1-48 0,2 0 0 31,-2-2-1408-31,2 2-272 0,-2-1-64 0</inkml:trace>
  <inkml:trace contextRef="#ctx0" brushRef="#br0" timeOffset="487.19">3624 6467 40191 0,'0'0'1792'0,"0"0"352"0,0 0-1712 0,0 0-432 0,0 0 0 0,0 0-17792 15</inkml:trace>
  <inkml:trace contextRef="#ctx0" brushRef="#br0" timeOffset="1127.56">3746 6633 31327 0,'-4'5'2784'0,"0"3"-2224"16,1-2-560-16,1 5 0 0,-1-5 2704 0,2 2 432 15,-3 0 96-15,2 0 16 0,2-1-1904 0,2 4-384 16,-1-1-80-16,0-1-16 0,1-1-640 0,-1 3-224 16,2-1 144-16,-1 0-144 0,-1 1 0 0,2-1 128 15,0 1-128-15,-1-2 0 0,0-1 0 0,-2-8 0 16,0 0 128-16,0 0-128 0,0 0 0 0,0 0 0 16,0 0 0-16,0 0 0 0,0 0 0 0,0 0 0 15,0 0 0-15,0-5 0 0,1-3 0 0,0-3 0 0,0-2 0 0,3-2 0 16,2-2 0-16,-1 0 0 0,0 0 0 0,2-2 0 15,0 4-176-15,1 3 176 0,0-1-128 16,0 4 128-16,0 1-160 0,1 3 160 0,0 4-192 0,-1-2 192 16,-8 3-320-16,9 0 64 0,0 3 0 0,-1 1 0 15,-8-4 112-15,9 10 144 0,0 2-208 0,-1-1 80 16,-2 0 128-16,1 2 0 0,-1 3 0 0,0-2 0 16,0 0 0-16,1-1 0 0,-1 0 0 0,1-2 0 15,-2-1 0-15,1-1 0 0,0-1 0 0,0-1 0 16,-6-7 0-16,8 4 0 0,0-2 0 0,0-2 0 15,-2-4 144-15,2 2-144 0,0-5 192 0,0 1-192 16,-3-2 160-16,1-1-160 0,1-2 128 0,-1-1-128 16,2 2 0-16,-1 0 128 0,-2 0-128 0,2 3 0 15,-1 0 0-15,-1 1 0 0,-5 6 128 0,5-3-128 16,-5 3 0-16,0 0 0 0,7 3-160 0,-7-3 160 0,8 0 0 0,-8 0 0 16,6 1-128-16,1 3 128 0,-1 0 0 0,0 0 0 15,-1 1 0-15,1 0 0 0,0-1 0 0,0 0 0 16,-6-4 0-16,8 3 0 0,0-1-192 0,0 1 48 15,-1-2 16-15,2-1 0 16,-1 0-1600-16,0-1-304 0,0-2-64 0,4-2-16 16,-2-3 1200-16,1 0 224 0,-5 0 48 0,-6 8 16 0,7-3 416 0,-7 3 80 15,0 0 128-15,6-3-208 0,-6 3 928 0,7 0 192 16,-7 0 48-16,7 8 0 0,0 0 384 0,-2-1 64 16,0 3 32-16,1-1 0 0,-6-9-240 0,5 6-48 15,0 3-16-15,-1 0 0 0,1-2-448 0,3-1-96 16,0 1-16-16,1-3 0 0,1 0-320 0,2-2-80 0,2-2-16 0,3-2-14784 15,3-1-2960 1</inkml:trace>
  <inkml:trace contextRef="#ctx0" brushRef="#br0" timeOffset="1475.59">5451 6450 20271 0,'0'-18'896'0,"0"10"192"0,0-5-880 0,0-1-208 0,1-2 0 0,-1-2 0 16,3-1 5328-16,-2 1 1024 0,-1 0 208 0,0-2 32 15,1 3-4256-15,-2 2-864 0,-2-1-160 0,0 4-32 0,-3 1-768 0,0 2-160 16,-3 1-32-16,-3 4 0 0,-1 3-320 0,-1 2 0 16,-2 3 0-16,0 4 128 0,1 2-128 0,2 3 0 15,1 3-128-15,3 2 128 0,1-1-128 0,3 4 128 16,2 1-128-16,4 1 128 0,1 0-128 0,2 0 128 15,2 0-128-15,3 0 128 0,2-1 0 0,2-1-128 16,1 0 128-16,2-1 0 0,-3-1 0 0,0-1 0 16,0 0 0-16,-1 0-128 0,-3 1 128 0,0-1 0 15,-3 0 0-15,0-1-128 0,-4-3 128 0,-2 2-192 16,-4-3 192-16,-1 1-192 0,-1 0 192 0,-4-4 0 16,0-1 0-16,0-1 128 0,0-2-128 0,1 0 192 15,1-6-64-15,2 0 0 16,6 0-1104-16,0 0-224 0,-3-7-32 0</inkml:trace>
  <inkml:trace contextRef="#ctx0" brushRef="#br0" timeOffset="2177.91">5706 6497 35935 0,'0'0'3200'0,"0"0"-2560"0,0 0-512 0,0 0-128 15,-7 3 2448-15,0 1 480 0,2-1 80 0,0 3 32 16,5-6-1504-16,0 0-320 0,-4 6-48 0,2 2-16 15,2 1-880-15,2 2-272 0,0-5 128 0,2 2-128 16,1 0 0-16,1 0 0 0,-1 1-160 0,1-2 160 16,-2 0-336-16,1 0 32 0,2-1 16 0,-2 1 0 15,-5-7 96-15,0 0 32 0,8 2 0 0,0-1 0 0,-8-1 160 16,8-2 0-16,-2-2 0 0,1 0 0 16,-1 0 0-16,1-1 0 0,-1-2 0 0,1 0-128 0,-2-3 128 0,0 1-208 15,-1-1 80-15,1-2 128 0,1-1-272 0,-3 0 64 16,1 1 16-16,-2-2 0 0,-4-2 192 15,0-1-176-15,-2 3 176 0,1 1-160 0,1 0 160 0,-2 3 144 16,-1 2-16-16,-3 3-128 0,-3 1 352 0,0 2-32 16,-4 6-16-16,0 4 0 0,-4 4-304 0,2 2 0 15,2 4 0-15,2 2 0 0,1-1 0 0,3 1 0 16,2-3 0-16,5 3 0 0,4-2-256 0,5 0-16 16,3-1 0-16,3-1 0 15,6-3-1696-15,0-3-336 0,2-3-64 0,1-3 0 16,2-3 896-16,0-4 176 0,2-1 32 0,-1-2 16 15,0-3 144-15,0 0 16 0,-3-1 16 0,-1 1 0 0,0 0 816 16,-4 0 256-16,-3 3-160 0,0-2 160 0,-1 0 880 0,-2 0 256 16,-5-1 48-16,1 2 16 0,-2 1 576 0,0 1 112 0,-1-1 32 0,-4 6 0 15,0 0-528-15,0 0-112 0,0 0 0 0,0 0-16 16,0 0-704-16,0 0-144 0,7 0-32 0,-1 2 0 16,-6-2-384-16,7 4 0 0,-1 0-144 15,2 1 144-15,0 0-176 0,0 2 176 0,-1-4-160 0,1 3 160 16,0-1-384-16,-1 0 0 0,-1 2 16 0,1 0 0 15,-3 3 368-15,1-1 0 0,-3 0 0 0,1 0 0 16,-3 1 0-16,0 0 0 0,0-3 0 0,0-7 0 16,0 0 0-16,0 0 0 0,0 0-144 0,0 0 144 15,0 0 0-15,0 0 0 0,0 0 0 0,3-6 0 16,1-3 0-16,1 0 0 0,1-4 0 0,2 1 0 16,0 0-320-16,1-2-16 0,0-1 0 0,0 4 0 0,-1 2 336 15,0-2 0-15,-2 3 0 0,2 3 0 0,0 1 240 16,1 3 112-16,-2 1 32 0,-1 1 0 0,1 0-384 15,-1 2 0-15,-6-3 0 0,7 3 0 0,-1 3 224 0,1-1 32 16,-1 1 0-16,0-1 0 0,-6-5-400 0,0 0-80 16,3 5-16-16,-3-5 0 15,0 0-3088-15,0 0-640 0,8 10-112 0,-8-10-16 16</inkml:trace>
  <inkml:trace contextRef="#ctx0" brushRef="#br0" timeOffset="2306.61">6457 6455 24879 0,'0'0'1088'0,"0"0"256"0,0 0-1088 0,0 0-256 0,2 8 0 0,-1-3 0 15,-1-5 1984-15,5 6 352 0,0-3 64 0,2-1-15888 16</inkml:trace>
  <inkml:trace contextRef="#ctx0" brushRef="#br0" timeOffset="2754.39">6558 6479 21183 0,'0'0'1888'0,"0"0"-1504"0,0 0-384 0,0 0 0 16,0 0 4208-16,0 0 768 0,5 4 144 0,-5-4 48 15,0 0-2112-15,0 0-432 0,3 7-64 0,-2 0-32 16,-2 1-1280-16,1-2-256 0,0-6-48 0,1 7-16 16,-1-1-608-16,0 1-112 0,0-7-16 0,1 9-16 15,0-2-176-15,-1-7 0 0,0 0 0 0,0 0 0 16,6 6 0-16,-2-2-144 0,-1 1 144 0,-3-5-208 16,8 0-144-16,-8 0-32 0,0 0 0 0,9-2 0 15,2-2-128 1,-1-2-16-16,-1 0-16 0,1-2 0 0,-1-1 96 15,1-1 0-15,1-2 16 0,-2-1 0 0,0 0-32 0,-1 1-16 0,-2 0 0 0,1 2 0 16,-3 2 672-16,-2-1 144 0,-2 9 32 0,0 0 0 0,0 0 80 0,0 0 0 16,-8 3 16-16,-1 3 0 0,-3 2-176 0,1 2-32 15,-1 3-16-15,-1 2 0 0,0-1 64 0,2 0 16 16,4-1 0-16,1-1 0 0,3 0-320 0,0-2 0 16,2 1 0-16,5-2 0 0,3-3 0 0,2 1 0 15,2-2 0-15,2-2 0 16,3-3-752-16,2-2-96 0,3-2-32 0,0 1 0 15,1-4 16-15,0 1 0 0,1-2 0 0,0 0 0 16,-3 1-32-16,0 1 0 0,-3-1 0 0,-1 2 0 0,-2 0 608 16,-1 1 112-16,-1 1 32 0,-2 3 0 0,-1-1 400 0,-1 1 64 15,-1 1 32-15,-7-1 0 0,0 0 288 0,6 4 48 16,1 2 16-16,-2-3 0 0,0 4-224 0,-1-1-32 0,1 1-16 16,0-1 0-16,1 1-304 0,-1 0-128 0,0 0 0 0,0 0 128 15,0-1-128-15,-1 2 0 0,0 0 0 16,-1 1 0-16,-3-9 0 0,0 8 0 0,-1 0 128 0,-3 1-128 31,-4 1-352-31,-4-1-96 0</inkml:trace>
  <inkml:trace contextRef="#ctx0" brushRef="#br0" timeOffset="3213.6">8765 5895 37775 0,'0'-3'3360'0,"0"3"-2688"0,0 0-544 0,2 8-128 16,-2 9 992-16,4 8 160 0,2 7 48 0,-2 11 0 16,1 11-400-16,0 7-80 0,-2 8-16 0,-1 4 0 15,-3 1-288-15,1-2-64 0,-1-3-16 0,1-2 0 16,0-7 0-16,1-3 0 0,-1-1 0 0,0-6 0 16,1-7-608-1,-1-6-128-15,0-4-32 0,3-7-20048 0</inkml:trace>
  <inkml:trace contextRef="#ctx0" brushRef="#br0" timeOffset="3352.66">8765 5985 42383 0,'10'-23'3776'0,"7"-4"-3024"16,5-4-608-16,5 2-144 0,1 3 640 0,0 3 80 16,-2 2 32-16,0 4 0 0,-2 2 112 0,-1 4 32 15,-5 0 0-15,0 3 0 16,-1 3-2064-16,-1 1-416 0</inkml:trace>
  <inkml:trace contextRef="#ctx0" brushRef="#br0" timeOffset="3486.8">8794 6291 31327 0,'0'0'2784'16,"0"0"-2224"-16,0 0-560 0,0 0 0 0,6-6 3648 0,3 0 608 15,4 1 128-15,6-1 32 0,4-1-3104 0,6-1-608 0,2-2-128 0,4 2-32 31,2-2-2256-31,2 0-448 0</inkml:trace>
  <inkml:trace contextRef="#ctx0" brushRef="#br0" timeOffset="4274.42">9312 6149 37775 0,'-9'-3'3360'0,"0"2"-2688"0,0 0-544 0,0 1-128 15,0 1 2000-15,0 3 368 0,0-3 80 0,-1 4 16 16,1 3-1584-16,3 1-320 0,-2-1-64 0,3 4-16 0,1-2-480 0,1 3 0 16,2 2 0-16,1 0 0 0,0 1 0 0,3 1-208 15,0-4 32-15,3 1 16 16,0 1-288-16,2-2-64 0,1-2-16 0,0 0 0 16,0-2-448-16,3-4-96 0,2-5-16 0,1 0 0 15,-3-1 16-15,1-2 0 0,0-2 0 0,-2-1 0 0,0-4 784 0,-2 1 160 16,-3-1 128-16,1-1-192 0,-3-2 1056 0,1 0 208 15,-1-1 32-15,-1 1 16 0,-2 1-160 0,-1-2-16 16,-1 1-16-16,-2 1 0 0,2 2-384 0,-2 2-80 16,0-2-16-16,1 3 0 0,2 7-64 0,0 0-32 15,-3-7 0-15,3 7 0 0,-1-5-352 0,1 5 144 16,0 0-144-16,0 0 0 0,6-6 0 0,2 2 0 16,1 1 0-16,2 2 0 0,1 1 0 0,-1 0 0 0,1 0 0 15,0 0 0-15,0 0-176 0,-1 3 176 16,1 0-192-16,0 1 192 0,-2 3-416 0,1 2 32 0,-2 1 0 15,-1 3 0 1,-1 0-352-16,0 1-64 0,-1 0-16 0,0 0 0 0,-4 1 416 0,1-4 80 0,-2 0 0 0,0-2 16 16,-1 0 432-16,2-1 96 0,-2-8 16 15,0 0 0-15,0 0 512 0,0 0 96 0,0 0 32 0,0 0 0 16,0 0 64-16,0 0 16 0,0 0 0 0,2-8 0 16,1-2-416-16,1-3-80 0,0-3-16 0,1 0 0 15,0 1-272-15,2 0-176 0,-1 2 192 0,2 1-192 16,1 2 0-16,-1 0 0 0,1 0 0 0,0 4 0 15,0-4 0-15,2 3 0 0,-2 4-192 0,0-1 48 0,-1 2-144 16,1 2-32-16,-2 2 0 0,0 0 0 16,-7-2 128-16,8 2 32 0,-1 0 0 0,-1 3 0 0,1-1 160 0,-1 1 0 15,1 2 0-15,-1 0 0 0,-1 1 0 0,1 1 0 16,-1 2 0-16,1-2 128 0,1 0 0 0,-2-1 0 16,-1 1 0-16,0-4 0 0,-4-5-128 15,5 7 0-15,0-2 0 0,1-1 128 0,-6-4-128 0,7 2 0 16,1-2 0-16,-1-2 0 0,-2-3-192 0,2-2-48 15,0-2-16-15,0-3 0 0,-1-1 64 0,1-1 0 16,-2 1 0-16,2-2 0 0,-1-1 192 0,-1-1 0 16,1 1 0-16,-2-1 0 0,-2 3 0 0,-1 2 0 15,-1 1 0-15,-1 2 0 0,-3 3 0 0,-1 1 0 16,-2 2 0-16,1 3 160 0,-2 1-32 0,-2 3-128 16,-3 1 192-16,-2 6-64 0,2 3 0 0,3 2 0 15,1-3 0-15,4 3 0 0,3-1 0 0,5 3-128 16,3-1 192-16,5-1-64 0,2-2-128 0,2-1 0 0,2 0 0 15,4-3 128-15,3-3-128 0,0 0-256 0,4-3 64 0,1-2 16 32,1-5-432-32,2-3-96 0,2 1 0 0,3-4-20608 0</inkml:trace>
  <inkml:trace contextRef="#ctx0" brushRef="#br0" timeOffset="5039.38">10701 5966 35935 0,'0'0'3200'0,"-7"0"-2560"0,7 0-512 0,-6-4-128 16,-2 2 2880-16,-1 2 544 0,0 0 112 0,0 0 32 0,-2 2-1584 16,1 2-320-16,-2-1-64 0,0 2-16 0,-2 3-1184 0,-2 1-224 15,1 0-48-15,-1 2-128 0,0-1 0 0,2 2 0 16,1 2 0-16,3 2 0 0,0 0 0 0,4 2 0 16,1 1 0-16,3 2 0 0,2-1 0 0,4-3 0 15,2-2 128-15,4 0-128 0,3-1 0 0,3-1 0 16,2-3 0-16,3 0 0 0,1-3-368 0,0 0-16 15,0-7-16-15,-1-3 0 16,1 1-240-16,2-5-32 0,-1-2-16 0,1 0 0 16,-2-3 176-16,0 0 48 0,0 1 0 15,-2-2 0-15,-2-3 320 0,-1 0 144 0,-1 1-128 0,-2-1 128 0,-2 2 0 16,-2-1 0-16,-1 2 0 0,-2 2 0 0,-3-1 160 0,-2 2-32 16,-2 0-128-16,0 4 192 0,-2-1 160 0,-4 1 32 15,6 6 0-15,-9-3 0 0,-1 2-240 0,-2 2-144 16,-1 3 192-16,0 1-192 0,-1 3 0 0,-1 1 0 0,1 2 0 15,2 2 0-15,1 2 0 0,1 0 0 0,4-3 0 16,1 2 0-16,3 0 0 0,2 1 0 0,2-2 0 16,2 0-144-16,2-2 144 0,2 0 0 0,1-3 0 0,2 1-128 15,-1-4 128-15,3-2 0 0,0 0 0 0,0-1 0 16,0-4 128-16,0 2-128 0,0-3 128 0,0 0-128 16,-1-5 144-16,0 2-144 0,-1-2 192 0,0 0-192 15,-2-1 192-15,0 1-192 0,-1 0 192 0,-2 0-192 16,0 1 160-16,-1-1-160 0,-5 8 128 0,4-8-128 15,-4 8 0-15,1-7 0 0,-1 7 0 0,0 0 0 16,0 0 0-16,0 0 0 0,0 0 0 0,0 0 0 0,0 0-192 16,-1 8 192-16,1-8-192 0,1 12 192 0,0-3-128 15,2 1 128-15,0 1 0 0,1-2 0 0,-1-1 0 16,3-2 0-16,1 0 0 0,3-4 0 0,-3-2-240 16,4-1 80-16,2 0 16 0,0-3 0 15,0-2-752-15,1 0-160 0,-1-1-32 16,2-2 0-16,-1-2-624 0,2 1-128 0,-1-3-16 15,-2 0-16-15,-1 0 976 0,-3 3 192 0,-1-3 32 16,-3 4 16-16,-1 1 656 0,-1 3 0 0,-3 5 128 0,0 0 0 0,0 0 1280 0,0 0 272 16,0 0 48-16,0 0 16 0,0 0-576 0,0 0-112 15,0 0-32-15,0 0 0 0,0 0-576 0,5 5-112 16,2 1-16-16,0-2-16 0,0 0-304 0,1 1 160 16,1 1-160-16,0 0 128 0,0 1-128 0,0 1 0 0,-1 1 0 15,0 0 0-15,0 1 0 0,-2 2 0 0,-1 0 0 16,-1-1 0-16,0 2 0 0,-4-2 0 0,-1 2 0 15,-2-3 0-15,-1 1 0 0,0 1 0 0,-1-2 0 0,-1 0 0 16,-2-3 0-16,0-1 0 0,2 0-128 0,-1-2 128 31,2-1-1952-31,5-3-320 0,0 0-64 0</inkml:trace>
  <inkml:trace contextRef="#ctx0" brushRef="#br0" timeOffset="5222.55">11803 5758 47807 0,'0'0'1056'0,"0"0"224"0,0 0 32 0,-6 4 16 0,0 1-1072 0,-1 0-256 0,2 2 0 0,1 3 0 16,2 3 1344-16,0 4 224 0,1 4 32 0,0 4 16 0,-1 3-1168 0,1 0-224 15,-2 0-48-15,2 2-16 0,0-1-160 0,1 0 0 16,-1-2 0-16,-1-1 0 0,0-1-224 0,-2-2-128 16,0-2-32-16,0 0 0 15,-1 0-1456-15,-2-3-288 0,-1-2-64 16</inkml:trace>
  <inkml:trace contextRef="#ctx0" brushRef="#br0" timeOffset="5672.2">11610 6086 36863 0,'0'0'1632'0,"0"0"336"0,0-6-1584 0,4 2-384 16,3-1 0-16,1-1 0 0,1 1 2176 0,2 0 368 16,2 0 64-16,2 1 16 0,4 0-1488 0,0 1-304 15,1-3-48-15,-1 2-16 0,1 1-592 0,-1 3-176 16,1-4 0-16,-2 2 0 0,-1 3 0 0,-2 0 0 15,-2 1 0-15,-2 0-128 0,-2 1 128 0,-1 1-128 16,-1 0 128-16,-2 1-128 0,-5-5 128 0,0 0 0 0,4 8 128 0,-2 0-128 16,-2-8 144-16,4 7-144 0,-4-7 192 0,6 8-192 15,-6-8 0-15,7 6 0 0,1-1 0 0,0-1 0 16,0 0 0-16,0-1 0 0,0 1 0 0,-1-1 0 16,3-3 0-16,0-1-224 0,0-2 16 0,1 0 0 31,-1 1-176-31,2-1-16 0,-2-1-16 0,2 0 0 15,0-1-96-15,0 0-32 0,-2-2 0 0,0 2 0 0,1 1 224 0,-1-1 32 0,-3 0 16 16,-1 1 0-16,2 1 480 0,-8 3 112 0,0 0 0 0,7-4 16 16,-7 4 464-16,8-1 96 0,-2 2 0 0,-6-1 16 0,0 0-272 15,8 4-64-15,0-2-16 0,-1 4 0 0,0 3-336 0,0 6-64 16,-2 0-16-16,-1 6 0 0,0 3 0 16,-1 4 0-16,0 5 0 0,0 3 0 15,-1 2 368-15,1 4 64 0,0-2 0 0,-2 1 16 0,0 1-128 0,0-6-16 16,2 1-16-16,-2-1 0 0,1-6-272 15,-1-1-160-15,-1-2 192 0,1-5-192 0,1-1 128 0,-1-4-128 16,0-4 0-16,-1-5 0 16,0-8-384-16,0 0-144 0,0 0-32 0,-4-7 0 15,-1 0-2480-15,-1-8-496 0</inkml:trace>
  <inkml:trace contextRef="#ctx0" brushRef="#br0" timeOffset="5761.92">12230 5643 35007 0,'7'-17'3120'0,"-3"13"-2496"0,-4 4-496 15,0 0-128-15,4-4 1888 0,-1-1 352 0,-3 5 80 0,0 0-14096 16,8-1-2832-16</inkml:trace>
  <inkml:trace contextRef="#ctx0" brushRef="#br0" timeOffset="6530.46">14035 5797 43247 0,'2'-31'1920'0,"-2"18"384"0,0-2-1840 0,0 5-464 16,-2-3 0-16,-1 2 0 0,0 6 1328 0,1 1 160 0,2 4 48 0,0 0 0 16,6 11-960-16,-3 6-176 0,-4 3-32 0,-2 8-16 15,-2 4-352-15,-3 2 128 0,-3 3-128 0,4 1 0 16,1-3 0-16,2-4 0 0,4 0 0 0,0 1-128 16,3-2 0-16,1-4 0 0,0-4 0 0,0-5 0 31,0-1-448-31,1-3-64 0,0-6-32 0,0-3 0 15,-5-4 96-15,0 0 32 0,0 0 0 0,6-8 0 0,-1-2 544 0,-3 1 0 0,0-7 0 0,-1-1 0 16,0 0 0-16,1 0 192 0,-2-2 0 0,1-2 0 16,-1-4-192-16,0 0 144 0,1-3-144 0,1 2 128 15,0 2-128-15,1 5 0 0,-1 4 0 0,2 2 0 16,0 2 0-16,1 3 0 0,1 4 0 0,1-1-176 16,3 3 176-16,-1 2-128 0,-3 3 128 0,3 1-128 0,2 2 128 15,-1 2 0-15,2 1 128 0,0-2-128 0,-1 1 0 16,2-1 0-16,2 0 0 0,0-2 0 0,2 0 144 15,2-1-144-15,0-2 192 0,2-2-192 16,0-2-320-16,-3 0-192 0,3-3-16 0,-3-3-16 16,-2 0-400-16,-3-5-80 0,-1-3 0 0,-1-1-16 15,0-1 896-15,-2 2 144 0,-1 1 0 0,-2 0 160 0,-2 2 320 0,0 2 64 16,-1 3 16-16,-2 1 0 0,-1 7 384 0,0 0 80 16,0 0 0-16,-1 15 16 0,-1 2-608 0,1 5-128 0,-1 4-32 15,-1 4 0-15,-1 4-272 0,0-2 0 16,1 1 0-16,1-4 0 0,-2 1 608 0,1-2 64 15,2-2 16-15,1 0 0 0,0 0-528 0,1-5-160 0,2-1 0 16,1-3 0 0,1-2-1408-16,2-4-384 0,0-2-64 0,5-1-32 15</inkml:trace>
  <inkml:trace contextRef="#ctx0" brushRef="#br0" timeOffset="6827.62">14732 6004 43247 0,'-1'-14'960'0,"-1"5"192"0,0 0 32 0,-1-2 32 0,-1 1-976 0,-1-1-240 0,0 2 0 0,0 1 0 16,-1-3 1488-16,1 0 256 0,0 3 48 0,0 2 16 16,1 2-1136-16,4 4-224 0,-5-3-64 0,5 3 0 15,-7 3-384-15,2 2 0 0,0 3 128 0,1 2-128 0,0 1 0 0,3 1 0 16,1-1 0-16,0 2-176 0,2-2 48 16,1 1 0-16,1-1 0 0,0 0 0 0,2-1-192 0,1-1-48 15,0-2 0-15,0-2 0 16,2-1-144-16,-1-3-16 0,0 2-16 0,1-1 0 15,-1-4-96-15,1-1 0 0,0-1-16 0,0 0 0 0,0-2 464 0,0-3 192 16,-1 1-176-16,0 1 176 0,-3-4 400 0,-1-1 176 16,-1-1 48-16,-3 0 0 0,-2-3 32 0,0 2 16 15,-2-2 0-15,-1 2 0 0,-3 2-448 16,-1 4-96-16,0 0 0 0,-3 6-128 16,-2 2-1008-16,-1 1-304 0,1 4-64 0,1 3-16 15</inkml:trace>
  <inkml:trace contextRef="#ctx0" brushRef="#br0" timeOffset="7664.67">15167 5921 33167 0,'0'0'2944'0,"0"0"-2352"0,-3-8-464 0,-3-1-128 16,0 0 2704-16,1 1 528 0,-1 1 96 0,1 1 32 15,-1-1-1680-15,0-2-336 0,3 3-64 0,-1 0 0 16,-2 1-1152-16,6 5-128 0,-5-1-240 0,-1 2 64 15,-2 3 176-15,-1 1 0 0,-2 2 0 0,2 1-128 16,0 2 128-16,1 2-128 0,0 2 128 0,2 2-128 16,1-1 128-16,1 1-192 0,1 2 192 0,3-2-192 15,3 0 0-15,1-1 0 0,1-2 0 0,1 0 0 32,4-3-656-32,0-3-144 0,2 0-32 0,1-5 0 15,0 2-32-15,1-4-16 0,0-4 0 0,2-1 0 0,0-1 752 0,-1-1 128 0,1-1 48 0,-2-5 0 16,1 0 400-16,-2-1 64 0,0-3 32 0,-2-1 0 0,-1-3 352 0,-1-1 80 15,0-3 16-15,-1 0 0 0,-2-1-160 0,1-3-48 16,-2 1 0-16,0-2 0 0,0 0-176 0,-1-1-32 16,-1 3-16-16,-2 3 0 0,1 5-112 0,-2 3 0 15,0 5-16-15,-2 4 0 0,2 8 0 0,0 0 0 16,0 0 0-16,-4 8 0 0,0 2-240 0,0 5 0 16,-1 3 0-16,1 4 0 0,0 3-128 0,1-2 128 15,0 5 0-15,2-2 0 0,1 0 0 0,1 1 0 16,3 2 0-16,1-3 0 0,0-1 0 0,2-3 304 15,-1-3-48-15,3 0 0 0,1-4-256 0,-1-2 0 16,0-2 128-16,1-2-128 0,1-6-128 0,-1 0-96 0,2 0-16 16,0-2 0-16,-1 1 112 0,0-4 128 0,-1 0-208 15,2-3 80-15,0-2 128 0,-1-1-160 0,0-1 160 16,-1-1-160-16,-1-2 160 0,0-1 0 0,1 0 0 16,-1-2-128-16,-1 0 128 0,-2-2 0 0,1-3 0 15,-2 2 0-15,0 1 0 0,-1 3 0 0,-1 3 0 0,-1 1 0 16,-1 2 336-16,-1 8 0 0,-1-5 0 0,-3 1 0 15,4 4-16-15,0 0 0 0,-6 0 0 0,-1 3 0 16,-1 2-320-16,1 3 0 0,1 3 0 0,0 4 128 16,-2 0-128-16,1 0 0 0,2 0 0 0,1 2 0 15,2 0 144-15,2 0 64 0,1 0 16 0,2-1 0 16,1-1-224-16,2-3 0 0,-1 0-144 0,2-3 144 16,-1 0-464-1,2-1 0-15,0 0 0 0,1-3 0 0,2-1 144 0,2-3 48 0,3-1 0 0,1-1 0 0,0-4 96 16,2-1 32-16,0-1 0 0,2-2 0 0,0-1 144 15,0-5 0-15,0-2 0 0,-1-4 0 0,-1 1 0 16,-2-6 0-16,0-1 0 0,-2-4 0 0,1-3 0 0,0-1 0 16,-1-2 0-16,0-2 0 0,-1-4 0 0,-1 0 0 15,-1-1 0-15,-2 1 0 0,-1 2 192 0,-2 7-48 16,-2 2 0-16,-1 7 0 0,-2 7 224 0,0 5 32 16,-2 2 16-16,0 11 0 0,0 0-112 0,-3 13-32 15,-1 4 0-15,-2 9 0 0,-3 3-80 0,0 7-32 16,1 6 0-16,0 6 0 0,-1 1 192 0,1 0 32 15,1-1 16-15,3 1 0 0,1-1-208 0,0-4-64 16,2-11 0-16,1-3 0 16,1-2-832-16,3 0-192 0,1-2-16 0,2-5-16 15,2-2-1760-15,1-3-368 0</inkml:trace>
  <inkml:trace contextRef="#ctx0" brushRef="#br0" timeOffset="7778.06">16547 5921 35935 0,'0'0'3200'0,"0"0"-2560"0,0 0-512 0,0 0-128 15,0 0 3328-15,0 0 656 0,0 0 128 0,0 0 32 16,0 0-2960-16,0 0-592 0,0 0-112 0,-4 5-23520 16</inkml:trace>
  <inkml:trace contextRef="#ctx0" brushRef="#br0" timeOffset="8091.9">13948 6562 44223 0,'0'0'3936'0,"3"-6"-3152"15,4-2-624-15,4 0-160 0,5 2 1712 0,5-4 304 16,5 1 64-16,7-1 16 0,6-3-1744 0,8 0-352 15,7-2 0-15,9-2 0 0,23-3 0 0,5-1 128 0,7 0 32 16,2 4 0-16,1 1 32 0,2 6 0 0,1 2 0 16,0 3 0-16,-2 4-64 0,-6 3 0 0,-4 6 0 15,-6 0 0-15,-4 4-128 0,-8-1 0 16,-7 4 144-16,-10-1-144 0,-10 0 0 0,-9 1-208 0,-9-2 16 0,-10 1 16 31,-7 0-1680-31,-8 1-320 0,-7-1-80 0,-9-1-18928 0</inkml:trace>
  <inkml:trace contextRef="#ctx0" brushRef="#br0" timeOffset="8520.12">10230 7035 28559 0,'-10'-6'2544'0,"1"-2"-2032"16,1-1-512-16,5-1 0 0,6-3 1648 0,7-2 224 0,9-4 48 0,11-4 16 31,9-3-1936-31,10-2-400 0,11-2-80 0,-8 8-16 0,12-3 912 0,12-1 176 0,9 1 48 0,-2 4 0 16,6 3 160-16,-1 6 32 0,-2 6 16 0,-4 2 0 15,-5 5-416-15,-5 5-96 0,-4 8-16 0,-7 1 0 16,-5 5-320-16,-5 1 0 0,-5 1 0 0,-6 1 128 15,-6 3-128-15,-5-1 0 0,-6-1 0 0,-3-1 0 32,-5-1-1088-32,-3-2-224 0</inkml:trace>
  <inkml:trace contextRef="#ctx0" brushRef="#br0" timeOffset="8948.18">4748 7367 48783 0,'17'-21'2160'0,"1"5"448"0,7-3-2096 0,14-4-512 0,12-4 0 0,18 0 0 16,13-1 0-16,11 5-176 0,6 1 0 0,13 3 0 16,15 4 176-16,7 6 0 0,5 6-144 0,11 8 144 15,12 8 0-15,1 11 0 0,-1 10 0 0,-5 14 0 16,-3 12-576-16,-9 6 0 0,-12 7 0 16,-15 4-13280-16,-16 5-2656 0</inkml:trace>
  <inkml:trace contextRef="#ctx0" brushRef="#br0" timeOffset="10652.23">19389 5627 46991 0,'-7'-26'2080'0,"5"9"432"0,0 2-2000 0,0 2-512 16,2 13 0-16,0 0 0 15,0 0-480-15,0 0-192 0,0 0-32 0,0 0-16 0,-9 6 384 0,2 1 80 16,3 3 0-16,2 5 16 0,-2 4 240 0,4-3-176 16,0 6 176-16,0 7-160 0,0 6 160 0,0 8-128 0,2 6 128 0,1 6-128 15,-2 6 128-15,2 71 0 0,-2 0 0 0,1-2 0 16,-1 0 0-16,-1 10 176 0,0 10-16 16,0 2 0-16,0 1-160 0,1 11 192 0,0 7-192 0,-1 9 192 15,-1 8-192-15,2-63 128 0,-1 14-128 0,0 93 128 16,2-14 0-16,-1-78-128 0,0 15 192 0,5 18-64 15,-1 14 0-15,0 8 0 0,0 9 0 0,2 8 0 16,-1-39 288-16,2 16 48 0,0 14 16 0,0 9 0 16,1 8-48-16,0 10-16 0,-1 7 0 0,0 4 0 15,-1 3-80-15,4 1-16 0,1 2 0 0,-1 0 0 16,1-6-64-16,0 2 0 0,3-3-16 0,1 1 0 0,5 61-48 16,0-21 0-16,1-19 0 0,0-21 0 0,-2-12-192 15,-2-17 0-15,-2-13 0 0,-1-3 0 0,-3-3 0 16,-3-11 0-16,-1-11 0 0,-3-8 0 0,-2-35 0 0,-2-4 0 15,-1-5 0-15,-1-1 0 0,-2-3-192 0,-1-10-48 16,0-7 0-16,0-7 0 16,0-9-1952-16,1-9-400 0,-3-7-80 0,2 3-16848 0</inkml:trace>
  <inkml:trace contextRef="#ctx0" brushRef="#br0" timeOffset="12048.07">22955 6613 37775 0,'-3'-16'1664'0,"3"16"368"0,0 0-1632 0,0 0-400 0,3 16 0 0,-1 5 0 15,-1 9 1792-15,-1 8 288 0,-1 9 48 0,0 1 16 16,-2 7-1312-16,1-5-256 0,-2 0-48 0,1-2-16 16,1-1-320-16,2-2-64 0,0-6 0 0,1-3-128 15,1 3-1200 1,0-5-336-16,-2-1-80 0,-3-3-17968 0</inkml:trace>
  <inkml:trace contextRef="#ctx0" brushRef="#br0" timeOffset="12198.07">22536 6919 43311 0,'3'-27'3840'0,"3"-7"-3072"16,5-5-608-16,3-1-160 0,3 1 768 0,4-1 128 15,5 3 32-15,5 4 0 0,7 4-224 0,4 5-32 16,1 4-16-16,2 7 0 16,4 6-1872-16,-3 5-368 0</inkml:trace>
  <inkml:trace contextRef="#ctx0" brushRef="#br0" timeOffset="12501.91">23188 6947 37775 0,'-13'-16'3360'0,"8"6"-2688"0,1-5-544 0,0 4-128 16,1-5 1984-16,3 4 352 0,0 3 80 0,3 3 16 15,1 0-1424-15,2 2-288 0,3 2-48 0,3 2-16 16,2 2-656-16,2 8 0 0,1 3 0 0,1 5 0 31,2 1-1088-31,-1 5-256 0,0 1-64 0,-5 2 0 16,-2 3-656-16,-3 0-144 0,-1-1-32 0,-3-3 0 0,-2 1 1552 0,-2-2 304 0,0-3 64 0,-2-2 16 15,-2-3 640-15,-2-4 128 0,-2-3 32 0,1-2 0 16,-1-3 1488-16,1-2 288 0,6-3 64 0,-5-5 16 16,0-5-576-16,2-1-112 0,4-4-32 0,4-2 0 0,2-2-912 0,2-2-176 15,1-3-32-15,4 0-16 0,1-2-368 0,3-3-128 16,1-1 0-16,0 0 144 15,2-3-784-15,0 5-176 16,0 3-16-16,0 1-21728 0</inkml:trace>
  <inkml:trace contextRef="#ctx0" brushRef="#br0" timeOffset="12916.22">23832 6992 38703 0,'0'0'1712'0,"0"-6"352"0,0-3-1648 0,-1 0-416 16,-2 0 0-16,2-1 0 0,1 0 1184 0,-3 0 160 0,1 0 16 0,-2 4 16 15,0 1-784-15,-2 1-144 0,1 1-48 0,-1 1 0 16,-3 4-192-16,-2 3-32 0,-1 3-16 0,-1 3 0 16,0 2-160-16,0 1 0 0,2 2 0 0,-1 1 0 15,3 0-176-15,1-1 176 0,3 3-128 0,2-2 128 16,2-4-176-16,2-2 176 0,3-1-208 0,3-1 80 15,0-1 128-15,2-2-192 0,2-2 192 0,1 0-192 16,-1-2 192-16,1 0 0 0,1-2-144 0,-1-2 144 16,-2 0 0-16,-1-2 0 0,-1 1 0 0,0-1 0 15,0-1 0-15,-3-1 160 0,-1-1-16 0,0-2 0 16,0 0 144-16,0-1 32 0,-2-2 0 0,1 0 0 16,-2 2-320-16,3 2 128 0,-1-1-128 0,-2 2 0 15,-1 7 0-15,0 0 0 0,0 0 0 0,0 0 0 16,0 0 0-16,0 0 0 0,4 13 0 0,0 0 0 15,0 0 0-15,1 2-144 0,0-1 144 0,2 2-128 16,-1-1 128-16,2-2 176 0,0 0-48 0,4 2 0 0,3-2-128 16,1-4 0-16,2-1-20576 15</inkml:trace>
  <inkml:trace contextRef="#ctx0" brushRef="#br0" timeOffset="13431.13">24428 6968 40367 0,'-11'-9'1792'0,"6"3"368"0,-3 0-1728 0,-2-1-432 16,1 1 0-16,-3-1 0 0,-1 2 1616 0,0 1 240 16,1 0 64-16,-1 3 0 0,1 1-1120 0,1 1-224 15,-2 2-32-15,0 5-16 0,0 2-400 0,-2 3-128 0,2 1 0 16,0 5 0-16,1 0 0 0,2 2 0 0,0 0 0 0,3-1 0 16,3-2-368-16,4 0 32 0,3-1 0 0,3-3 0 31,6-2-768-31,1-2-160 0,4-3-16 0,1-4-16 15,3-3 144-15,1-3 48 0,3-2 0 0,1-2 0 16,4 1 416-16,-3-5 96 0,-2 1 16 0,-1-2 0 0,-2-2 576 0,-1-2 0 0,-3 1 0 0,-2-5 0 16,-2-2 0-16,-1-4 240 0,-3-3-16 0,1-4 0 15,-2 0 144-15,-2-1 16 0,0-3 16 0,0-1 0 16,-1 6 160-16,-2 3 16 0,0 2 16 0,-1 5 0 16,-2 6-80-16,0 3 0 0,-1 2-16 0,0 5 0 15,0 6-272-15,0 0-48 0,-2 6-16 0,-1 5 0 0,-2 2-160 16,1 6 0-16,0 8 0 0,0 1 128 0,2 1 96 15,-1 3 16-15,2 4 0 0,1-2 0 0,1-1 160 16,0 0 48-16,1-3 0 0,0-1 0 0,3-3-160 0,1-3-32 16,-1 1 0-16,1-5 0 0,2-2-128 0,1-2-128 15,0-2 192-15,1-2-192 0,-1-2 0 0,0-3-352 16,-1-4 48-16,-1 2 16 16,1-4-544-16,0 0-96 0,0-5-32 0,0 0 0 15,0 0-48-15,-1-2-16 0,1-1 0 0,0-2 0 16,-1-2 128-16,-1 0 32 0,2-1 0 0,-2 2 0 0,0-2 640 15,-1 1 224-15,0 1-144 0,-1 4 144 0,-4 7 560 0,0 0 192 16,3-7 32-16,-3 7 16 0,0 0 0 0,0 0 0 0,0 0 0 16,4 8 0-16,-2 2-400 0,1 2-80 0,-2 0 0 15,3 1-16 1,-3-3-704-16,2 3-144 0,1-2-32 0</inkml:trace>
  <inkml:trace contextRef="#ctx0" brushRef="#br0" timeOffset="13553.05">24954 6975 24879 0,'-14'-11'2208'0,"9"6"-1760"0,1-3-448 0,-1 1 0 15,0-2 3856-15,-1 1 688 0,1-1 144 0,3 1-14896 16,0 2-2976-16</inkml:trace>
  <inkml:trace contextRef="#ctx0" brushRef="#br0" timeOffset="13755.52">25386 6689 46239 0,'-17'-4'2048'16,"9"2"432"-16,-1 1-1984 0,0 1-496 0,0 1 0 0,1 3 0 0,0 3 1248 0,0 5 160 16,2 5 16-16,-1 2 16 0,1 2-992 0,1 2-192 15,1 6-32-15,0-3-16 0,1 2-208 0,1 0 0 16,0 0 0-16,1-2 0 0,0-3-192 0,1-5-128 15,0 1-16-15,0-2-16 16,1-2-1680-16,0 0-336 0,-1-4-64 0</inkml:trace>
  <inkml:trace contextRef="#ctx0" brushRef="#br0" timeOffset="13983.97">25072 7004 29487 0,'0'0'1296'0,"0"-8"288"16,0-1-1264-16,2 0-320 0,4-1 0 0,1-1 0 0,4 1 2912 0,2 1 528 0,4 2 96 0,4-1 32 15,2 2-2592-15,1 1-512 0,-2-2-96 0,1 3-32 16,1-1-336-16,-2 1 0 0,-1 0 0 0,-2 2 128 16,0-1-128-16,-2 3 0 0,-2 1 0 0,1 3 0 15,-2-3-208-15,-1 5 32 0,-2-2 16 0,-1 3 0 16,-2 0 32-16,0-1 0 0,1 2 0 0,-4 0 0 16,-1 1 128-16,0-4 0 0,0 2 160 0,-2-1-160 0,-2 2 192 0,0 0-48 15,0-8-16-15,2 9 0 16,-2-1-1696-1,0 1-352-15</inkml:trace>
  <inkml:trace contextRef="#ctx0" brushRef="#br0" timeOffset="14097.06">25610 6819 40191 0,'0'0'1792'0,"2"-4"352"0,-2-2-1712 0,0 6-432 15,0 0 0-15,0 0-11840 16,0 0-2432-16</inkml:trace>
  <inkml:trace contextRef="#ctx0" brushRef="#br0" timeOffset="14550.4">25806 6867 35935 0,'0'0'3200'0,"-5"-2"-2560"0,-2 2-512 0,7 0-128 15,0 0 2624-15,0 0 512 0,-5 2 112 0,1 5 16 16,3 2-2288-16,1 3-448 0,2-2-80 15,2 3-32-15,0 1-416 0,0 2 0 0,1-2 0 0,0 1 0 16,-1-1-272-16,2-1 16 0,-3-2 0 0,1-2 0 31,0 0-336-31,0-3-64 0,0 0-16 0,-4-6 0 0,0 0 160 0,0 0 48 16,0 0 0-16,0 0 0 0,7-8 464 0,-2 0 0 0,-3 0 0 0,1-1 0 16,1 1 336-16,0-4-32 0,0 2-16 0,0 0 0 15,0 0-32-15,-1 1 0 0,3 1 0 0,-1 1 0 16,0 0-256-16,0 2 0 0,-5 5 0 0,7-4 0 0,-7 4 0 0,6-1 0 15,-6 1 0-15,7 0 0 0,-7 0 0 0,8 4-176 16,-8-4 176-16,6 6-160 0,-1 1 160 0,1 0 0 16,-1 1-144-16,0 1 144 0,-1 1 0 15,0-1 0-15,1 1 0 0,0-2 0 0,2-2 0 0,-1 0 0 16,4 0 0-16,0-5 0 0,3-1-192 0,0-1 192 16,0-4-192-16,1-2 192 0,-1 0-320 0,0-2 64 15,1-2 16-15,-1 1 0 0,-3-1 240 0,0 1 240 16,0 1-48-16,-3 2-16 0,0 3 368 0,-7 4 80 15,0 0 16-15,5 7 0 0,-2 1-256 0,-2 3-64 16,0 4 0-16,-1 0 0 0,0 1-144 0,3 0-48 16,1 2 0-16,2-3 0 15,2-1-720-15,4-4-160 0,2-2-16 0,4-2-16 16,3 0-1824-16,3-4-352 0</inkml:trace>
  <inkml:trace contextRef="#ctx0" brushRef="#br0" timeOffset="15191.74">26720 6901 44927 0,'-8'-12'1984'0,"8"12"416"0,-4-5-1920 0,0-1-480 0,0-1 0 0,0 1 0 15,0-1 1664-15,2 1 256 0,2 6 32 0,-2-8 16 16,1 1-1200-16,1 7-256 0,-1-6-32 0,1 1-16 16,0 5-336-16,0 0-128 0,0 0 0 0,0 0 0 15,-5-3 0-15,-2 3 0 0,-1 3 0 0,-1 0 0 16,-1 3-192-16,-3 1 32 0,-2 3 0 0,0 3 0 15,-1 0 32-15,0 4 0 0,-1-3 0 0,4 2 0 16,6-3 128-16,1 0-208 0,1-2 80 0,3 2 128 0,0 1-384 16,2-3 64-16,3 1 0 0,3 0 0 0,5-2 0 0,2-2 16 15,2-2 0-15,2 0 0 0,-1-9 64 0,1 0 16 16,0 0 0-16,0-1 0 0,0-2 224 0,0-1 160 16,-3-3-32-16,0-1 0 0,0-1 400 0,-1 2 80 15,-2-5 16-15,0 1 0 0,-2 0-96 0,-1-2-16 16,-2-2 0-16,1 1 0 0,-2 1-208 0,-1-1-48 15,0 3-16-15,-2-1 0 0,0 2-48 0,-2 0 0 16,-3 3 0-16,0 2 0 0,1 2-48 0,2 6-16 16,-5-3 0-16,5 3 0 0,-8 3-128 0,1 1 0 15,-1 3 0-15,2 4 128 0,1 3-128 0,2-1 0 16,2 3 0-16,1 1 0 0,1 1-192 0,3 2 192 0,3 0-160 16,-1 0 160-16,2-3-320 0,1-1 48 0,1-2 0 0,2-1 0 15,0 0-48-15,4-4-16 0,-1-4 0 0,1-1 0 16,1-1 160-16,1-3 48 0,3-1 0 15,0-5 0-15,0-3 128 0,1-3 0 0,0-2 0 0,0-3 0 16,2-4 0-16,-1-3 0 0,-2-6 0 0,1-4 0 16,0-3 0-16,0-6 0 0,-1-6 0 0,-1-4 0 15,-1 4 0-15,0-2 0 0,-2-8 0 0,-2-1 0 16,0-3 0-16,-4 3 176 0,-2 6-48 0,-1 7 0 16,-4 5 144-16,-1 7 32 0,-3 9 0 0,-3 8 0 15,-2 5-112-15,-3 6 0 0,-4 7-16 0,-2 11 0 16,-3 8-176-16,-1 11 0 0,-2 9 0 0,2 10 0 0,4 7 0 15,1 2-144-15,2 2 144 0,2 2 0 16,1 3 0-16,3 0 0 0,1-5 0 0,4 0 0 0,1-4-144 16,2-3 144-16,1 0 0 0,4-8-144 15,2-3-768-15,6-3-160 0,-1 0-16 16,6-7-16-16,4-4-848 0,4-3-160 16,3-5-48-16,4-5-11488 0,0-3-2304 0</inkml:trace>
  <inkml:trace contextRef="#ctx0" brushRef="#br0" timeOffset="15286.34">27657 7184 40943 0,'27'-10'1808'0,"-16"6"384"0,-2-1-1744 0,-2 1-448 16,-1 0 0-16,-1 0 0 0,0-3 2448 0,-2 2 416 15,-2-1 80-15,-1 6 0 0,-5-8-1520 0,0 1-304 16,-2-1-64-16,1 2-16 0,-3 3-784 0,-2-2-256 16,2 4 128-16,-3-2-16544 15,-2 6-3296-15</inkml:trace>
  <inkml:trace contextRef="#ctx0" brushRef="#br0" timeOffset="15605.24">22579 7833 49759 0,'-13'-6'4416'0,"1"-2"-3520"0,4-1-720 0,7 0-176 16,8-2 640-16,6 2 80 0,8 0 32 0,14-3 0 15,16-1-944 1,23-4-176-16,22-2-32 0,24-2-16 0,24-3 416 0,20 0 192 0,21-1 0 0,21-1-16 16,20 2 32-16,18 1 16 0,19 3 0 0,13 1 0 15,12 4-96-15,7 2 0 0,5 2-128 0,4 0 192 0,3 2-192 16,1 4 144-16,-63 5-144 0,4 5 128 0,0 6-128 0,-5 4 0 16,-12 7 0-16,-12-1 128 0,-11 1-128 0,-21 2 0 15,-23-3 0-15,-23-4 0 0,8 0-176 0,-55-8-64 16,-18-3-16-16,-25-1-23104 0</inkml:trace>
  <inkml:trace contextRef="#ctx0" brushRef="#br0" timeOffset="16627.62">28945 6287 27647 0,'-17'-8'1216'0,"11"7"256"16,-2-3-1168-16,-3 1-304 0,1 0 0 0,0 1 0 0,-2 1 1216 0,0 1 192 16,0 0 48-16,3 1 0 0,1 1-224 0,8-2-32 15,0 0-16-15,0 0 0 0,0 0-752 0,0 0-160 16,0 0-16-16,12 0-16 0,4-2-240 0,5 1 176 16,2-4-176-16,4-3 160 0,0-3-16 0,-1-2 0 15,0-1 0-15,1-2 0 0,-2-2-16 0,-3 0-128 16,-5-6 192-16,-1 1-64 0,-5 1-128 0,-3-2 0 15,-4 1 144-15,-3-2-144 0,-2-2 0 0,-2 1 0 0,1 2 0 16,-2 5 0-16,-1 4 0 0,1 5 0 16,0 3 0-16,4 7-128 0,-3 8-128 0,2 10-32 15,0 10 0-15,1 10 0 0,1 10 16 0,0 7 0 0,1 10 0 16,-1 7 0-16,2 6 272 0,-1 1-128 0,1 0 128 0,-3-3 0 16,-2 0 0-16,-1-6 0 0,-3-2 0 15,0-6 0-15,-2-8 160 0,-1-4-16 0,-2-5 0 16,1-3 0-16,-2-8-144 0,-1 0 192 15,-2-3-192-15,-5-1 192 0,0-5-2176 0,0-3-416 16,-25 12-96-16,26-13 0 0</inkml:trace>
  <inkml:trace contextRef="#ctx0" brushRef="#br0" timeOffset="16717.16">28969 6983 24879 0,'13'-30'1088'0,"-6"17"256"16,3-2-1088-16,1-2-256 0,2 0 0 0,3 0 0 0,0 4 1552 0,1 1 256 15,1 0 48-15,1 3-14784 16</inkml:trace>
  <inkml:trace contextRef="#ctx0" brushRef="#br0" timeOffset="17100">29392 6687 35007 0,'0'0'3120'0,"0"0"-2496"16,-5 2-496-16,-3-2-128 0,-1 0 816 0,1 0 144 0,-1 1 16 16,0 2 16-16,-1 0-64 0,1 3-16 15,1 3 0-15,2 0 0 0,3 0-720 0,-1 0-192 0,1 2 0 0,2-1 0 16,1 3-224-16,2-2-80 15,2-1-16-15,3-1 0 16,1-2-512-16,1-1-128 0,2-3 0 0,1 1-16 16,0-4-32-16,1 0 0 0,1-4 0 0,1 1 0 0,-2-3 816 0,-2-1 192 0,1-2 0 0,0 1 0 15,0-4 256-15,-1 3 112 0,1 1 16 0,-1 2 0 16,-2-1 368-16,1 1 80 0,-2 1 0 16,0 2 16-16,-2-2-464 0,1 2-112 0,-7 3-16 15,8 0 0-15,-8 0-256 0,7 2 0 0,-7-2 0 0,8 2 0 16,0 2 0-16,-1 3 0 0,-1-3 0 0,-1 1 0 15,1 3 0-15,-3-2 0 0,1 1 0 0,0-1 0 16,-4-6 128-16,0 0-128 0,3 7 0 0,-3-7 0 16,0 6 400-16,0-6-16 0,0 0-16 0,0 0 0 15,0 0 336-15,0 0 64 0,0 0 0 0,0 0 16 0,0 0-80 16,0 0-32-16,5-9 0 0,2-1 0 0,0-1-320 16,3-1-64-16,-3 1-16 0,2-1 0 15,2-1-1104-15,-1 2-240 0,2 4-32 16,1-2-18512-16</inkml:trace>
  <inkml:trace contextRef="#ctx0" brushRef="#br0" timeOffset="17476.8">29869 6693 23951 0,'0'0'2128'0,"0"0"-1696"16,0 0-432-16,0 0 0 0,0 0 2688 0,0 0 464 15,0 0 96-15,-2 7 16 0,-1 3-2048 0,1-1-384 16,0 1-96-16,0 1-16 0,-1-1-528 0,2 0-192 0,0 2 0 0,1 1 144 15,-2-4-144-15,2 0 160 16,2-1-160-16,-2-8 160 0,0 0 64 0,0 0 16 0,0 0 0 0,0 0 0 16,5 5-240-16,1-2-160 15,-6-3 32-15,9-1 0 0,1-2 256 0,-1-3 48 16,0-1 16-16,0-1 0 0,-1-1-192 0,0-3 0 0,-1 2 0 0,1-2 0 16,-1-1 0-16,-1 1 0 0,-1 1-176 0,-1-1 176 15,-1 3 0-15,-2 1 0 0,-1 0 0 16,-1 2 0-16,1 6 0 0,-8-3 304 0,-2-1-48 0,-3 3-16 15,-2 1 96-15,-2 5 32 0,-2 2 0 0,-1 2 0 16,-1 2-128-16,3 4-32 0,1-1 0 0,3 3 0 16,2-3-208-16,4 2 0 0,6 0 128 0,2-1-128 15,4 0 0-15,6-2 0 0,3-2-144 0,5 0 144 0,6-2 0 16,1 0-144-16,1-1 144 0,2-3 0 16,1-1-496-16,2-3-16 15,1-1 0-15,0-1 0 0,-1-4-1648 0,1-2-336 16,0 0-64-16</inkml:trace>
  <inkml:trace contextRef="#ctx0" brushRef="#br0" timeOffset="18141.5">30418 6695 23039 0,'4'-8'2048'16,"-1"1"-1648"-16,-1-1-400 0,-2 8 0 0,0-9 3008 0,0-1 512 15,0 10 96-15,0 0 32 0,-5-6-1776 0,0 2-336 16,-4 0-80-16,0 4-16 0,-2 1-896 0,1 3-176 16,-2 2-48-16,2 1 0 0,1 5-160 0,0 0-32 15,-1 2-128-15,3 3 192 0,0 0-192 0,2-3 0 0,1 3 128 0,3 2-128 16,2-2 0-16,0-2 176 15,2 2-176-15,1-3 160 0,1 0 16 0,1-3 0 16,1 0 0-16,1-1 0 0,2-3-176 0,1-1 0 16,0-2 144-16,2 1-144 0,2-2 208 0,0-3-16 15,1 0-16-15,1-3 0 0,-3-1-336 0,2-1-64 16,0 0-16-16,-1-3 0 0,1-2 80 0,-2-1 16 0,-2 2 0 0,0-3 0 16,-3 2-160-16,0 0-16 15,-1-1-16-15,-2 1 0 0,1-1 336 0,-3 2 0 16,-2 3 0-16,0-1 0 0,-2 7 256 0,0 0 64 0,0 0 0 0,0 0 16 15,0 0-336-15,-6 7-288 0,1-1 48 0,0 3 16 16,1 0 224-16,0 1-176 0,-1-1 176 0,0 2-160 16,0 1 160-16,2 1 0 0,2-2 0 0,2-2 128 15,3 1-128-15,0-3-160 0,1-1 160 0,2 1-208 0,0-2 336 16,4-1 80-16,-1-2 16 0,1 1 0 0,-4-3 48 0,3-1 16 16,-1-2 0-16,0 1 0 0,-1-1-288 15,1-1 0-15,-1-1 128 0,1-2-128 0,-1 1 0 16,1-1 0-16,-3 1 0 0,-1-1 0 0,-1 1 0 0,0 0 0 15,-4 6 0-15,0 0 0 0,0 0 0 0,0 0 0 16,0 0 128-16,0 0-128 0,0 0 0 0,0 0 0 16,0 0 0-16,0 0-144 0,0 10 144 0,0-1 0 15,0 1-144-15,-1-3 144 0,-2 0 0 0,5 1 0 16,-2-8 0-16,2 8 0 0,2-1 0 0,1-1-144 16,1-2 144-16,0-1-208 15,3-2-576-15,3-2-112 0,0-2-32 0,1-1 0 16,0-1-912-16,0-2-176 0,1 0-32 0,-1-3-16 15,-1 3 768-15,1-4 144 0,1 2 48 0,-1 0 0 16,-1 1 464-16,-2 2 112 0,1-4 16 0,-2 5 0 0,0-1 992 0,-1 3 208 16,0 3 32-16,-2 0 16 0,1 0 400 0,-1 0 80 0,2 1 0 15,0 2 16-15,0 0-528 0,1 1-96 16,-1-1-32-16,1 7 0 0,1-4-576 0,1 5 0 16,-1-4 0-16,3 3-192 0,-1-1 192 0,0-2 0 0,-2 1 0 15,-1-1 0-15,-1-2 496 0,-3 2 128 0,1-4 16 0,-6-3 16 16,0 0 416-16,0 0 80 0,0 0 0 0,-7 3 16 15,-3 0-144-15,-1-3-16 0,-2 0-16 0,0-3 0 16,0 2-1808 0,3-4-352-16</inkml:trace>
  <inkml:trace contextRef="#ctx0" brushRef="#br0" timeOffset="18754.12">31710 6450 40543 0,'-21'-5'1792'0,"14"4"384"0,-1-1-1744 0,0 2-432 16,0 3 0-16,-1 3 0 0,-1 5 1744 0,-1 3 272 15,1 4 48-15,-1 5 16 0,1 3-1552 0,-1 5-304 16,2 4-64-16,0 0-16 0,1-1-144 0,1 1 0 16,-1 1 0-16,0-5 0 0,0-1 128 0,0-1-128 15,0-2 0-15,1-2 128 16,-1-3-672-16,1-3-144 0,2-3-16 0,1-2-16 15,0-1-832-15,2-2-176 0,0-5-16 0,2-6-16 16,0 0 656-16,0 0 128 0,0 0 16 0,2-10 16 0,-2-3 784 0,0-1 160 0,-2-2 0 16,1-1 0-16,-2 0 1216 0,0 0 208 15,-1-4 48-15,0 2 0 0,1-1-400 0,2 3-80 16,-1 3-16-16,4 2 0 0,0 2-592 0,4 2-112 0,1 1-16 0,5 1-16 16,3 1-240-16,-2 1-128 0,1 1 128 15,2 3-208-15,0-2 208 0,1 0 0 0,0 2 192 0,0 0-192 16,2 2-176-16,-2 0-144 0,-2 1-16 0,1 1-16 15,-2-4 224-15,-1 1 128 0,-2 0-160 0,-1 1 160 16,0-1-128-16,0 0 128 0,-10-1 0 0,7 0-144 0,-7 0 144 16,8-1 0-16,-8 1 0 0,0 0 0 0,7-3 256 0,-7 3-32 15,6-2 0-15,-6 2 0 0,6-6-16 0,-6 6 0 16,6-1 0-16,-6 1 0 0,8-2-208 0,0 2 0 16,-8 0 0-16,7 2 0 0,0 5 0 0,0-1 0 15,-2 3-144-15,-1 6 144 0,0-5-160 0,-2 0 160 16,1 1-160-16,-1 1 160 0,1-3 0 0,0 1 0 15,-1 1-128-15,1-1 128 0,-1-1 0 0,2-2 0 16,0-2 0-16,4 0 0 0,0-4 0 0,4-1-224 16,2-3 64-16,3-3 16 15,2-2-800-15,9-2-144 0,-1 0-48 0,1-2 0 16,-2-2 320-16,-2-1 64 0,0 1 16 0,-2 0 0 16,0-3 736-16,-2 2 0 0,-5 4 240 0,-2 0-64 0,-1 2 992 0,-3 2 208 15,-1 1 32-15,-3 2 16 0,-5 4-80 0,0 0 0 16,0 0-16-16,0 0 0 0,0 0-816 0,0 0-144 15,-4 10-48-15,1 0 0 16,-4-1-2432-16,-1 1-480 0</inkml:trace>
  <inkml:trace contextRef="#ctx0" brushRef="#br0" timeOffset="19070.49">29498 7457 47919 0,'-8'-3'4256'0,"-1"-2"-3408"16,2-2-672-16,5 1-176 0,2 6 256 0,6-7 0 16,3-1 16-16,10-1 0 0,7 0 112 15,13-1 32-15,12-1 0 0,14 1 0 0,13-7-416 0,15 1 0 16,11 1 128-16,19-1-128 0,16 0 208 0,-15 1 16 15,14 0 0-15,12 2 0 0,8 3 0 0,10 2 0 16,8 1 0-16,7 4 0 0,3-1-224 0,41 0 144 16,-23 1-144-16,-12 3 128 0,-9 3-128 0,-45 1 0 15,-48 0 0-15,-16-2 128 16,-4-2-848-16,-7 1-176 0,-7-1-48 0</inkml:trace>
  <inkml:trace contextRef="#ctx0" brushRef="#br0" timeOffset="23767.77">24497 8556 23951 0,'0'-7'2128'0,"0"1"-1696"0,-1-1-432 0,-1 3 0 16,1-1 2688-16,1 5 448 0,-4-4 80 0,4 4 32 15,0 0-1504-15,-6 5-288 16,0 6-64-16,1 2-16 0,1 5-960 0,0 1-192 0,0 4-32 0,2-1-16 16,0 5-176-16,1 3 0 0,1 3 0 0,1 1 0 15,-1-3 128-15,2 0-128 16,-1 1 192-16,0-2-64 0,-1-2-128 0,2 1 128 0,-1-2-128 0,-1-1 128 16,0-1 0-16,0-1-128 0,-1-4 192 15,-1 1-64-15,1-1 128 0,-2-5 32 0,1 0 0 16,-1-2 0-16,-1-4-288 0,2-1 0 0,0-2 0 15,2-6 0-15,0 0 192 0,0 0-32 0,0 0 0 0,3-13 0 16,1-4-160-16,1-4 128 0,2-5-128 0,2-5 128 16,1-5-128-16,3-6 0 0,2-4 0 0,-1-2-176 15,-1 1 176-15,-1 3 0 0,-1 2 160 0,0 3-160 16,-2 2 0-16,-1 7 0 0,0 7 0 0,-2 6 0 0,1 5 0 16,0 8 0-16,1 7-208 0,1 6 64 0,2 4-64 15,2 4-16-15,-3 3 0 0,3 2 0 0,0 5 224 16,3-1 0-16,-2 0-160 0,2 2 160 0,0-1 0 0,1-1 0 15,-2 0 0-15,1-2 0 0,0-5 0 16,1-2 0-16,-2 3 0 0,1-6 0 0,-2-2 0 0,-1-2 0 16,0-4 0-16,-2-3 0 0,-4-1 208 0,1-2 16 15,-8 0 0-15,7-4 0 0,-7 4 144 0,4-5 16 16,-2-6 16-16,0 1 0 0,-1-2 112 0,-1 0 0 16,0-6 16-16,-1 0 0 0,-1-6-160 0,2 1-48 15,0-2 0-15,3-5 0 0,0-4-160 0,0-1-32 16,3 0-128-16,0 2 192 0,2-1-192 0,1 6 0 0,0 4 0 15,2 3 0 1,-5 8-608-16,3 4-112 0,-1 1-32 0,1 6-13168 0,0 3-2640 16</inkml:trace>
  <inkml:trace contextRef="#ctx0" brushRef="#br0" timeOffset="24551.31">25424 8793 30751 0,'0'0'1360'0,"0"0"288"0,1-9-1328 0,0-3-320 15,-2 3 0-15,0 0 0 0,-2 0 1984 0,1 1 320 16,-2 0 64-16,0 1 0 0,-1 2-992 0,-2 1-208 0,1 2-32 0,-2-1-16 15,-1 2-640-15,-1 2-128 0,0 3-32 0,0 3 0 16,-2-2-192-16,0 3-128 0,0 2 128 0,1 0-128 16,0 2 0-16,1 1 0 0,1 2 0 15,1 0 0-15,0 0 0 0,3 0 0 0,1 1 0 0,3-1 0 16,1 0 0-16,1-2-128 0,3-3 128 0,1-2 0 16,0 0 0-16,3 0 0 0,0-4 0 0,1 0 0 15,1-3 0-15,1-2 0 0,-1-1 0 0,1-3 0 16,0 1 128-16,0-2-128 0,-2-2 160 0,-1-1-160 15,-2 0 192-15,0-2-64 0,-1 2-128 0,-1-1 192 16,0 2 0-16,-2-3-16 0,1 2 0 0,-1 0 0 16,0 1-176-16,-1-1 192 0,-1 9-192 0,0 0 192 15,1-8-192-15,-1 8 0 0,0 0 0 0,0 0 0 16,0 0 0-16,0 0 0 0,0 0 0 0,0 0 0 16,0 0-256-16,4 7 80 0,-4-7 16 0,5 12 0 0,1-1 160 0,-1 1-128 15,0 0 128-15,2-2-128 0,-1 1 128 16,2-1 0-16,0 2 0 0,0-6 0 0,1 1 0 15,1-2 0-15,2-1 0 0,0-1-128 0,-2-3-64 16,0-2-16-16,1 0 0 0,-3-2 0 16,1 0-336-16,0 0-64 15,-1-1-16-15,0 1 0 0,-2-3 416 0,1 1 80 0,-2-2 128 0,0 1-208 0,0-2 208 0,-1-1 0 16,-1-1 0-16,1 1 0 0,1-2 0 0,-1 2 0 16,0-1 0-16,0 2 0 0,0 3 0 0,0-1 0 15,-2 1 0-15,-2 6 0 0,0 0 192 0,0 0-192 16,0 0 192-16,0 0-192 0,5 8 304 0,1-1-48 15,-3 1-16-15,1 1 0 0,-1 2 128 0,0-1 16 16,-1 1 16-16,1-1 0 0,-1 2-112 0,1-3-32 0,-2 0 0 16,1 0 0-16,-1 0-256 0,0-2-224 15,-1-7 32-15,0 0-19888 0</inkml:trace>
  <inkml:trace contextRef="#ctx0" brushRef="#br0" timeOffset="24666.55">25815 8659 32255 0,'-11'-10'1424'0,"8"5"304"0,-1-3-1392 0,0 3-336 0,1-1 0 0,3 6 0 16,-4-7 2384-16,2 1 416 0,2 6 80 0,0 0-14192 15,0 0-2832-15</inkml:trace>
  <inkml:trace contextRef="#ctx0" brushRef="#br0" timeOffset="24925">25866 8708 35007 0,'0'0'3120'0,"0"0"-2496"0,0 0-496 0,0 0-128 0,1 7 1728 0,0-2 320 16,1 1 64-16,0 2 0 0,2 3-1312 0,0-1-272 15,0 2-48-15,1 0-16 0,2 1-464 0,-2 2 128 16,0-2-128-16,0 2 0 0,-1 0 0 0,0 0 0 16,-1-2 0-16,-1-2 0 0,1 0 192 0,-2-3-64 15,-1-8-128-15,0 0 192 0,0 0 256 0,3 6 32 16,0-1 16-16,-3-5 0 0,0 0-16 0,0 0 0 15,6-6 0-15,2-3 0 0,-2-2-144 0,2-3-16 16,1 0-16-16,-1-1 0 0,0-4-304 0,-1 2 160 0,0-7-160 16,0 2 128-16,1 3-272 0,-2-1-64 15,1 3-16-15,1 3-14368 0,-1-2-2880 0</inkml:trace>
  <inkml:trace contextRef="#ctx0" brushRef="#br0" timeOffset="25361.62">26229 8725 28559 0,'0'0'2544'0,"0"0"-2032"0,-5-4-512 0,5 4 0 16,-6-8 3584-16,1 3 608 0,5 5 128 0,0 0 32 15,-7-4-2944-15,7 4-592 0,-6-2-112 0,6 2-32 0,-7 5-672 0,2 0 0 16,5-5 0-16,-4 8 0 0,1 2 0 0,2 2 0 15,0 1-176-15,1 3 176 0,0-7 0 0,1 3-128 16,2-1 128-16,-1 0 0 0,2-1 0 0,0-1-160 16,0-2 160-16,1-1 0 0,-5-6-192 0,8 4 192 15,-2 0-192-15,2-1 192 0,0-6-224 0,0 2 64 16,0-2 16-16,-2-1 0 0,1-1 144 0,-1-1-160 16,0-2 160-16,-3 1-160 0,0-2 160 0,0 1 0 15,1 0 0-15,-2-2 0 0,-2-2 0 0,1 1 0 16,1-1 0-16,-2 0 128 0,-2 0-128 0,0 2 0 15,-1 0 0-15,-1 2 0 0,-2 1 128 0,-1 1-128 16,-1 0 128-16,-1 4-128 0,-2 1 288 0,-2 2-16 16,-3 4 0-16,0 4 0 0,-2 0-128 0,1 7-16 0,1 2-128 15,3 3 192-15,2-1-64 0,4 0-128 0,6 1 176 0,5 0-176 16,5 1 208-16,8-3-64 16,6-4-16-16,7-2 0 0,5-5 0 0,2-1-128 0,-1-5 192 15,1 0-64-15,1-4-128 0,2-3 0 0,3-4 0 0,0 0-14144 31,-1-4-2880-31</inkml:trace>
  <inkml:trace contextRef="#ctx1" brushRef="#br0">30520 13421 0,'0'0'0</inkml:trace>
  <inkml:trace contextRef="#ctx0" brushRef="#br0" timeOffset="27146.45">27696 8277 33167 0,'0'0'1472'0,"-2"-7"304"15,-4-2-1424-15,1 2-352 0,0 4 0 0,5 3 0 0,-7 0 1152 0,2 5 144 16,0 3 48-16,1 6 0 0,-1 4-768 0,1 6-128 16,1 0-48-16,2 2 0 0,1 1-272 0,1-1-128 0,1 0 128 0,0 0-128 15,1-1 272-15,-1-2-16 0,1 0-16 0,-2-2 0 16,1-2-64-16,-2-2-16 16,-2-2 0-16,0-2 0 0,-1-2-32 0,1-2 0 15,2-9 0-15,-6 5 0 0,1 0 32 0,5-5 0 0,0 0 0 0,0 0 0 16,-6 1 32-16,6-1 0 0,0 0 0 0,0-11 0 15,1-8-64-15,4-1 0 16,3-4 0-16,1-3 0 0,0-4-272 0,2-2-64 16,0-2-16-16,0 3 0 0,-2 4 224 0,-1 6 0 0,-2 2-160 15,-1 6 160-15,-1 5 0 0,-4 9 0 0,0 0 0 0,0 0 0 16,0 0 0-16,3 9-192 0,0 4 64 16,-1 4 128-16,1 0-144 0,-1 0 144 0,2 0 0 0,2-1 0 15,0 3 0-15,3-2 0 0,2 0 0 16,2-4 0-16,1 1 0 0,2-4 0 0,-1-2 0 0,2-3 0 15,1 1-512 1,1-6 16-16,-4-6 0 0,0 1 0 0,-1-3-48 0,-1-2-16 16,-1-3 0-16,-2-1 0 0,-1-6 560 0,-1 0-128 0,-1 0 128 0,-2-3 0 0,-1 0 352 0,0 1 128 15,-2 1 32-15,0 3 0 0,-1 2 128 16,0 4 16-16,2 3 16 0,-3 9 0 0,0 0-416 0,0 0-96 16,6 5-16-16,2 7 0 0,0 3-144 0,-1 4 0 15,-1 3-192-15,2 0 192 0,0 2 0 0,-2 1 0 16,2-5 144-16,0 1-16 0,0-1-128 0,0-2 176 15,-2-1-176-15,1 0 192 0,-1 0-192 0,2-1 0 16,0-5 0-16,0 0-19200 0</inkml:trace>
  <inkml:trace contextRef="#ctx0" brushRef="#br0" timeOffset="27553.35">28335 8450 36799 0,'0'0'1632'0,"-4"-5"336"0,0 1-1584 0,0 1-384 16,0 1 0-16,4 2 0 0,0 0 928 0,-6 0 96 0,6 0 32 16,0 0 0-16,-7 5-736 0,3 1-160 0,0 1-32 0,2 2 0 15,-1 1-128-15,2 2 0 0,0-1 0 0,1 2 0 16,1-6 0-16,0 4 0 0,1 1 0 0,0-5 0 16,1 1 0-16,-3-8 0 0,0 0 0 0,0 0 0 15,4 8 0-15,-4-8 0 0,0 0 144 0,0 0-144 16,0 0 272-16,9-1-16 0,-9 1 0 0,8-5 0 15,-1-2-48-15,1-1-16 0,0 2 0 0,-1-3 0 16,-2-2-192-16,0-1 176 0,0 1-176 0,0-2 160 0,-1 0-160 16,-1 0 128-16,-2-2-128 0,1 2 128 0,-4 0 0 15,0 1-128-15,-2 2 192 0,-1 1-64 0,-3 1 208 16,-3 3 48-16,-2 2 0 0,-2 3 0 0,-2 2-208 16,-2 1-48-16,0 7 0 0,1 3 0 0,-1-2-128 0,5 5 0 15,2 0-160-15,3 2 160 0,3 1-176 0,3 1 176 16,3 1-192-16,3 0 192 0,2 1-160 0,3-3 160 15,3-2-128-15,4-4 128 0,2-1-160 0,2-1 160 16,3-2-192-16,2-1 192 16,1-6-464-16,1-1 16 0,1-2 0 0,1-3 0 15,-1-4-1568-15,0-2-304 0,1-4-64 0,-1-2-14240 0</inkml:trace>
  <inkml:trace contextRef="#ctx0" brushRef="#br0" timeOffset="27712.49">28751 8350 18431 0,'9'-32'816'0,"-6"18"160"0,-2-4-784 0,2-1-192 16,-1 0 0-16,-1 1 0 0,1 2 4208 0,-1 2 784 15,0 2 176-15,-1 4 16 0,0 8-3248 0,0 0-656 16,0 0-128-16,0 0-16 0,-1 8-720 0,1 5-144 0,1 3-16 0,-1 4-16 16,-1 3 16-16,0 1 0 0,-2 5 0 15,1-3 0-15,-1 3-16 0,-1-2 0 16,0-2 0-16,0 0 0 0,0-2-96 0,0-1-16 0,0-2 0 0,1 2 0 31,0-2-832-31,0-2-160 0,1-4-32 0,-1-1-17888 0</inkml:trace>
  <inkml:trace contextRef="#ctx0" brushRef="#br0" timeOffset="28140.36">28568 8447 32255 0,'-4'-5'2864'0,"1"0"-2288"0,-1 0-576 0,4 5 0 0,0 0 1632 16,0 0 224-16,4-7 32 0,5 2 16 0,4 1-992 0,4-4-192 16,4 0-32-16,2 1-16 0,3-3-464 0,1 1-80 15,1-1-128-15,0 2 176 0,2-2-176 0,-1 1 0 16,-1-2 0-16,-2 2 128 0,0-1-128 0,-3 0 0 15,-1 3 0-15,-2-1 0 0,-4-1 0 0,-3 1 0 16,-3 3 0-16,-2-2 0 0,-2 1 304 0,-2 0-32 16,-4 6 0-16,0 0 0 0,0 0 288 0,0 0 48 15,0 0 16-15,0 0 0 0,0 0-432 0,-1 10-192 16,-2 0 160-16,1 3-160 0,-1 0 0 0,0 4 0 0,2 0 0 0,0 1 0 16,0 0 0-16,1 1 0 0,2-2 0 15,1 0 0-15,-2 0 0 0,0-2 0 0,1-1 0 16,-1 0 0-16,0-3 128 0,1 1-128 0,-1-3 0 0,0-2 0 15,1-1 144-15,-2-6-144 0,0 0 128 0,0 0-128 16,0 0 192-16,0 0-32 16,0 0-16-16,0 0 0 0,0 0-16 0,0 0 0 0,3-6 0 0,1-1 0 15,3-3-128-15,-2-1-256 0,2-2 64 0,-1 1 16 16,1 1-32-16,0 2-16 0,1-2 0 16,0 5 0-16,0 0 64 0,-2 3 16 0,1 1 0 15,1 2 0-15,1 2 16 0,0 0 0 0,-1 2 0 0,-2-1 0 16,1 2 128-16,-1 0-192 15,0 2 192-15,-1-2-192 0,0 0 192 0,0 0 0 0,-5-5 0 16,5 5 0-16,-5-5-768 16,7 4-64-16</inkml:trace>
  <inkml:trace contextRef="#ctx0" brushRef="#br0" timeOffset="28448.26">29378 8394 38703 0,'-8'-11'1712'0,"4"8"352"0,0-5-1648 0,-1 3-416 16,-1-2 0-16,0 3 0 0,1-1 2256 0,5 5 368 16,-6-1 80-16,6 1 16 0,-7 2-1936 0,2 2-384 15,0 3-80-15,1 2 0 0,1 1-320 0,2 2 0 16,1 1 0-16,0 0 0 0,1-1-128 0,2-1 128 16,1 1 0-16,-2 1-144 0,1-4-144 0,1-1-32 15,1 0 0-15,2-3 0 0,-1-1 80 0,1-1 16 16,0-3 0-16,3-2 0 0,-1 1 224 0,0-4-144 0,1-2 144 0,-1 1-128 15,-1-2 128-15,0 0 0 16,0-1 0-16,-2 0 0 0,-2 0 0 0,-1-2 0 16,-2 0 0-16,-1-1 0 0,-1 0 0 0,-4 3 224 0,-3-3-48 0,-3 2-16 15,-2 2 32-15,-1 3 0 0,-2 1 0 0,1 3 0 32,-2 2-1120-32,1 3-224 0,3 1-32 0,1 2-19104 0</inkml:trace>
  <inkml:trace contextRef="#ctx0" brushRef="#br0" timeOffset="28935.06">29761 8367 29487 0,'0'0'2624'0,"0"0"-2112"0,0-8-512 0,0 1 0 0,-1 1 1760 0,1-1 240 16,0 7 48-16,3-8 16 0,-3 1-608 0,0 0-128 15,0 0-32-15,0 7 0 0,0 0-464 0,-4-6-80 16,0 2-32-16,-1-1 0 0,-2 4-272 0,0 1-64 16,0 0-16-16,-2 1 0 0,-1 4-224 0,0 2-144 15,-3-1 192-15,0 3-192 0,1 3 0 0,0 1 0 16,1 0 0-16,0 1 0 0,2 1 0 0,1-1 0 16,1 2 0-16,1-2 0 0,4 3-320 0,2-1-32 15,1-5 0-15,2 1 0 16,1-1-352-16,2-2-80 0,2-4-16 0,2 0 0 15,1-2 224-15,0-2 64 0,4-1 0 0,-1-3 0 0,2-3 512 16,-1-2-128-16,2-1 128 0,0-2 0 0,-1-2 0 0,-2-1 0 16,1-3 0-16,-1-1 0 0,0-3 0 0,1-2 0 15,-4-6 0-15,1 0 0 0,-1-1 0 0,-2-1 128 16,-1 0-128-16,-2-5 0 0,-1-1 320 0,-1-1 0 16,-1 0 16-16,-1 0 0 0,0 0 384 0,-1 2 80 0,-1 1 16 15,-1 5 0-15,-1 5-224 0,1 5-32 0,0 3-16 0,1 7 0 16,0 10-368-16,0 0-176 0,0 0 160 0,-2 16-160 15,0 8 0-15,1 6-208 0,-2 10 16 0,0 4 0 16,1 3 192-16,0 2-176 0,2 3 176 16,3 1-160-16,1 0 160 0,2-5 0 0,2-2 0 15,1 0 0-15,2-6 0 0,1-1 0 0,1-6 0 0,1-2-13440 16,0-2-2672-16</inkml:trace>
  <inkml:trace contextRef="#ctx0" brushRef="#br0" timeOffset="30311.56">24692 9880 15663 0,'0'0'688'0,"0"0"144"0,0 0-656 0,0 0-176 15,3 8 0-15,-2 0 0 0,1 0 3280 0,-2-8 624 0,1 7 128 0,-1-7 32 16,3 10-1792-16,-2-4-352 0,-1-6-80 0,0 0-16 15,0 0-480-15,0 0-80 0,0 0-32 0,0 0 0 16,0 0-208-16,0 0-32 0,8-1-16 0,-1-4 0 16,1-2-400-16,0-3-96 0,1-2-16 0,0-1 0 15,1-1-224-15,-1-6-48 0,0 0-16 0,-1 1 0 16,-3-1-176-16,-1 2 192 0,-2-4-192 16,0 2 192-16,-4 6-64 0,0 0-128 0,-4-1 192 0,-1 4-64 15,-4 0 0-15,-2 5 0 0,-2 0 0 0,-4 5 0 0,-2 4-128 16,-1 2 0-16,-1 3 0 0,-1 3-176 0,2 0-16 15,3 2 0-15,-1 1 0 0,6 5 0 0,2 0 0 16,4 3-16-16,6 3 0 0,3 1 0 0,5 3 80 0,6 2 128 16,5-1-208-16,4 1 80 0,4 5-48 0,1 0 0 15,-1 3 0-15,1-1 0 0,-2 0-80 0,0-2-32 16,-2-1 0-16,-5-2 0 0,-3-3 96 0,-5-1 0 16,-3-1 16-16,-5-2 0 0,-4-1 176 0,-2 0 0 15,-5 0 0-15,-5-2-128 0,0-3 320 0,-5-5 64 16,-2 1 0-16,-3-3 16 0,-1-2 496 0,-1-5 112 15,1-3 16-15,1-5 0 0,4-2 0 0,3-3 16 0,3-6 0 0,6-3 0 16,4-2-240-16,6-4-48 0,7-4-16 16,5-2 0-16,4-1-608 0,5 1 0 0,3-2 0 15,3 1 0 1,2 3-1936-16,2 0-304 0,3 0-64 0</inkml:trace>
  <inkml:trace contextRef="#ctx0" brushRef="#br0" timeOffset="30927.46">24986 10153 33167 0,'0'0'2944'0,"0"0"-2352"0,0-7-464 0,0 7-128 0,0 0 2464 0,0 0 480 15,0 0 80-15,0 0 32 0,0 0-1520 0,0 0-320 16,0 7-48-16,0 0-16 0,-2 3-896 0,2 3-256 16,0 0 0-16,0-2 128 15,-1 2-480-15,1 2-96 0,1-1-32 0,1 0-13584 16,-1-1-2704-16</inkml:trace>
  <inkml:trace contextRef="#ctx0" brushRef="#br0" timeOffset="31050.24">25056 10061 38351 0,'0'0'1696'0,"-1"-6"352"0,0-1-1632 0,1 7-416 15,0 0 0-15,0 0-11280 16,0 0-2352-16</inkml:trace>
  <inkml:trace contextRef="#ctx0" brushRef="#br0" timeOffset="31713.21">25253 10117 35935 0,'0'0'3200'0,"-5"4"-2560"0,-2-1-512 0,7-3-128 15,0 0 1056-15,-5 5 192 0,1 2 32 0,2 1 16 16,0 1-336-16,2 1-80 0,0 2-16 0,0 0 0 16,2 2-592-16,-1-2-112 0,0 1-32 0,0 0 0 15,1-2-128-15,-1 2 0 0,0-1 0 0,1 0 0 16,-1 0 0-16,0-2 0 0,-1 1 0 0,0-2 128 0,0-2-128 0,0-7 0 15,0 0 144-15,0 0-144 0,0 0 144 0,0 0-144 16,0 0 192-16,0 0-192 0,0 0 480 0,0 0-16 16,-5-3 0-16,2-3 0 0,1 0 64 0,1-3 16 15,1-2 0-15,1 0 0 0,1-3-272 0,1 3-48 16,1-5-16-16,1 0 0 0,0 2-208 0,2-3 0 16,-1 4 0-16,1-3 0 0,-1 2 0 15,2 2 0-15,0 5 0 0,0-3 0 0,-2 4 0 0,1 2-208 16,-1 1 32-16,-6 3 16 0,0 0-96 0,10 6 0 15,-1 0-16-15,-1 2 0 16,-2 2-176-16,-1 2-48 0,1 0 0 0,-1 1 0 0,-1-1 256 0,0-1 48 16,-1 2 16-16,1-1 0 0,2-4 176 0,-1 1 0 15,-1-1 0-15,1-3 0 0,0-1 0 0,-5-4 0 0,8 3 0 0,-2-3 0 16,1-3-160-16,2 0 0 16,-2-2 0-16,-1-1 0 0,1-2 160 0,-1 0 0 0,-1-1-144 0,1 1 144 15,-2-2 0-15,-2 3 0 0,-2 7 0 0,0 0 0 16,1-6 0-16,-1 6 0 15,0 0 0-15,0 0 0 0,0 0-160 0,0 0 160 0,0 0-208 0,4 7 80 16,-1 3 128-16,1-3 0 0,1 0 0 0,0-1-128 16,1 1 128-16,-1-2 0 0,-5-5 0 0,6 4 0 15,2-1 0-15,0-2 0 0,4-1 0 0,-1 0 0 16,1-4 0-16,1-1-192 0,0-3 192 16,2-1-192-16,-2-1-336 15,0-2-80-15,0-1-16 0,0 0 0 0,1 0 176 16,-1 0 16-16,0-3 16 0,0 2 0 0,-2-2 416 0,-2 3-128 0,-1 1 128 0,-2 3 0 15,1 3 0-15,-7 6 304 0,0 0-48 0,0 0-16 0,7 3 336 16,0 8 80-16,-2 2 16 0,0 7 0 16,1 6-16-16,-1 1 0 0,-1 3 0 0,-2 3 0 0,0 2 240 0,-2 1 32 15,0 1 16-15,-2 1 0 0,1 1-304 0,-2-3-64 16,1 7-16-16,-2-5 0 0,-1 0-368 0,1-2-64 16,0-2 0-16,1-1-128 15,-2-2-1072-15,1-2-320 0,0-6-64 0</inkml:trace>
  <inkml:trace contextRef="#ctx0" brushRef="#br0" timeOffset="31949.08">25799 10222 43711 0,'-13'-46'1936'0,"9"27"400"0,0-2-1872 16,0-1-464-16,2 1 0 0,2 2 0 0,1 2 1072 0,2 4 112 0,1 2 32 15,2 2 0-15,2 1-736 0,1 1-144 16,2 2-16-16,2 2-16 0,0 3-304 0,1 2 0 15,-1 0 0-15,0 5 0 0,0 5-336 0,-1-2-32 16,-2 4 0-16,-1 5 0 16,-2-2-304-16,-2 2-64 0,-2-1-16 0,-2 1 0 0,-2-2 496 0,-2-1 112 0,-1 1 16 0,0-1 0 15,-2-2 128-15,-1-1 256 0,1-2-64 16,1-3-16-16,-1-2-176 0,6-6 160 0,0 0-160 0,0 0-13376 16,0 0-2752-16</inkml:trace>
  <inkml:trace contextRef="#ctx0" brushRef="#br0" timeOffset="32263.77">26168 9865 41871 0,'0'0'1856'0,"0"0"384"0,0 0-1792 0,0 0-448 0,0 0 0 0,0 0 0 0,0 0 1312 0,-2 6 176 15,-1 2 48-15,0 2 0 0,1 2-1024 0,-1 4-208 16,2 1-48-16,1 1 0 0,0 1-48 16,1 1-16-16,2 0 0 0,1 0 0 0,0 3-192 0,1 0 176 15,-1-3-176-15,1-1 160 0,0-2-160 0,0 0 0 16,1-3 144-16,0-1-144 0,-1-3 128 0,1-1-128 15,0-3 128-15,-1 2-128 0,2-5 0 0,-1-2 0 16,1 0-160-16,1-2 160 16,-1-2-656-16,1-1-32 0,0-1 0 0,1-1 0 15,-1 0 48-15,0 0 16 0,0-3 0 0,-2 0 0 0,2 2 400 0,-3-2 80 0,0 1 16 16,-1 2 0-16,0 0 128 0,-4 6 176 0,0 0-48 16,0 0 0-16,0 0 368 0,8 2 64 0,-1 3 16 15,-1 2 0-15,-1 2-96 0,2-2-16 16,-1 3 0-16,2-1 0 0,-1 1-224 0,3-1-48 0,-1 0-16 15,2-1 0-15,-1-1-176 0,3-3 128 0,3-2-128 16,2 0-14496-16,2-5-2976 0</inkml:trace>
  <inkml:trace contextRef="#ctx0" brushRef="#br0" timeOffset="33079.83">27911 9622 40543 0,'-13'-30'3600'0,"8"16"-2880"16,-1-5-576-16,-1 1-144 0,0 3 832 0,2 2 144 0,1 3 32 16,0 4 0-16,2-1 80 0,2 7 0 0,0 0 16 0,-1 11 0 0,2 4-848 0,1 6-256 15,1 5 0-15,1 3 128 16,-1 2-128-16,0-1 0 0,1-1 0 0,0 1 0 16,-1-3 0-16,0 2 0 0,-2-4 0 0,-1 0 0 15,-1-1 0-15,-1-1 128 0,0-4-128 0,-1-3 0 16,0-2 0-16,2-2 128 0,0-6-128 0,1-6 0 15,0 0 0-15,0 0 0 0,0 0 0 0,0 0-128 0,0 0 0 0,0 0 0 16,-2-9 0-16,2-4 0 0,2-3-16 0,-1 0 0 16,2-5 0-16,-1-1 0 0,0-6 144 0,0-1 0 15,1-1 0-15,1-2 0 16,0 1 0-16,0 3 0 0,-1 3 0 0,3 6 0 0,-1 3 0 16,0 6 0-16,0 2 0 0,1 4 0 0,-6 4-160 15,7 4 160-15,1 1-192 0,0 3 192 0,0 2 0 0,2 1 0 16,-1 1 0-16,1-1 0 0,0 1-160 0,0 0 160 15,1 0-128-15,1-1 128 0,-1 0 0 0,2-3 0 16,2-2 0-16,-1-1 0 0,2-2-144 0,1-1 144 16,2 1-160-16,-2-4 160 15,-1-1-640-15,-1-4-48 0,0-1 0 0,-1 0 0 16,-1-2-336-16,-2-5-80 0,-2 0-16 0,-2-2 0 16,1-4 480-16,-1-3 80 0,-5 0 32 0,2-2 0 0,0 0 528 0,0-1 320 15,0 3-32-15,0-1-16 0,-1 8 384 0,0 1 80 16,0 3 16-16,0 3 0 0,-3 9-224 0,0 0-32 15,6 7-16-15,2 6 0 0,0 6 192 0,0 4 32 16,0 4 16-16,-2 3 0 0,-1 1 64 0,0 1 16 0,-1-2 0 0,2-1 0 16,-1-2-160-16,-1-1-16 0,0 1-16 15,0-4 0-15,-2 0-416 0,1-2-64 16,-1-2-128-16,4-2 176 16,-3-3-1456-16,3-1-272 0,-1-1-64 0,3-1-16 0</inkml:trace>
  <inkml:trace contextRef="#ctx0" brushRef="#br0" timeOffset="33673.24">28650 9741 29487 0,'0'0'2624'0,"-3"-7"-2112"0,-4-5-512 0,2 2 0 15,-2 0 4256-15,2-2 736 0,1 0 160 0,0 3 32 0,0-3-3328 0,0 3-640 16,1 1-144-16,0 2-32 0,2-1-592 0,1 7-112 16,0 0-16-16,0 0-16 0,-8 5-304 0,1-1 0 15,1 5 0-15,-1 1 0 0,1 4 0 0,1-1 0 16,1-1 0-16,1 3 0 0,0 1-272 0,2 1 32 15,1-1 16-15,1-1 0 0,1 1 0 0,0 0 0 16,2-6 0-16,1 0 0 16,2 0-160-16,-1-3-48 0,2-1 0 0,0-3 0 15,1 0-384-15,0-2-80 0,2-2 0 0,-1-3-16 16,1 2-144-16,-1-5-32 0,-1 1 0 0,0-6 0 16,0 0 496-16,-1-1 80 0,-1-1 32 0,-1-1 0 0,0 1 640 0,-3-2 128 15,0-1 32-15,-2 0 0 0,-2 1 352 0,0-3 80 16,1 5 16-16,-2 1 0 0,1 2-80 0,0 0-16 0,1 2 0 0,0 1 0 15,-1 1-256-15,1 7-48 16,1-5-16-16,-1 5 0 0,0 0-224 0,6-4-128 16,2 2 160-16,0 0-160 0,1 2 0 0,0 0 0 0,-1 0 0 0,0 2 0 15,1 0 0-15,0 1 0 0,0 2 0 16,0-2 0-16,-1 0 0 0,0 4 0 0,0 1 0 16,0 0 0-16,0 3 0 0,-2 1 0 0,1 0 0 15,-2 0 0-15,0 1 0 0,0-2 0 0,2 1 0 0,-2 0 0 16,0-3-144-16,0 1 144 0,1 1-208 0,-1-2 80 15,-1 0-128-15,0-4 0 0,-4-5-16 0,0 0 0 16,7 3-32-16,-7-3 0 0,7-4 0 0,-1 0 0 16,0-1 304-16,-1 0 0 0,-1-3 0 0,0-1 0 15,0-3 0-15,1 1 192 0,0-2-48 0,0-1-16 0,1 0-128 16,0 1 192-16,1 0-192 0,-1 1 192 0,1-2-192 16,0 3 0-16,1 2 0 0,1 1 128 0,0 2-128 0,-1 2 0 15,0 0 0-15,-1 3 0 0,-7 1 0 0,7 2 0 16,1 3 0-16,-1 2 0 0,-2 1 272 0,0 1 128 15,-1 3 32-15,0-2 0 0,0 0 16 0,0-2 16 16,-2 0 0-16,1 0 0 0,-2 0-256 0,-1-8-48 16,0 0-16-16,3 6 0 15,-2 3-1328-15,-1-9-272 0,0 0-48 0,0 0-16 0</inkml:trace>
  <inkml:trace contextRef="#ctx0" brushRef="#br0" timeOffset="33784.87">29172 9497 18431 0,'-1'-4'1632'0,"-2"-3"-1312"16,3 7-320-16,-3-6 0 0,0-3 6688 0,0 4 1264 16,3 5 256-16,0 0 48 15,3-7-7392-15,2 3-1488 0,1 0-288 0</inkml:trace>
  <inkml:trace contextRef="#ctx0" brushRef="#br0" timeOffset="34326.37">29412 9467 48383 0,'0'0'1072'0,"0"0"208"0,0 0 64 0,-7 2 0 0,2 0-1088 0,0 2-256 0,0 2 0 0,1 3 0 0,0 3 592 15,0 2 64-15,0 6 16 0,3-3 0 0,-1 2-544 16,2 0-128-16,0 0 0 0,0 0 0 0,2-1 0 0,2 0 0 16,-2-5 0-16,1-1 0 0,-1-2-240 0,2-2-16 15,0-3-16-15,2 0 0 16,0-2-160-16,2-3-16 0,0-3-16 15,1-2 0-15,0-1 320 0,0-2 144 0,0-1-128 0,0-2 128 0,-2 1 0 0,-1 2 0 16,0 0 0-16,-3 0 0 0,0 2 416 0,-3 6 64 16,1-7 16-16,-1 7 0 0,0 0-496 0,0 0 0 15,0 0 0-15,0 0 0 0,0 0 128 0,3 7-128 16,-2-1 0-16,2 2 144 16,1 0-640-16,0 0-128 0,1-2-16 0,0 1-16 15,2-3-128-15,-1-1-32 0,-6-3 0 0,9 0 0 0,0-4 496 0,1 1 112 16,-1-6 16-16,0 2 0 0,0 2 48 0,1-1 16 15,0-2 0-15,-1 0 0 0,-3 1 128 0,1 2 0 0,-1 1 0 16,1 2 0-16,-7 2 0 0,8 2 256 0,-1 4-64 16,0 4-16-16,-1 3-176 0,0 4-256 0,-2 4 64 0,-1 4 16 15,0 2 944-15,-2 4 192 0,1 4 48 0,-2 3 0 16,0 1-256-16,0 4-48 0,0 3-16 0,1 0 0 16,2-2 48-16,-2-1 16 0,0-1 0 0,-1-6 0 15,0-2-48-15,-1-1-16 0,-2-1 0 0,1-3 0 16,-5-3-192-16,-2-2-48 0,-1-2 0 0,-2-3 0 15,-1-2 64-15,0-4 0 0,-2-4 0 0,1-2 0 16,-2-7-256-16,1-3-32 0,-2-3-16 0,3-3 0 16,-1-6-208-16,3-3-288 0,3-3 64 0,3-2 16 0,2-7 208 15,5-4 256-15,2-7-48 0,6-7-16 16,4-7-1408 0,5-3-304-16,4-5-48 0,6 1-23040 0</inkml:trace>
  <inkml:trace contextRef="#ctx0" brushRef="#br0" timeOffset="34990.48">30721 9321 43711 0,'0'0'1936'0,"-2"-9"400"0,-3-2-1872 0,1 1-464 15,2 1 0-15,-2 1 0 0,-3 0 1072 0,2 2 112 0,5 6 32 0,-5-6 0 16,-4 2-816-16,0 3-144 0,-3 1-48 0,-1 5 0 16,-3 1-208-16,-2 3 0 0,-3 0 0 0,-1 4 0 15,1 1-144-15,0 3 144 16,2 3 0-16,0-1-144 0,2 1 144 0,3-1 0 16,2 1-144-16,5 0 144 0,1-2 0 0,4-3-144 0,2-2 144 15,2-1 0-15,2-4-320 0,3 0 64 0,2-2 0 0,3 0 0 16,1-5 32-16,1-1 16 0,0-3 0 0,1-2 0 15,-1-1 208-15,2-2 0 0,-2-1 0 0,0-1 160 16,-2-3 80-16,0-1 16 0,0 1 0 0,-2-1 0 16,-1-2 0-16,0 2 16 0,0 2 0 0,-2 0 0 15,-3 2-32-15,0 2-16 0,-2 0 0 0,-2 8 0 16,0 0 16-16,0 0 0 0,0 0 0 0,0 0 0 0,3 7-240 0,-2 4 176 16,-1 2-176-16,0 4 160 0,0-1-160 0,2 1 0 15,-1 0 0-15,0 0 0 0,2 2 0 0,1-3-176 16,0 0 48-16,1-1 0 15,1-4-1472-15,1-1-304 0,-1-2-48 16,2-1-16-16,0-4-480 0,1-1-112 16,2-4 0-16,-1 0-16 0,-1-2 736 0,0-3 160 15,0-3 16-15,0 0 16 0,-1 0 1136 0,1-3 240 0,1 2 32 0,-3-1 16 0,0-4 2128 0,-1 1 416 16,1 0 96-16,-1 1 16 0,0 0-400 0,-1 2-80 16,0 1-16-16,0 4 0 0,-1 0-624 0,0 2-128 15,-4 5-32-15,7-4 0 0,-1 1-704 0,-6 3-128 16,8 4-48-16,0 2 0 0,0-1-272 0,-1 0 0 15,0 1 0-15,0 5 0 0,-1-3 0 0,1 1 0 16,-1 0-160-16,-1 1 160 0,1-3 0 0,-1 1 0 0,-1-2 0 0,-2 3 0 16,1-2 0-16,-3-7 0 15,0 0 0-15,0 0 0 0,1 6 0 0,-1-6 0 0,0 0 0 0,0 0 0 16,0 0 576-16,0 0 16 0,0 0 16 0,0 0 0 16,7-6-224-16,0-3-64 0,0-3 0 15,1-1 0-15,1-3-192 0,0 1-128 0,0-2 128 0,2-1-128 31,0 2-1664-31,2-1-384 0</inkml:trace>
  <inkml:trace contextRef="#ctx0" brushRef="#br0" timeOffset="35654.4">31344 9334 23039 0,'0'0'2048'0,"-7"-3"-1648"0,1-1-400 0,-1 0 0 0,0 2 4976 0,-1 2 912 16,0 0 176-16,8 0 32 0,-7 0-4352 0,1 2-864 16,-1 2-176-16,3 0-48 0,4-4-656 0,-2 8 0 15,-2 0 0-15,1 2 0 0,1-3-176 0,0 2 176 16,0 1-128-16,1 1 128 0,1-2 0 0,1 1-160 16,0-2 160-16,0 1 0 0,1-1 0 0,0 0-128 15,2-3 128-15,0 0 0 0,-4-5 0 0,7 6 0 0,-1-2 0 16,1-2 0-16,-7-2 0 0,9 1 0 0,-9-1 0 0,8-1 0 15,-2 0-208-15,1-2 64 0,-1-1 16 0,-1-1 0 16,1-3-48-16,-2 1 0 0,-1-3 0 0,1 0 0 16,0 0 176-16,-1-2 0 0,-2 0 0 0,1 0-128 15,-1 2 128-15,-1-2 0 0,-1 0 0 0,-1 3 0 16,1 0 240-16,-2 1-32 16,-2 1 0-16,0 1 0 0,-2 4 96 0,-2 2 16 0,-1 1 0 0,-2 4 0 15,0 2-320-15,2 4 0 0,1 3 0 0,1 0 0 16,1 3 0-16,4 0 0 0,0 0 0 0,3 0-144 15,1 1-192-15,4-4-48 0,3 1 0 0,1-1 0 16,2-5-320-16,1-1-64 0,1-4 0 16,0-2-16-16,1-2 560 0,0-2 224 0,2-2-176 0,-2 0 176 0,-1-3 256 0,2 1 128 15,-2-1 48-15,-3 0 0 0,1-1 144 0,-2 0 16 16,0-1 16-16,-1 2 0 0,-1-2-128 0,3 0-32 16,-4 0 0-16,2-2 0 0,-2 2-288 0,0 3-160 15,-2 2 160-15,-4 4-160 0,0 0 0 0,0 0 0 16,7 1 0-16,3 2 0 0,-1-2-400 0,0 3 16 15,-1 1 16-15,2 0 0 16,0 1-272-16,2-1-64 0,-1 1-16 16,-1-2 0-16,0 2-336 0,1-1-64 0,-1 0-16 0,-1 0 0 15,-1 0 384-15,-1 2 80 0,-7-7 16 0,0 0 0 16,4 4 656-16,-4-4 272 0,0 0-16 0,0 0 0 0,0 0 960 0,0 0 176 16,0 0 32-16,0 0 16 0,0 0-112 0,0 0-32 15,0 0 0-15,0 0 0 0,0-4-448 0,4-5-80 16,0 0-32-16,2-3 0 0,3 0-432 0,3-2-96 0,0-2-16 15,2-1 0-15,0-1-192 0,2 0 0 16,0 0 0-16,-1 2-160 16,1-1-1776-16,0 3-368 0</inkml:trace>
  <inkml:trace contextRef="#ctx0" brushRef="#br0" timeOffset="36702.18">32027 9342 32255 0,'0'-5'2864'0,"0"-1"-2288"0,0 0-576 0,-1-1 0 0,0 2 2112 0,-1-1 304 16,0 0 64-16,-1 2 16 0,3 4-1280 0,-5-2-256 16,-2-2-64-16,-1 4 0 0,-1 0-352 0,0 1-80 15,-1 2-16-15,-2 1 0 0,0 1-208 0,1 1-48 16,-1 1-16-16,1 1 0 0,1 1-48 0,1-1-128 15,1 1 192-15,3 1-64 0,-2 2-128 0,3-2 0 16,2 1 0-16,2-2 0 0,1 1 0 0,2-3 0 16,1 1 0-16,2-2 0 0,2 0 0 0,2-3 0 15,2 0 128-15,0-2-128 0,0-2 128 0,-1-2-128 16,1 1 192-16,1-2-64 0,-3-1 64 0,1-2 16 16,-2 1 0-16,0 0 0 0,-1 0 144 0,0-1 32 15,-2-2 0-15,1 1 0 0,-1-1-144 0,0 1-32 0,-1 1 0 16,0-1 0-16,-1 1-208 0,0 1 128 0,-2-1-128 15,-2 7 0-15,0 0 0 0,0 0 128 16,0 0-128-16,0 0 0 0,0 0 0 0,0 0 0 16,0 0 0-16,0 0 0 0,0 0 0 0,4 11 128 15,-1 0-128-15,0 1 0 0,-1 0 0 0,1-2 0 16,1 3 0-16,0-2 0 0,1-1 0 0,1 1 0 16,2-2 0-16,1 0 0 0,4-5 0 0,-1 0 0 0,1-3-208 15,1-1 64 1,1-3-240-16,-1 0-64 0,0-3 0 0,-1 0 0 0,1-2 64 0,-1-1 0 0,-2 0 0 0,0-2 0 15,-2 3 144-15,-1-1 48 0,-2 0 0 0,-1 1 0 16,-1-2 192-16,0 1 240 0,0 1-48 0,-4 8-16 16,3-8 272-16,-3 8 48 0,0 0 16 0,0 0 0 15,0 0-144-15,0 0-32 0,0 0 0 0,0 0 0 16,2 9-336-16,0 4 0 0,-2 4 0 0,-2 4 128 0,1 3 64 16,0 4 0-16,-2 6 16 0,1 1 0 0,-1 3 384 0,-1 0 80 15,0 0 16-15,0-2 0 0,0 2-112 16,0-3 0-16,2-2-16 0,-1 0 0 0,-2-3-272 0,0-3-48 15,0-1-16-15,-2-3 0 0,0 0-32 0,1-6-16 16,-1-7 0-16,2-1 0 0,0-2-176 0,2-2 160 16,3-5-160-16,0 0 160 0,-7-4 208 0,0-4 32 15,2-2 16-15,2-5 0 0,2-2-656 0,4-1-128 16,2-1-16-16,3-4-16 16,3-4-240-16,4-7-64 0,2-1 0 0,1-3 0 15,1-1-1136-15,2-1-224 0,1-1-48 0,2 2-16 16,1 1-1392-16,1 6-256 0,-1 2-64 0,-2 2-16 15,-3 5 1232-15,-4 2 240 0,-2 7 48 0,-4 2 16 0,-2-1 2656 0,-3 4 544 16,-1 1 96-16,-3 1 32 0,-1 7 1904 0,0 0 384 0,-1-6 80 0,-2 1 16 16,3 5-1216-16,0 0-224 15,-5-2-48-15,5 2-16 0,-6 2-736 0,6-2-160 16,-7 5-32-16,2 0 0 0,0 2-656 0,1 0-144 0,1 1-32 16,2 1 0-16,-1-2 48 0,2 2 0 0,0-9 0 15,3 10 0-15,0 1-176 0,2-5 160 0,-5-6-160 16,6 8 160-16,1-1-160 0,-1-2 128 0,1-1-128 0,0-3 128 15,-7-1-128-15,9 0 0 0,0 0 144 0,0-1-144 16,-1-2 0-16,1-1-320 0,0-1 64 0,0-1 16 16,-1 0-112-16,0 0-32 0,0-3 0 0,1-2 0 15,-1 1 80-15,-2-2 16 0,-1-1 0 0,0 1 0 16,1 2 288-16,-4 1-160 0,-2 1 160 0,0 3-128 0,2-2 128 16,-2 7 224-16,0 0-48 0,0 0-16 0,-6-4 144 0,0 0 16 15,-3 4 16-15,-3 2 0 0,-1 0-144 0,1 2-16 16,-1 3-16-16,0 2 0 0,1 1 32 0,3 2 0 15,1 2 0-15,3 1 0 0,1-1-192 0,3 0 160 16,2 1-160-16,3-1 160 0,3 1-16 0,3-2 0 16,5-2 0-16,3 1 0 0,0-2 0 0,3 0 0 15,1-4 0-15,2-1 0 16,0-1-544-16,2 1-112 0,0-7-32 0</inkml:trace>
  <inkml:trace contextRef="#ctx0" brushRef="#br0" timeOffset="36859.37">33283 9378 36863 0,'0'0'3264'16,"0"0"-2608"-16,0 0-528 0,0 0-128 0,0 0 3856 0,0 0 752 0,0 0 128 0,0 0 48 16,0 0-3264-16,0 0-656 0,0 0-128 0,0 0-32 15,0 0-704-15,0 0-288 0,0 0 16 0</inkml:trace>
  <inkml:trace contextRef="#ctx0" brushRef="#br0" timeOffset="39006.24">24806 11523 23951 0,'-1'-8'2128'0,"1"-2"-1696"0,-2 0-432 0,1 1 0 0,0-1 3104 0,1 1 544 16,0 9 96-16,-2-5 32 0,1-1-2016 0,1 6-400 16,0 0-80-16,0 0 0 0,0 0-880 0,0 0-160 15,0 0-48-15,-3 8 0 0,3 0-192 0,-1 1-160 16,-2 2 32-16,1-2 0 0,-1 2 128 0,2 0 0 15,-2-1 0-15,2 1 0 0,-2-2 0 0,1-1 0 16,2-8 0-16,-3 6 0 0,3-6 0 0,0 0 0 16,-1 7 0-16,1-7 0 0,0 0 0 0,0 0 144 15,-7 2 0-15,7-2 0 0,-6 0 48 0,-1-1 0 0,7 1 0 0,-6-7 0 16,1-2 368-16,1 2 80 0,1-4 0 0,2-1 16 16,2-2-128-16,-1 0-16 15,0 1-16-15,1 0 0 0,2 0-240 0,2 1-64 16,2 4 0-16,-1-1 0 0,1 2-192 0,1 3 0 15,-1 3 0-15,5 4 0 0,0 2 0 0,0 5 0 16,-1 6 0-16,2 5 0 0,0 2-160 0,0 6 160 0,-2 1-128 0,-2 3 128 16,-1 1 0-16,-4 2-160 15,-3-1 160-15,-1-1 0 0,-1-3 0 0,-4 1 0 0,-2-1 0 0,-1 0 0 16,-1-2 0-16,-1 0 0 0,-2 1 0 0,-1-4 0 16,-3 0 0-16,1-1 0 0,-2-3 0 15,0-1 0-15,1-3 0 0,0-3-128 0,-1-1 128 16,1-5-160-16,-3-3 160 0,4-2 0 0,0-4 0 0,2-3 0 15,2-2 0-15,1-4 0 0,3-4 0 0,1-3 0 16,2-2 0-16,3-3 192 0,1-3-64 0,3-1 0 16,1 0-128-16,2 4 0 0,2-1 0 0,1 5 128 15,3 5-128-15,0 4 0 0,-1 1 0 0,2 1 0 0,2 8-192 16,-1 2 64-16,2 3 0 0,1 4 0 0,0 2 0 16,0 3 0-16,-2 1 0 0,1-1 0 0,-1 3 128 0,2-1 0 15,2-1 128-15,-1 1-128 0,-1-3 0 16,1 0 0-16,0-4 0 0,1-1-192 15,-4-1-512-15,2 0-128 0,0-5 0 16,1-1-19248-16</inkml:trace>
  <inkml:trace contextRef="#ctx0" brushRef="#br0" timeOffset="39637.9">25664 11409 26719 0,'-3'-17'2368'0,"2"10"-1888"16,-2-1-480-16,1 0 0 0,-1 1 2352 0,-1 1 368 16,4 6 80-16,-5-7 16 0,5 7-1040 0,0 0-208 0,0 0-32 0,0 0-16 15,-7 3-816-15,3 7-144 0,0 7-48 16,3 7 0-16,1 6-512 0,0 9 0 0,0 0-160 0,1 5 160 16,2 5 0-16,0-1 0 0,-2 0 144 15,-1-1-16-15,1-4 0 0,-2 3 0 0,-2-2 0 16,-1-2 0-16,-1-4 64 0,0-2 32 0,0 1 0 0,0-5 0 31,-1-3-1184-31,1-2-224 0,0-2-48 0,0-3-17712 0</inkml:trace>
  <inkml:trace contextRef="#ctx0" brushRef="#br0" timeOffset="39910.94">25804 11472 26719 0,'-9'-8'2368'0,"-4"0"-1888"0,-2 1-480 0,-1-4 0 0,0 3 3392 0,2-1 592 16,1 0 112-16,3 3 32 0,2-4-2096 0,3 3-432 16,2-3-64-16,6 3-32 0,3-1-976 0,6 0-192 15,5-1-32-15,4 1-16 0,3 1-288 0,1 2 0 16,0 4 0-16,0 1 0 0,-1 0-160 0,1 6 16 16,0 5 0-16,-3 2 0 15,-4 1-496-15,-2 5-112 0,-2 4-16 0,-4 2 0 16,-8-2 32-16,-3 2 0 0,-3 1 0 0,-5 0 0 0,-4 2 480 0,-2-5 112 0,0 2 16 15,-2 0 0-15,-1-5 272 0,-1 3 64 16,1-3 16-16,1 3 0 0,0-8 32 0,3 1 0 16,2 0 0-16,3-3-12960 15,4-4-2592-15</inkml:trace>
  <inkml:trace contextRef="#ctx0" brushRef="#br0" timeOffset="40293.18">26205 11587 23039 0,'0'0'2048'0,"-4"-7"-1648"0,1-2-400 0,-1 0 0 16,0-1 3728-16,0 0 672 0,-1 3 128 0,0 0 16 15,0 1-2496-15,1 0-512 0,4 6-112 0,-5-4-16 0,-2 2-992 16,1 3-208-16,-1 3-32 0,-1 0-16 0,-1 5-160 0,0 0 0 16,-1 3 0-16,-1 4 0 0,1-2 0 0,1 3-224 15,1 1 80-15,1 0 16 0,3 1 128 0,2-2 0 16,2 0 0-16,4-2-128 0,1-2-112 0,1-2-16 15,2-2 0-15,3-3 0 16,0-2-176-16,4-3-32 0,-1-2-16 0,2-1 0 16,-1-4-320-16,1 0-64 0,-2-2-16 0,1 1 0 15,-2 0 192-15,-3-1 48 16,-1-1 0-16,-1 0 0 0,-3-1 640 0,1 0 272 0,-3 0-16 0,1-1 0 0,-4 2 656 16,0-1 128-16,0 0 32 0,-1 3 0 0,0 0-320 0,1 7-64 15,-2-6-16-15,2 6 0 0,0 0-288 0,0 0-48 16,0 0-16-16,0 0 0 0,0 0-160 0,0 0-32 15,0 0-128-15,0 0 192 0,0 0-192 0,0 0 0 0,0 0 0 16,0 0 0-16,0 0 0 0,0 0-160 16,0 0 160-16,0 0-128 0,0 0 128 0,0 0 128 15,0 0-128-15,0 0-13248 0,0 0-2736 0</inkml:trace>
  <inkml:trace contextRef="#ctx0" brushRef="#br0" timeOffset="40632.03">26480 11531 35935 0,'0'0'3200'0,"0"0"-2560"16,0 0-512-16,0 0-128 0,0 0 1200 0,0 0 208 16,0 0 64-16,4 11 0 0,-2 1-848 0,0 1-176 15,-1 2-16-15,-1 0-16 0,-1-1-16 0,-1 2 0 0,1 1 0 16,-2-3 0-16,1 2-224 0,-1-3-48 0,1-2-128 0,0-1 192 31,1-1-1696-31,1-2-352 0</inkml:trace>
  <inkml:trace contextRef="#ctx0" brushRef="#br0" timeOffset="40751.37">26498 11468 40431 0,'0'0'1792'0,"-3"-6"368"0,1-1-1728 0,2 7-432 0,0 0 0 15,0 0 0-15,0 0 528 0,0 0 32 0,0 0 0 0</inkml:trace>
  <inkml:trace contextRef="#ctx0" brushRef="#br0" timeOffset="41113.22">26634 11495 37887 0,'0'0'1680'0,"0"0"352"0,-4 7-1632 0,0 1-400 0,0 0 0 0,0 2 0 0,1 0 1184 0,1 4 160 16,0-5 16-16,1 2 16 0,1 1-880 0,1-1-176 16,1-2-48-16,-1 0 0 0,2 0-272 0,-1 0 128 15,1 0-128-15,-2 2 0 0,-1-5 144 0,0 2-144 16,0-8 0-16,0 0 144 0,0 0 96 0,0 0 16 16,0 0 0-16,0 0 0 0,0 0 256 0,0 0 48 15,0 0 16-15,0 0 0 0,0 0-80 0,0 0-16 16,-2-7 0-16,0 0 0 0,2-6-272 0,2 0-48 15,-1-2-16-15,3 0 0 0,2-4-144 0,2 1 0 16,1 1 0-16,0 1 0 0,2 3 0 0,-1 2-144 0,-1 2 144 16,2-1-208-16,-1 4 16 0,-1 3 0 0,-1 5 0 0,0 2 0 15,-1 2 16-15,-2 4 16 16,0 2 0-16,-1 3 0 0,-2 1 160 0,1 1-192 0,-2 0 192 0,1 2-192 16,-1-1 192-16,3 0 0 15,-1-1 0-15,-1-1 0 0,1-1 0 0,-1 0 0 16,1-1 0-16,1-4 128 15,1 0-1984-15,2-8-400 0</inkml:trace>
  <inkml:trace contextRef="#ctx0" brushRef="#br0" timeOffset="41283.08">26987 11386 29487 0,'5'-10'2624'0,"0"-4"-2112"0,3 3-512 0,-3 0 0 16,1 3 3184-16,-1 2 528 0,-5 6 96 0,6-5 32 0,1 6-2496 0,-1 3-512 15,0 2-80-15,-1 6-32 0,-1 6-464 16,-2 5-80-16,-2 4-32 0,-1 3 0 0,-2 0 368 15,1-1 64-15,-3 2 0 0,-1-2 16 0,2-1-208 0,1 0-32 16,-3-1-16-16,2-3 0 0,1-5-336 0,-1-1 0 16,1-2 0-16,2-3-14656 15,1-4-3024-15</inkml:trace>
  <inkml:trace contextRef="#ctx0" brushRef="#br0" timeOffset="41414.75">27033 11454 38703 0,'-11'0'3440'0,"1"-2"-2752"15,-2 0-560-15,3 1-128 0,2 1 2400 0,7 0 448 0,0 0 96 0,0 0 0 16,0 0-1968-16,12 0-400 0,5 0-64 0,3 0-32 31,2-6-1184-31,4 2-224 0,4-2-48 0</inkml:trace>
  <inkml:trace contextRef="#ctx0" brushRef="#br0" timeOffset="42150.33">28392 10951 34095 0,'-4'-12'3024'0,"1"1"-2416"16,0 1-480-16,-1 1-128 0,0 1 2384 0,0 5 464 16,4 3 96-16,-6 7 0 0,-1 9-1792 0,1 4-352 15,-2 5-80-15,0 4-16 0,-1 2-576 0,0 3-128 16,0 1 0-16,1 2 0 0,-1-1 0 0,1-1 0 0,0-5 0 0,2-1 144 16,-1 0-144-16,2-3 160 0,1-1-160 0,1-3 160 15,-1-3-160-15,0-2 160 0,2-2-160 0,1-5 160 16,-1-3-160-16,2-7 0 0,0 0 0 0,0 0 0 15,0 0 0-15,5-7 0 0,1-3 0 0,-1-5 0 16,0-3-192-16,2-2 192 0,-1-4-192 0,1-4 192 16,-2-4 0-16,0-2 0 0,0 0 0 15,0 0 0-15,-1 4 0 0,2 3 0 0,-1 2 0 0,0 4 128 0,-1 5-128 16,1 1 0-16,-1 4 0 0,1 2 0 0,1 4 0 16,-6 5 0-16,10 4 0 0,2 5-176 0,-1 5 16 15,2 2 0-15,0 5 0 0,1 0 0 0,-1 1 160 16,-2 0 0-16,0 0 0 0,0-1 0 0,2 0 0 15,1-4 0-15,-3-3 0 0,2-2 0 0,0-3-336 0,2-2-48 16,-1-3 0-16,0-4 0 16,-1-3-192-16,0-4-32 0,0-2-16 0,1-2 0 15,-1-2 304-15,-2-1 48 0,-2-2 16 0,2-1 0 0,-2-2 256 0,-1 1 0 16,-2 0 0-16,0 1 0 0,-1 1 0 0,0 2 0 16,-1 2 0-16,-2 4 144 0,1 4 240 0,-3 4 64 15,0 0 0-15,0 0 0 0,4 11-192 0,-1 4-16 16,-1 4-16-16,0 0 0 0,-1 2-80 0,0 1-16 15,2 2 0-15,-1-2 0 0,0-2 0 0,0-2-128 16,3-1 192-16,1-2-64 16,-2 1-752-16,-1-4-144 0,3-1-48 0,-1 0-18768 0</inkml:trace>
  <inkml:trace contextRef="#ctx0" brushRef="#br0" timeOffset="42839.68">29004 11162 32255 0,'-2'-17'1424'0,"2"9"304"0,0-5-1392 0,0 1-336 0,0 2 0 0,0-1 0 16,-1 1 3136-16,-1 2 544 0,-2 3 112 16,4 5 32-16,-7-3-2624 0,1 3-528 0,-2 3-96 0,1 2-32 15,1 3-544-15,-1 2 0 0,-1 2 0 0,1 2 0 16,1 2 0-16,1 0 0 0,1 2 0 0,2-4 0 16,2 1-288-16,1-1-16 0,2-1 0 0,0 0 0 15,3-3-416 1,2-3-96-16,-1-2-16 0,4-2 0 0,-1-5-256 0,2 0-48 0,0-2-16 0,-1-3 0 15,0-2 512-15,-2 0 112 16,1-1 16-16,0 2 0 0,-3-1 816 0,0 0 160 0,-2 0 48 0,0-1 0 0,-1 1 304 0,0 0 64 16,-1 0 16-16,-1 0 0 0,1-1-208 0,1 0-48 15,-2 1 0-15,2 1 0 0,0-2-400 0,1 2-96 16,2 3-16-16,1 0 0 0,-2 1-128 16,2 3 0-16,0 1 0 0,1 0 0 0,-1 1 0 0,1 1 0 15,0 2 0-15,0 0 0 0,-1 0-176 0,0 1-64 16,0 2-16-16,-2 1 0 0,1-2 64 0,-2 2 16 15,-1 0 0-15,1 1 0 0,-2 3 176 0,-1-2-160 16,1-1 160-16,0 0-160 0,-1 2 160 0,1-2-128 16,-1-1 128-16,-2-8-128 0,3 9 128 0,1-5 0 15,-4-4 0-15,0 0 0 0,6 0 0 0,2-3 0 16,4-3 0-16,-2-2 0 0,0-3 240 0,-1-2-32 0,0 0 0 0,0-5 0 16,1 4 48-16,-1-1 0 0,1 2 0 15,-1 0 0-15,1 4-48 0,-1 1 0 0,-1 1 0 16,-1 1 0-16,-1 3-208 0,1 1-160 0,-7 2 32 15,8 2 0-15,-8-2 0 0,7 5 0 0,0 1 0 16,-1 2 0-16,-2 0-112 0,0 1-16 0,0 1 0 0,0-2 0 16,-1 0 256-16,-1 0 0 0,-2-8 0 0,4 6 0 15,-4-6 0-15,5 7 0 0,-5-7 0 0,9 1 0 16,2 1 160-16,1-4 80 0,-1 1 16 0,1-6 0 16,0 1-112-16,0-3-16 0,-2-2 0 0,0 1 0 0,1-2-128 15,1 0 0-15,-1 1 0 0,0-1 0 16,-2 2 256-16,0 2 128 0,-1 3 32 0,-2 2 0 0,-6 3-32 15,0 0 0-15,7 3 0 0,-1 4 0 0,-3 6-128 0,-3 3-48 16,0 5 0-16,-1 4 0 0,-2 2 0 0,0 3 0 16,2 3 0-16,0-3 0 0,2-2-64 0,0 1-16 15,1-6 0-15,0 1 0 0,1-1-128 0,0 0 128 16,-1-4-128-16,1-1 128 0,-1-2-128 0,1-2 0 16,-2-2 0-16,1-3 0 15,0-1-2096-15,-2-8-448 0</inkml:trace>
  <inkml:trace contextRef="#ctx0" brushRef="#br0" timeOffset="42964.65">29873 10834 46991 0,'-18'-13'2080'0,"12"7"432"16,-2-2-2000-16,0 2-512 0,0 0 0 0,3 2 0 0,5 4 960 0,0 0 112 0,-4-3 16 0,4 3-15680 15,0 0-3120-15</inkml:trace>
  <inkml:trace contextRef="#ctx0" brushRef="#br0" timeOffset="43386.39">30918 10836 40543 0,'-4'-7'3600'0,"0"-2"-2880"0,1 1-576 0,1-3-144 0,0 0 1088 0,2 1 176 16,0-1 32-16,-1 0 16 16,-2-1-608-16,2-1-112 0,1 2-16 0,-3 4-16 0,-3 1-432 0,-2 4-128 15,-1 0 0-15,-4 6 0 0,-3 2 0 0,-2 4 0 16,-1 2 0-16,-1 2 0 0,0 0 0 0,2 3 0 16,1 2 0-16,2-1 0 0,0 0 0 0,4 0 0 15,3 1 0-15,1-1 0 0,2-1 0 0,2 0-256 16,3-4 64-16,4 0 0 0,3 0-128 0,1-5 0 15,1-3-16-15,0-1 0 0,3-3 16 0,2-2 0 16,0-3 0-16,1-3 0 0,-2 1 320 0,0-3-144 16,0 1 144-16,-2 1 0 0,0-4 0 0,-1 2 144 15,-1-1 16-15,-1 1 0 0,-1 1 160 0,-1 1 48 16,0-1 0-16,-3 1 0 0,-3 7-192 0,0 0-48 16,0 0 0-16,0 0 0 0,0 0-128 0,6 8 0 15,-2 1 0-15,1 3-176 0,1-2 176 0,-1 2 0 16,1 0 0-16,0 0 0 0,2-2-256 0,0-1-32 15,0-1 0-15,0 0 0 16,1-3-2256-16,1-1-448 0,1-3-80 0,-1-1-13920 0</inkml:trace>
  <inkml:trace contextRef="#ctx0" brushRef="#br0" timeOffset="43871.41">31078 10930 20271 0,'5'-8'1792'0,"2"-1"-1424"0,-1-3-368 16,3-1 0-16,1-3 3104 0,0 1 544 0,-1-1 128 0,2 2 0 16,-1 2-1536-16,-1 3-304 0,-2 1-64 0,-1 1-16 15,1 4-720-15,-7 3-160 0,0 0-16 0,0 0-16 16,7 1-688-16,0 3-256 0,-2 1 176 0,0 3-176 15,-1-2 0-15,0 1 0 0,-1 2 0 0,-1 1 0 16,1 1 0-16,0-1 0 0,-1 1 0 0,1-2 0 16,-1-1 0-16,-2-8 0 0,3 7 0 0,-3-7 0 0,4 7 0 0,-4-7 0 15,6 4 0-15,2-4 0 0,0 0 0 0,1 0 0 16,2-5 0-16,-1-1 0 16,1 0-576-16,-1-3-48 0,0-2-16 0,0 2 0 0,-1-1 640 0,0-1 0 15,0 1 192-15,-1 1-64 0,-2 2 624 0,1 1 112 16,-1 1 32-16,0 1 0 0,-6 4-256 0,6-3-32 15,-6 3-16-15,7-1 0 0,-1 1-592 0,2 0 0 16,-8 0 0-16,9 1 0 0,1 0 0 0,0 1 0 16,-3-1 0-16,0 2 0 0,1-1-320 15,-8-2 192-15,8 3 0 0,-2 1 128 0,-6-4 0 0,7 2 0 16,-7-2-128-16,7 4 128 0,0 0 0 16,-1 1 0-16,-6-5 0 0,8 2 0 0,0-1 128 0,0-1-128 0,1-1 128 15,3-1-128-15,-2-2 128 16,1 2-128-16,0-1 128 0,1-1-128 0,-1 0 0 15,-2 2 0-15,-2-2 0 0,-7 4 0 0,7-1 0 0,-7 1 0 0,0 0 0 16,0 0 256-16,0 0 128 0,0 0 16 0,0 0 16 16,0 0 112-16,0 9 32 0,1 1 0 15,2-1 0-15,2 0-320 0,4-1-64 0,6-1-16 16,3-2 0-16,5-1 16 0,7-3 0 0,7-2 0 0,7-3 0 16,-3 1-176-16,9-2 0 0,10 1 0 0,2 0 0 15,-4-1 0-15,0 1 160 0,-6 0-160 0,-3 0 160 31,-2-5-896-31,-1 0-176 0,-2-1-48 0</inkml:trace>
  <inkml:trace contextRef="#ctx0" brushRef="#br0" timeOffset="44555.36">24709 12845 43311 0,'-14'-17'1920'0,"9"9"384"0,0-1-1840 0,-1-3-464 0,1 0 0 0,1 1 0 0,2 0 1248 0,0 3 160 16,1 1 16-16,1 1 16 0,0 6-800 0,0 0-144 15,0 0-48-15,0 0 0 0,8 0-320 0,0 6-128 16,-1 4 0-16,0 4 0 0,-3 1 0 0,0 3-256 15,-3 3 16-15,-1 1 16 16,-1 0-288-16,0-1-48 0,-1 0-16 0,1-2 0 0,-2 2 176 0,2-2 16 16,0-4 16-16,1 0 0 0,0-2 224 0,1-2 144 15,0-2-192-15,1-1 192 0,-2-8 0 0,4 9 0 16,-1-1 0-16,3-1 0 0,-6-7 0 0,10 6 0 16,2 1 0-16,2-1 0 0,2 1 0 0,1 1 144 15,0 1-144-15,0 3 192 0,-2-3-192 0,0 1 0 16,-2 0 0-16,-4 4 0 0,-3-5 0 0,-3 1 0 15,-4 3 0-15,-5-1 0 0,-1 0 160 0,-5 1 0 16,-5 1 0-16,-4 2 0 0,-4 1 304 0,-3 0 64 0,-5-1 16 0,-2 0 0 16,-3-2-256-16,1-2-48 0,5-1-16 0,5-5 0 15,4-3-224-15,5-5 0 0,4-5-192 16,9-6-14416-16,7-6-2896 0</inkml:trace>
  <inkml:trace contextRef="#ctx0" brushRef="#br0" timeOffset="44794.07">25893 12581 49119 0,'-14'-7'2176'0,"14"7"448"0,0 0-2096 0,-7 6-528 0,-1 6 0 0,3 7 0 0,1 8 0 0,2 8 0 16,2 9 0-16,2 7-192 0,4 1 192 0,-1 5 0 15,1 3 0-15,1 3 0 0,-1 0 0 0,1-2 0 16,-1-3 144-16,0-1-144 0,-3-7 128 0,0-4-128 16,-2-4 0-16,1-3 144 15,-2-7-1744-15,-2-3-336 0,0-4-80 0</inkml:trace>
  <inkml:trace contextRef="#ctx0" brushRef="#br0" timeOffset="45055.74">25797 12645 45087 0,'-6'-27'2000'0,"6"14"416"0,4-3-1936 0,0 1-480 0,0-1 0 0,3 4 0 15,1 2 784-15,2-1 64 0,2 4 16 16,3 1 0-16,4 2-528 0,1 3-96 0,5 4-32 0,1 3 0 16,2 5-208-16,-2 4 0 0,-1 2 0 15,-3 5-160 1,-4 3-288-16,-2 1-64 0,-5 3-16 0,-4 0 0 0,-5 1 288 0,-2 1 64 0,-5 0 16 0,-4-2 0 31,-3 0-224-31,-1-2-64 0,-1-1 0 0,0-1 0 0,-2-6 448 0,2 0 0 0,1-2 0 0,2-4 0 16,3-3-224-16,3-2-16 0,5-8 0 0,0 0 0 15,0 0-2176-15,0 0-432 0,21-3-96 16,2-6 0-16</inkml:trace>
  <inkml:trace contextRef="#ctx0" brushRef="#br0" timeOffset="45509.2">26327 12814 34847 0,'0'0'1536'0,"2"-8"320"0,-1 0-1472 16,-1 0-384-16,-1-1 0 0,-1 0 0 0,1 1 1776 0,0 0 272 16,-1 2 64-16,1 0 16 0,1 6-1312 0,-1-6-272 15,1 6-48-15,0 0-16 0,0 0-288 0,0 0-48 16,-7 6-16-16,2 1 0 0,0 3-128 0,1 3-224 16,0 0 48-16,1 4 16 0,2-4 160 0,2 2 0 15,2-3 0-15,0-1-128 0,-1-2 128 0,2-1 0 16,1-1 0-16,3-2 0 0,-8-5 0 0,9 3 0 15,0-3 0-15,2-2 0 0,-2 1 464 0,0-4 80 16,2-2 16-16,-2 1 0 0,0 0-768 0,-1 0-160 16,-2-1-16-16,1 0-16 0,-1 0 400 0,-1 2 0 15,1 1 0-15,-1 0 128 0,0-1-128 0,0 1 144 0,0 0-144 0,1 1 160 16,-1-4-160-16,1 1 0 0,2 1 0 16,0 0 0-16,-1 0 0 0,0 1 0 0,1 0 0 15,0-1 0-15,0 2 0 0,0 2 0 0,-1-1 0 0,1 2 0 16,-8 0 0-16,8 4 0 0,-1 4 0 0,-1 0 0 15,1 0-144-15,-2 1 144 0,-1 1 0 0,0 1 0 16,0-1 0-16,1-1 0 0,0-1 0 0,0 0 0 16,-1 0 0-16,-4-8 0 0,0 0 0 0,0 0 0 15,8 4 272-15,-1-4-32 0,-1-2-16 0,2-3 0 16,1-1 288-16,0-2 64 0,0-3 16 0,2 1 0 16,-1-2-192-16,1 1-32 0,-2-1-16 0,1 1 0 0,2-3 32 15,-2 2 0-15,-1 2 0 0,0 1 0 0,-2 4-560 16,0 1-96-16,-7 4-32 0,0 0 0 15,7 4-960-15,-1 3-192 0,-4 3-32 16,1 0-16-16,-1 0-544 0,2 1-128 0</inkml:trace>
  <inkml:trace contextRef="#ctx0" brushRef="#br0" timeOffset="45894.31">24694 13825 41983 0,'0'0'1856'0,"0"0"384"0,0 0-1792 0,0 0-448 0,8-5 0 0,3 5 0 0,5 3 640 15,0 1 48-15,1 2 0 0,-1 2 0 0,0 1-224 0,0 3-32 16,-3 3-16-16,-3 1 0 0,-2-2-160 0,-4 3-16 15,-4 3-16-15,-4-1 0 0,-4 2-96 0,-4 1-128 16,-3 1 176-16,-5 0-14080 16,-1 2-2816-16</inkml:trace>
  <inkml:trace contextRef="#ctx0" brushRef="#br0" timeOffset="46031.53">24686 13781 48607 0,'6'-12'1072'0,"2"-2"208"0,3-2 64 0,2-1 16 0,1 2-1088 0,4-2-272 15,2 1 0-15,5 2 0 0,2 1 864 0,3 2 112 0,3 5 32 0,-2-1 0 32,0 3-1408-32,2 2-288 0,1-1-48 0,3 2-16 0</inkml:trace>
  <inkml:trace contextRef="#ctx0" brushRef="#br0" timeOffset="46395.89">26288 13795 44639 0,'-13'-19'1984'16,"9"12"384"-16,0 3-1888 0,2-1-480 0,2 5 0 0,0 0 0 0,0 0 512 0,1 14 16 15,2 7 0-15,2 7 0 0,3 9-288 0,1 8-64 16,0 4-16-16,-1 7 0 0,0 6-160 0,-3 0 0 15,0 2 0-15,-2-3-176 0,-3-7 336 0,-2-3 64 16,1-6 16-16,-2-2 0 16,-2-4-1968-16,0-3-400 0</inkml:trace>
  <inkml:trace contextRef="#ctx0" brushRef="#br0" timeOffset="46657.4">26197 13773 41471 0,'-5'-43'1840'0,"5"22"368"0,1-5-1760 0,3-4-448 0,4-2 0 0,2 2 0 16,4 0 784-16,3 2 80 0,2 5 16 0,0 3 0 15,2 7-304-15,0 3-48 0,1 3-16 0,0 6 0 16,-1 5-512-16,1 4 0 0,0 5 0 0,1 5-192 16,-3 4 32-16,-1 5 16 0,-5 6 0 15,-2 2 0-15,-4 2-64 0,-3 2-16 0,-5 1 0 0,-5 2 0 0,-6 0 64 0,-2-5 16 16,-2 0 0-16,-2-3 0 0,-3-3 144 0,0-3 0 15,2-4 0-15,3-4 128 0,2-2-128 16,2-2-128-16,2-8 128 0,4-3-192 16,5-5-1536-16,0 0-320 0,10-3-64 0</inkml:trace>
  <inkml:trace contextRef="#ctx0" brushRef="#br0" timeOffset="47052.83">26776 13752 14735 0,'0'0'1312'0,"1"-9"-1056"16,0 1-256-16,-1-1 0 0,0 0 4736 0,-1 2 880 0,1 7 176 0,-3-6 32 15,1-1-3296-15,-1 1-672 16,-1 1-128-16,4 5-16 0,0 0-960 0,0 0-192 16,-8 0-48-16,1 0 0 0,0 2-304 0,1 5-64 15,-1 2-16-15,1 3 0 0,-1 1-128 0,2 4 0 16,2-3 0-16,2 4 0 0,1-1 0 0,1-2 0 16,2 0 0-16,2-2 0 0,2 0 0 0,0-2 0 0,3-3 0 0,0-2 0 15,2-1 0-15,1-5 0 16,2 0 0-16,1-2-176 0,-2-2 176 0,-1-3 0 15,-1-1 0-15,0 1-128 0,-3-1-32 0,0-3 0 0,-1 2 0 16,-2-3 0-16,-2 3 160 0,0 0 0 0,-1 0 0 16,0 1 0-16,-1 0 160 0,1 1-32 0,-2-1-128 0,0 1 192 15,-1 7-192-15,3-6 0 0,-2-1 0 0,2 2 0 16,-3 5 0-16,5-5 0 0,2 2 0 0,-1-1 0 16,2 3 240-16,0 0 0 0,0 1 0 0,-1 0 0 15,1 0 208-15,0 0 32 0,0 1 16 0,1 2 0 16,-1-1-112-16,0 2 0 0,-2 0-16 0,2 1 0 0,-2 0-176 15,1 2-16-15,-2 0-16 0,2 0 0 0,-2 1-160 0,-1 0 192 16,0 0-192-16,-2 0 192 16,-2-8-512-16,3 9-112 0,0-4-16 0,-3-5 0 15,0 0-1264-15,0 0-256 0,0 0-48 0,0 0-10704 16,0 0-2128-16</inkml:trace>
  <inkml:trace contextRef="#ctx0" brushRef="#br0" timeOffset="47357.33">27113 13760 34271 0,'4'-6'752'0,"0"-2"144"0,1-1 48 0,2-1 16 0,-2 1-768 0,-1 0-192 16,-1-3 0-16,-1 2 0 0,1 2 1728 0,0-1 320 15,-1 1 48-15,2 3 16 0,0 0-1392 0,-4 5-272 16,6-3-48-16,1-2-16 0,0 4-384 0,-1-2 0 16,2 2 0-16,0-1 0 0,-1 1 0 0,1 1 0 15,0 0 0-15,0 0 0 0,0 0 0 0,0 0 0 16,-1 3 0-16,1 1 0 0,0-3 0 0,-1 4 0 16,-7-5 0-16,6 4 0 0,1 0 208 0,-2 1 16 0,-5-5 0 0,0 0 0 15,5 5 224-15,0 1 32 0,0-2 16 0,-5-4 0 16,0 0-256-16,0 0-48 15,7 2-16-15,-7-2 0 0,8 1-176 0,0 2 128 0,-1 0-128 0,0-3 128 16,-7 0-128-16,9 0 0 0,-1 0 144 0,-2-3-144 16,-6 3 0-16,7-1 0 0,-1-1 0 0,1 1 128 15,0 2-128-15,-7-1 0 0,6 3 0 0,1 0 0 16,-7-3 0-16,0 0 0 0,6 6 0 0,1 2 0 16,-3 1 0-16,-1-2 304 0,1 1-48 0,0-1-16 15,0 0-64-15,-4-7-16 0,0 0 0 0,0 0 0 16,5 5-1184-16,-5-5-224 15</inkml:trace>
  <inkml:trace contextRef="#ctx0" brushRef="#br0" timeOffset="48090.07">23429 12013 35935 0,'3'-20'3200'0,"-2"-4"-2560"0,0-2-512 0,1-3-128 16,-2 2 576-16,-2 1 112 0,-2 1 16 0,-1 4 0 0,-3 0 288 15,-1 4 64-15,0 4 16 0,-3 5 0 0,-1 6-672 0,-2 6-128 16,-4 5-16-16,-3 6-16 0,-4 6-240 0,-2 5 0 16,-1 4 0-16,0 3 0 0,2 2 0 0,2 0 0 15,0 2 0-15,3-3 0 0,1 2 0 0,3-1 0 16,1-1 0-16,5-1 0 0,3-2 0 0,7-1 0 16,4-1 0-16,7-1 0 0,3 1 0 0,5 0 0 15,3-2 0-15,3 2 0 0,4 2 0 0,3 0 0 16,3-1-128-16,-3 2 128 0,-3-1 0 0,-3 2-128 15,-6-2 128-15,-5 1 0 0,-6 2 0 0,-7 2 0 16,-6 1 0-16,-7 0 144 0,-5-2-144 0,-5 0 0 16,-3 0-160-16,-3-2 160 0,-1-3 0 0,-3-3 0 15,-2 0 0-15,1-8 0 0,4-2 192 0,5-4 16 16,5-5 16-16,4-4 0 0,7-3 416 0,9-1 64 0,0 0 32 0,10-8 0 16,7-1-432-16,4 0-96 0,3 0-16 0,3 1 0 15,4 2-192-15,2 2 0 16,-1 4-192-16,1 5 192 0,-2 5-176 0,-2 9 176 15,-4 4-160-15,-4 11 160 0,-6 9-240 0,-3 6 48 16,-4 8 16-16,-6 5 0 0,-3 2 48 0,-4 2 0 0,-2 4 0 16,-3-1 0-16,-2 1 128 0,0-1 0 0,2-2 0 15,2-5 0-15,2-6 0 0,3-1 0 0,6-4 0 0,3-4 0 16,3-4 0-16,4-1 128 0,4-5-128 0,7 0 0 16,4-6 0-16,5-1 0 0,5-2 0 0,4 0-20176 15</inkml:trace>
  <inkml:trace contextRef="#ctx0" brushRef="#br0" timeOffset="49650.98">24649 15078 28511 0,'0'0'1264'0,"0"0"256"0,-2 7-1216 0,2-7-304 0,0 0 0 0,0 0 0 16,0 0 1344-16,0 0 224 0,0 0 32 0,0 0 16 0,6 6-576 0,3 1-112 15,2-6-32-15,1-1 0 0,1-1-352 0,2-5-80 16,5 1-16-16,-1-3 0 0,4-2-192 0,-1-2-32 16,0 0-16-16,0 1 0 0,-1-5-208 0,-2-1 0 15,1-2 0-15,-3-1 0 0,-3-1-176 0,-2 0 32 16,-2-1 0-16,-2 0 0 0,-4-1 144 0,-4-1 0 15,0 5 0-15,-2-4 0 0,-4 2 0 0,1 1 0 16,-1 1 0-16,0 5 128 0,1 4-128 0,1 2 128 0,0 4-128 16,4 4 128-16,0 9-128 0,2 7-208 15,-1 8 48-15,2 10 16 0,2 9 144 0,1 6-208 16,1 3 80-16,-1 5 128 0,0 0 0 0,-1 3 0 0,0 0 144 0,-2-1-16 16,-2 1 320-16,-1-5 80 15,0-4 16-15,-4-6 0 0,-3-4-128 0,1-4-32 0,-2-1 0 0,-1-4 0 16,-3-2-96-16,1-4-32 15,-1-1 0-15,-1-3 0 0,0-2-128 0,1-3-128 16,2-4 144-16,2-4-144 16,0 0-448-16,0-4-176 0,0-1-32 0,8-4-16 15,-6-4 32-15,1-1 0 0,-2-3 0 0,2-1 0 0,1-3 640 0,1-1 0 0,2 0 0 16,1 0 176-16,3-4 400 0,1 4 96 0,2 3 16 0,2 1 0 16,2 0 208-16,3 2 64 0,2 3 0 0,2 3 0 15,5 1-384-15,0 1-64 0,0 3 0 0,2 1-16 16,0-2-320-16,1 2-176 0,-1 2 192 0,-2 2-192 0,-1-5 0 15,-3 1 0-15,-4 0 0 0,-2-1 0 16,-4-3-1440-16,0-2-400 16,-2-2-80-16,-1-2-17216 0</inkml:trace>
  <inkml:trace contextRef="#ctx0" brushRef="#br0" timeOffset="49769.66">25044 15250 40255 0,'-6'-13'1792'0,"3"7"352"0,3 6-1712 0,-1-8-432 16,0 1 0-16,1 7 0 0,0 0 960 0,0 0 96 15,5-6 32-15,1 3 0 0,4-1-1088 0,3 3-192 16,4 1-64-16,3 0-19120 0</inkml:trace>
  <inkml:trace contextRef="#ctx0" brushRef="#br0" timeOffset="50342.96">25284 15366 16575 0,'0'0'736'0,"-6"0"160"0,-1 0-720 0,1 0-176 15,1-2 0-15,-1-1 0 0,1-2 5056 0,1 0 992 0,2-1 192 0,2 0 32 16,1-2-3824-16,1 0-768 16,2 2-144-16,2-3-48 0,0 1-880 0,2 2-176 0,1 3-48 15,2 0 0-15,-1 2-224 0,0 1-160 0,2 4 192 16,0 3-192-16,-2 4 0 0,1 1 0 0,-1 1 0 0,-1 1 0 16,-2 2-272-16,-1-1-16 0,0 2 0 0,-3-1 0 15,0-2 96-15,-2-1 0 0,2 0 16 0,-3-2 0 16,-1-1 176-16,-1 2 0 0,0-3 0 0,-1-1 0 15,-1-3 0-15,4-5 0 0,0 0 0 0,0 0 0 16,0 0 128-16,0 0 0 0,-5-3 0 0,2-2 0 16,2-1 80-16,2-3 32 0,2-2 0 0,1 1 0 15,2-6-240-15,4 2 176 0,0-5-176 0,2 4 160 0,-1-3-160 0,2 3 0 16,2 0 0-16,-2 2 0 0,-1 1 0 0,-1 3 0 16,-2-2 0-16,2 3 0 0,-3 4-176 0,0 3 48 15,-8 1 0-15,7 4 0 0,0 1 128 0,-1 1 224 16,-6-6-48-16,7 9-16 0,-2-3-160 15,0 1 0-15,1 2 0 0,-1 0 0 0,-1-1 0 0,-2 0 0 16,3-2 0-16,1 2 0 0,0-3 0 0,2-1 0 16,0-1 128-16,2-3-128 15,1-2-1616-15,0 0-368 0,1-3-64 0,1-2 0 16,0-3 288-16,0-1 64 0,-1-3 16 0,1 1 0 16,-1 0 704-16,0 0 144 0,-3 4 16 0,0-4 16 0,-1-2 1232 15,-2 2 240-15,-1 1 48 0,1 2 16 0,-1 0 400 0,-1 2 80 0,-3 1 0 16,-1 7 16-16,0 0-304 0,0 0-64 15,0 0-16-15,0 0 0 0,3 11-464 0,-1 3-112 0,1 3-16 0,-1 6 0 16,1 6 336-16,1 4 64 16,0 3 16-16,-2 3 0 0,1 2 288 0,0 3 48 15,-2 3 16-15,-2 3 0 0,-2-1-192 0,-1 1-16 0,2-9-16 16,-4 4 0-16,2 0-432 0,-2 0-96 0,-1-6-16 16,1 0 0-1,-2-1-928-15,3-3-192 0,-2-6-32 0,2-5-13632 0,1 6-2704 0</inkml:trace>
  <inkml:trace contextRef="#ctx0" brushRef="#br0" timeOffset="50589.31">25815 15427 46015 0,'-25'-31'1024'16,"13"17"192"-16,-3-4 64 0,-2-2 0 0,0 0-1024 0,3 1-256 0,0 1 0 0,5 1 0 0,3 0 736 0,5 1 96 15,3 0 32-15,9 2 0 0,6-1-624 0,5 1-240 16,5 3 176-16,4 2-176 0,5-1 0 0,1 5 0 15,4 4 0-15,-2 4 0 0,-1 2-192 0,-2 4 64 16,-2 5 128-16,-4 5-208 0,-5 0-160 0,-6 1-16 16,-4 0-16-16,-6 3 0 0,-5-3 400 0,-6 3-160 15,-3-2 160-15,-5 1 0 0,-6-4 0 0,-3 1 320 16,-4 2-32-16,0 0-16 0,-3-3-16 0,0 2 0 16,0-2 0-16,4 1 0 15,3-5-1456-15,5 0-288 0,4 1-64 0</inkml:trace>
  <inkml:trace contextRef="#ctx0" brushRef="#br0" timeOffset="51129.88">26379 15257 40479 0,'-3'-13'1792'0,"3"13"384"0,-4-7-1744 0,0-2-432 0,0 1 0 0,0 2 0 15,-1-1 1008-15,1 2 112 0,1 0 32 0,1 0 0 16,2 5-720-16,0 0-144 0,0 0-32 0,0 0 0 0,0 0-256 0,-8 3-144 15,0 3 16-15,0 1 0 0,-1 5 0 0,0 1 0 16,-2 0 0-16,2 3 0 0,1 2 128 0,2-2 0 16,-1 1 0-16,5 1 0 0,3 0-208 0,2-1 32 15,1-4 16-15,2 0 0 16,3-1-224-16,3-3-64 0,0-2 0 0,-1-5 0 16,1-2 0-16,1-1 0 0,0-3 0 0,0-2 0 15,-1-2 448-15,-2-3 304 0,1 0-48 0,-2-2-16 0,0-2 368 0,-1 1 80 16,-2 1 16-16,0 1 0 0,-1 3-192 0,-1 0-16 15,0 1-16-15,0 0 0 0,-2 2-224 0,-2 6-64 16,0 0 0-16,0 0 0 0,0 0-192 0,0 0 0 16,0 0 0-16,0 0 0 0,7-4-192 0,-7 4 32 15,6 0 0-15,1 1 0 0,-7-1-96 0,8 4-32 16,-1 1 0-16,0-1 0 0,-2 3-64 0,0-1-16 16,2 1 0-16,-2 0 0 15,-1 3-128-15,0-1-16 0,-1-4-16 0,-3-5 0 0,0 0 224 0,3 6 48 16,-3-6 16-16,0 0 0 0,0 0 240 0,0 0 0 15,7 0 0-15,0-1 0 0,-1-3 0 0,1-1 0 0,-1-2 0 16,1 0 0-16,-1-2 160 0,2-2-32 0,-2-2 0 0,1 0 0 16,1-1 224-16,1 1 32 0,0 0 16 0,0 2 0 15,0 1-16-15,0 2 0 0,-1 1 0 16,0 4 0-16,0-1-384 0,-2 4 0 0,1 2 0 0,1 2 0 16,0 0 128-16,-2 3 0 0,-2 2 0 0,3-2 0 15,-1 3 96-15,2-1 16 0,-6 1 0 0,2-3 0 16,0-1-64-16,-4-6-16 0,0 0 0 0,0 0 0 31,0 0-992-31,0 0-208 0,0 0-48 0,9 17 0 0</inkml:trace>
  <inkml:trace contextRef="#ctx0" brushRef="#br0" timeOffset="51878.3">27035 15241 33167 0,'0'0'2944'0,"0"0"-2352"16,0 0-464-16,0 0-128 0,0 0 2896 0,0 0 560 15,0 0 128-15,0 0 0 0,0 0-2256 0,0 0-464 16,0 0-96-16,0 0 0 0,0 0-624 0,0 0-144 16,0 0 0-16,0 0 0 0,-4 5 0 0,0 2-144 15,0-1 144-15,4-6-208 0,0 0 48 0,-2 8 16 16,2-8 0-16,-1 8 0 0,1-8-32 0,0 0 0 15,0 0 0-15,0 9 0 0,0-9 176 0,0 0-128 0,0 0 128 0,0 0-128 16,0 0-32-16,0 0 0 16,0 0 0-16,7 3 0 0,1-3 160 0,-8 0 0 15,7-7 0-15,-1 2 0 0,1-2 0 0,-2 1 0 16,-1-2 0-16,1 0 0 0,0-1 0 0,-1 0 0 16,-1-1 0-16,-1-1 0 0,1 1 0 0,0-1 0 0,-2 2 0 15,0-4-128-15,-1 4 128 0,-1 1 0 0,0 2 0 0,-2-1 0 16,-1 1 0-16,0-1 224 0,4 7-48 15,-10 0-16-15,-2-3 128 0,-1 6 32 0,-1 0 0 0,-1 2 0 16,0 3-320-16,-1 1 160 0,2 3-160 0,2-3 128 16,2 5-128-16,2 2 0 0,1 1 0 0,3-2 0 15,2 0 0-15,2-1 0 0,2 2-128 0,3-6 128 16,3 2-368-16,3-2 0 0,-1-2 0 0,3-3 0 16,0-3 48-16,2-2 16 0,0-2 0 0,2 0 0 0,1-5 112 15,1 2 32-15,-2-2 0 0,0 0 0 0,-2-4-96 16,1 1-32-16,-2-1 0 0,-1 2 0 0,-1-3 32 15,-2 2 0-15,1 0 0 0,-3 2 0 0,-1-1 256 16,0 1 0-16,-2 1 0 0,-1 1 0 0,0-1 320 0,-4 7 32 16,0 0 0-16,0 0 0 0,0 0-96 0,0 0-32 15,0 0 0-15,0 0 0 0,4 9-224 0,-1 1 144 16,-1 0-144-16,2 2 128 0,0-5-128 0,0 4 0 16,0 1 0-16,0-5 0 0,-2 3 0 0,-2-10 0 15,0 0-160-15,4 6 160 0,-4-6 0 0,0 0 0 16,0 0 0-16,0 0 160 0,0 0-160 0,7 4 0 15,-7-4-160-15,0 0 160 0,6-1 0 0,1-2-144 16,-2-2 144-16,2 0 0 0,-2-4 0 0,1-1 0 16,3-1 0-16,1-1-128 0,0-1 128 0,0 0 0 15,2 1 0-15,0-1 0 0,-2 0 0 0,1 3 0 16,-2 1 0-16,0 1 0 0,-1 2 0 0,0 3 0 16,-2 0 0-16,-6 3 0 0,7 5 0 0,-2 3 144 0,0 1-16 0,-1 3-128 15,-3 1 384-15,1 5-48 0,-2-2 0 16,1 2 0-16,-2 2-80 0,-1-1-32 0,1-3 0 0,0-1 0 31,1 0-1056-31,0-2-224 0,0-3-32 0</inkml:trace>
  <inkml:trace contextRef="#ctx0" brushRef="#br0" timeOffset="52118.88">27740 14751 45663 0,'0'0'2032'0,"3"8"400"0,0 2-1936 0,1 3-496 15,0 4 0-15,-1 4 0 0,1 5 704 0,-1 1 32 16,0 5 16-16,-1-1 0 0,-2-1-272 0,0 0-48 16,-2 0-16-16,0-1 0 0,0-5-240 0,-2 1-48 15,-1 0-128-15,-1-2 192 16,0-2-720-16,-1 1-160 0,-1-3-16 0,2-4-13760 15,1 0-2752-15</inkml:trace>
  <inkml:trace contextRef="#ctx0" brushRef="#br0" timeOffset="52361.91">27643 15124 29487 0,'-7'-6'2624'0,"-2"-3"-2112"0,0-2-512 0,0 0 0 16,0-1 4096-16,2 2 704 0,3 1 128 0,3 1 48 16,1-1-3136-16,5 2-624 0,4 2-128 15,4 0-32-15,4 1-800 0,4-2-256 0,4 2 160 0,2 1-160 16,2-1-240-16,0 0-128 0,-2-1-16 0,-1 0-16 31,-2 1-400-31,-4 3-80 0,0-3-16 0,-4 2 0 16,-3 2 320-16,-3 2 64 0,-2 2 16 0,-2-2 0 0,-2 5 496 0,0 1 128 0,-1 1 16 0,-2 1 0 15,-1 3 400-15,0 0 80 0,-1 2 16 0,0-1 0 16,-1 2-192-16,1-1-16 0,0-1-16 0,-1-2 0 16,1 0-224-16,1-2-32 0,-1 0-16 0,1-1 0 15,0-9-992 1,0 0-208-16,0 0-32 0,0 0-13008 0,0 0-2608 0</inkml:trace>
  <inkml:trace contextRef="#ctx0" brushRef="#br0" timeOffset="52444.59">28070 14902 30399 0,'-1'-6'2704'0,"0"-1"-2160"16,-1-2-544-16,1 2 0 0,0 1 2656 0,-2 1 416 16,1-1 96-16</inkml:trace>
  <inkml:trace contextRef="#ctx0" brushRef="#br0" timeOffset="53129.11">28181 15008 37023 0,'8'-9'1648'0,"-2"5"336"0,2-3-1600 16,1 1-384-16,3 0 0 0,-3 0 0 0,-1-1 1152 0,-1 1 128 0,-1-1 48 0,-1 2 0 16,1 0-800-16,-6 5-144 0,4-5-48 0,-4 5 0 15,0 0-16-15,0 0-16 0,-2-6 0 0,2 6 0 16,0 0 288-16,-6 0 64 0,-3 0 16 0,-2 3 0 16,-2 1-272-16,0 4-48 0,0 1-16 0,0 1 0 0,0 2-192 15,1 1-144-15,2 0 192 0,2 0-192 0,3 2 0 16,2-2 0-16,1 0 0 0,3 0 0 15,3-2-368-15,2 1-128 0,3-5-16 16,3-2-16-16,1 0-48 0,0-2 0 0,2-5 0 16,-1 0 0-16,0-3 576 0,1 1 144 0,-1-5 16 0,-1 1 0 0,0-4 736 0,-3 2 160 15,0 0 32-15,-3 3 0 0,0-5-256 0,-2 1-32 16,-1 1-16-16,0 1 0 0,0 0-336 16,-2 2-64-16,0 1 0 0,-2 6-16 0,0 0-224 0,0 0-144 15,0 0 192-15,0 0-192 0,0 0 0 0,0 0 0 16,0 0 0-16,-3 6 0 0,2 1 0 0,1 1 0 15,1-1-192-15,2 1 192 0,-1 0-192 0,2 1 192 16,-4-9-208-16,9 8 80 0,2 1 128 0,1-1-160 16,1-2 160-16,2 0-160 0,1-2 32 0,1-2 0 0,0 2 0 15,1-4 0-15,0 0-64 0,2 0-16 16,-1-3 0-16,2 0 0 16,-1-3-192-16,1-1-48 0,0-3 0 0,1 0 0 15,-1-3-304-15,2-4-64 0,3-3-16 0,1-3 0 16,0-3 320-16,-1-4 48 0,0-4 16 0,-2-3 0 0,0-2 768 0,-2-1 176 0,-1-2 16 15,-2-1 16-15,-2-1 416 0,-2 0 80 0,-2-2 0 0,-3 3 16 16,-3 0-208-16,-3 6-64 0,-2 5 0 0,0 7 0 0,-2 5-192 16,-2 6-64-16,0 6 0 0,2 8 0 0,0 0-512 15,-3 16 0-15,0 7 0 0,1 7 0 0,1 8 0 16,-2 5 0-16,0 4-240 0,1 8 80 0,-1 2 160 16,1 3 0-16,-2 5 0 0,0-5 0 0,1-6 0 0,0-3 0 15,0-4 0-15,0-3 0 0,0-5 0 16,2-1-192-16,0-3 64 0,1-2 0 15,2-2-2160-15,1-8-416 0,5 14-96 16,7-15-16-16</inkml:trace>
  <inkml:trace contextRef="#ctx0" brushRef="#br0" timeOffset="54231.67">30447 14640 33167 0,'-3'-10'1472'0,"2"3"304"0,2-2-1424 0,1-3-352 0,3-1 0 0,1-4 0 0,4-1 1984 0,0 0 336 15,2 1 64-15,-1-1 16 0,0-3-1504 0,-1 2-320 16,-2 1-48-16,-1 1-16 0,-3-1-96 0,-3 2-32 16,-4 3 0-16,1 2 0 0,-4 1 64 0,-1 4 0 15,-5-1 0-15,-2 3 0 0,-3 3-192 0,-3 2-48 16,0 3 0-16,-8 6 0 0,3 1-208 0,3 5 0 16,1 0 128-16,5 0-128 0,5 1 0 0,2 2 0 15,2-1 0-15,4 0 0 0,6 7-128 0,4-2 128 16,0-3-192-16,5 3 192 0,2 5-224 0,-3-9 64 15,1 1 16-15,1 3 0 0,0 3 144 0,-2-1-160 16,0 1 160-16,-2 3-160 0,-3-3 160 0,-3 1-192 0,-4 0 192 0,-6-5-192 16,-3-1 192-16,-3-2 128 0,-3 1-128 0,-2-3 176 15,-6-3 112-15,1-1 32 16,-1-1 0-16,1-2 0 0,1 1 64 0,1-8 0 0,3 0 16 16,5-3 0-16,2 0-64 0,5-5-16 0,4-3 0 15,5-1 0-15,5-5-144 0,6-5-48 0,6-3 0 0,7-3 0 31,6-2-976-31,3 0-208 0,3-1-32 0,0 4-16 0,3 0-208 16,0-1-32-16,-2 3-16 0,-2 3 0 16,-4 2-880-16,-3 2-192 0,-3 2-16 0,-5 1-16 0,-3 1 1360 15,-6 3 272-15,-4 3 48 0,2-2 16 0,-5 2 1440 0,-7 5 288 0,0 0 64 0,0 0 16 16,0 0 480-16,0 0 80 0,0 0 32 0,0 0 0 0,0 0-736 0,-5 4-160 16,-2 4-32-16,2 1 0 0,0 0-224 15,2 3-48-15,-1 1-16 0,0 0 0 0,0 0 48 0,2 0 16 16,0 3 0-16,1 0 0 0,0 4-256 0,-1-3-48 15,2 3-16-15,0-4 0 0,0 0-32 16,2-2 0-16,-4-1 0 0,1 1 0 0,0-5-128 0,0-2 192 16,1-7-192-16,0 0 192 0,-3 6 32 0,3-6 16 15,0 0 0-15,0 0 0 0,0 0 208 0,0 0 32 16,-5-7 16-16,3 1 0 0,1-3-176 0,2-1-48 16,1 0 0-16,2 0 0 0,2-5-144 0,2 2-128 15,2-1 144-15,1 2-144 0,-1 0 0 0,1 5 0 16,0-3 0-16,1 6 0 0,-1-2-160 0,-2 3 32 0,0 1 0 15,0 0 0-15,-1 2-32 0,-8 0 0 0,6 2 0 0,1 2 0 16,-1 3-16-16,0 0 0 16,-6-7 0-16,5 7 0 0,-1 0-16 0,0 2-16 15,-2-1 0-15,2 1 0 0,-1 1 32 0,-1 0 16 0,1-2 0 0,0 0 0 16,-1-2 160-16,-2-6 0 16,0 0 0-16,4 5-128 0,-4-5 128 0,0 0 0 15,0 0 0-15,7 0 0 0,-7 0 0 0,5-4 0 16,-1-2 0-16,0-2 0 0,-2-1 0 0,2 0 0 0,-1-2 0 15,-1 1 0-15,1-2 0 0,0 1 0 0,-1-5 0 0,1 3 0 16,-1 0 0-16,2 1 0 0,1 0 128 0,1 5-128 16,0 0 0-16,1 0 0 0,1 2-160 15,-1 4 160-15,1-2-208 0,-1 3 64 0,-7 0 16 0,8 4 0 16,-1 1 128-16,0 2-128 0,-1 2 128 0,0 0-128 16,-2 3 128-16,-1-3 0 0,0 2 0 0,1-1 0 15,-1 0 0-15,0 2 0 0,-1 0 0 0,2 6-13744 16,0-2-2832-16</inkml:trace>
  <inkml:trace contextRef="#ctx0" brushRef="#br0" timeOffset="54549.85">31289 14743 35007 0,'0'0'3120'0,"-4"-6"-2496"15,0-4-496-15,4 10-128 0,-2-9 1888 0,2 9 352 16,0 0 80-16,0 0 16 0,0 0-1344 0,0 0-272 15,0 0-48-15,0 0-16 0,-11 3-480 0,2 3-176 16,1 4 0-16,2 0 144 0,-1 4-144 0,2 2 0 0,0 2 0 0,1 0 0 16,3 1 0-16,-1-4 0 15,1 0 0-15,2-2 0 0,2-2-160 0,1 0-16 16,1-2 0-16,0-4 0 16,-5-5-560-16,0 0-112 0,11-1-32 0,-1-2 0 0,1-5 432 0,-1-1 96 15,-1-1 16-15,0-1 0 0,2 1 336 0,-3-2 256 16,-2 1-32-16,-2-1-16 0,0 0 368 0,-3 0 80 0,-1 1 16 15,-1-1 0-15,0 1 256 0,-3 0 48 0,0-1 16 0,-3 3 0 16,-1-4-528-16,-2 6-96 0,-2 3-32 0,1 2 0 16,0 1-336-16,2 4-240 0,0 7 48 0,2 0-14176 15,3 3-2832-15</inkml:trace>
  <inkml:trace contextRef="#ctx0" brushRef="#br0" timeOffset="54878.35">31498 14747 35007 0,'0'0'3120'0,"-3"-9"-2496"0,1 1-496 0,-1 0-128 0,0 2 2624 0,1 0 512 15,-1 3 112-15,2-4 16 0,1 7-1952 0,0 0-384 16,0 0-80-16,0 0-16 0,0 0-640 0,0 0-192 16,0 0 0-16,0 0 128 0,-1 12-128 0,-2-1 0 15,-1 4 0-15,0 0 0 0,-1 2 0 0,0 0 0 16,1 2 0-16,0-2 0 0,0 1 0 0,1-3 0 15,-1 0 0-15,3-2 0 0,2-1 0 0,3-2 0 16,-4-10 0-16,9 9 0 0,2-2-160 0,-5-3 0 16,2-4 0-16,5 0 0 15,2-6-288-15,-5 2-48 0,2-2-16 0,7-2 0 0,-2-5 112 0,-6 7 16 0,-2-5 0 0,3-5 0 16,-5 1 384-16,-3 0 176 16,-2 1-16-16,-5 0 0 0,-3-3 528 0,-2 5 96 15,-3-2 32-15,-8-4 0 0,-2 2-352 0,-1 3-64 16,-2 2-16-16,3 4 0 0,2 1-384 0,3 2-144 0,6 3 0 15,10 1 0 1,0 0-2528-16,0 0-496 0</inkml:trace>
  <inkml:trace contextRef="#ctx0" brushRef="#br0" timeOffset="55092.08">31920 14371 27647 0,'0'0'2448'16,"-5"-6"-1952"-16,5 6-496 0,0 0 0 0,0 0 4000 0,0 0 704 15,-7 8 144-15,1 5 16 0,1 2-3632 0,2 5-720 16,2 3-160-16,1 1-32 0,0-3-320 0,0 4 0 16,0 2 0-16,0 0 0 0,-1-1 0 0,-1 0 128 15,-2-1-128-15,-1 0 176 0,-1 0 96 0,-2-3 32 16,0-2 0-16,-1-1 0 0,0-1-160 0,0 1-16 16,1-1-128-16,1-3 192 15,2-2-1472-15,1 1-320 0,1-3-48 0</inkml:trace>
  <inkml:trace contextRef="#ctx0" brushRef="#br0" timeOffset="55246.81">31755 14627 24879 0,'-7'-9'2208'16,"2"0"-1760"-16,2-2-448 0,3 11 0 0,0 0 4672 0,0 0 832 16,0-11 192-16,0 11 16 0,0 0-4048 0,11-8-832 15,0 1-144-15,5 1-48 16,2 1-1152-16,5 1-224 0,1 0-48 0,2-2-16 15,2 0-1920-15,0 1-384 0,14-4-80 0,0 2-16 0</inkml:trace>
  <inkml:trace contextRef="#ctx0" brushRef="#br0" timeOffset="55956.4">32092 14465 28559 0,'0'0'2544'0,"0"0"-2032"0,0 0-512 16,-6 8 0-16,-2-1 2624 0,1 0 416 0,2 4 96 16,0 2 0-16,0 1-1376 0,1 3-288 0,0-2-48 0,3 5-16 15,-1 4-640-15,2-2-144 0,0-1-32 0,0-2 0 16,0 1-208-16,2-2-64 0,-1 1 0 0,0-2 0 15,1-6-80-15,-2 2-32 0,0-1 0 0,0-12 0 0,0 0-208 0,0 13 176 16,0-13-176-16,0 0 160 0,0 0-160 0,0 0 128 16,0 0-128-16,0 0 128 0,0 0-128 0,0 0 128 15,0 0-128-15,0 0 128 0,0 0-128 0,6-10 0 16,2 0-160-16,1-3 160 0,1 0-176 0,1 0 176 16,-1 0-192-16,1 2 192 0,-3 1-144 0,-1 4 144 15,1-2 0-15,0 4-144 0,-8 4 144 0,9-2 0 16,-9 2 0-16,0 0-128 0,11-2 128 0,-11 2 0 15,9 7 0-15,-9-7 0 0,8 10 0 0,-2 2-128 16,-1-4 128-16,1 1 0 0,-6-9 0 0,5 10 0 16,-3 0 0-16,-2-10 0 0,0 0 0 0,8 7 0 15,-8-7 0-15,0 0 0 0,11 3 0 0,-11-3 0 16,0 0 0-16,11 3 128 0,0-3-128 0,-11 0 176 16,10-3-176-16,-10 3 192 0,9-7-192 0,-1 1 0 15,0-3 0-15,-8 9 0 0,0 0 0 0,9-7 0 0,-9 7 128 0,8-5-128 16,-8 5 0-16,0 0 128 15,0 0-128-15,0 0 128 0,0 0 256 0,0 0 32 0,0 0 16 0,0 0 0 16,0 0 0-16,8 5 0 0,-8-5 0 0,0 0 0 16,6 7-224-16,-6-7-32 0,8 9-16 15,0-5 0-15,-8-4-160 0,12 1 0 0,-1-1 0 0,1-1 128 16,1-3-128-16,-1 0-224 0,0 0 48 16,-1 0 16-16,0-1-16 0,-1 1 0 0,1-1 0 0,-11 5 0 15,7-5 176-15,-7 5 0 0,0 0 0 0,0 0 0 0,0 0 240 0,0 0 16 16,0 0 16-16,0 0 0 0,0 0 32 0,0 0 0 15,0 0 0-15,0 0 0 0,0 0-176 16,0 0-128-16,0 0 144 0,0 0-144 0,0 0 0 0,0 0 0 16,11 4 0-16,-11-4 0 0,12 0 0 15,-2-3 0-15,-10 3 0 0,12-3 0 0,-3-1 0 0,1 0 0 16,1 2 0-16,-2-2 0 16,-9 4 0-16,0 0 0 0,9-3 0 0,-9 3 0 0,12-1 0 0,-2 2 0 15,-10-1 0-15,8 11 0 0,-1 1 0 0,-5 6 0 16,-2 5 0-16,-2 9 0 0,-5 7 0 0,-1 2 0 15,0 6 0-15,-1-2 0 0,1-1 0 0,-1 2 0 16,0-2 0-16,1 0 0 0,4-1 0 0,-1 0 0 16,0-2 0-16,1-7 0 0,0-2 0 0,0-2 0 15,-1-6 0-15,1-5 0 0,0-4 0 0,3-2 0 16,1-13 0-16,0 0 0 16,0 0-944-16,0 0-224 0,0 0-48 0,-8-7-16 15,2-1-2640-15,2-5-528 0</inkml:trace>
  <inkml:trace contextRef="#ctx0" brushRef="#br0" timeOffset="56064.21">32463 14982 21183 0,'-12'-42'944'0,"4"18"192"0,-1 1-912 0,1-4-224 0,-1-2 0 0,1 3 0 16,-1 2 6432-16,1 0 1248 0,0-1 240 0,3 3 48 15,1 3-5712-15,3 5-1136 0,1-2-224 0,4 6-64 16,2 1-2016 0,5 2-416-16</inkml:trace>
  <inkml:trace contextRef="#ctx0" brushRef="#br0" timeOffset="56238.36">32949 14727 46991 0,'0'0'2080'0,"0"0"432"0,0 0-2000 0,0 0-512 16,0 0 0-16,0 0 0 0,0 0 1552 0,0 0 224 15,0 0 32-15,0 0 16 16,0 0-2304-16,0 0-464 0,5-11-80 0</inkml:trace>
  <inkml:trace contextRef="#ctx0" brushRef="#br0" timeOffset="68534.86">4121 8303 39279 0,'-3'-12'1728'0,"3"12"384"0,0 0-1696 0,0 0-416 15,0 0 0-15,0 0 0 0,-6 10 864 0,-2 9 96 16,-1 5 0-16,-1 8 16 0,-2 4-288 0,1 5-64 0,-2 3-16 0,3 2 0 15,1-1-480-15,4 2-128 0,-1 1 0 0,2 1 0 16,1-2 0-16,1-2 0 0,2-2 0 0,0 0 128 16,0-4-128-16,0-1 176 0,-1-3-176 15,0-5 192-15,-2-2-192 0,0-6 0 0,0-4 0 0,-1-2 128 16,0-2-128-16,0-2 0 0,0-6 0 0,4-6 0 16,0 0 0-16,0 0 128 0,0 0 0 0,0 0 0 15,-3-13 128-15,2-2 32 0,0-6 0 0,1-3 0 16,1-6-144-16,0-4-16 0,1-3-128 0,-2-6 192 15,2-4-192-15,1-3 0 0,-2-1 0 0,2 0 0 16,-1 1 0-16,2 0 176 0,3 3-176 0,1 4 160 16,2 4 16-16,2 8 0 0,1 7 0 0,1 6 0 15,2 6-176-15,1 4 0 0,1 5 0 0,0 5 0 16,2 7 0-16,-1 4 0 0,1 4 0 0,1 4-176 16,0 3 176-16,1 2 0 0,1 0 0 0,1 2-128 15,-2 1 128-15,-1 4 0 0,-3-1 0 0,-2 3-128 0,-3 2 128 16,-4 1 0-16,-3-2 0 0,-3 1 0 0,-2-1 0 0,-2 1 144 15,-3-5-144-15,-1 0 160 0,1-2-160 0,0-4 128 16,0 0-128-16,3-7 128 16,-1-2-1792-16,2-4-352 15,2-5-80-15</inkml:trace>
  <inkml:trace contextRef="#ctx0" brushRef="#br0" timeOffset="68689.5">4028 8835 16575 0,'-16'6'1472'0,"16"-6"-1168"0,0 0-304 0,0 0 0 16,0 0 4736-16,0 0 896 0,0 0 192 0,14-3 16 16,7-2-3408-16,5-1-672 0,4-1-144 0,2 1-16 15,2-1-800-15,4-1-160 0,0 1-16 0,2-1-16 16,1 1-608-16,0 3 0 0,0 2 0 0</inkml:trace>
  <inkml:trace contextRef="#ctx0" brushRef="#br0" timeOffset="68933.57">4812 8513 35935 0,'0'0'3200'0,"0"0"-2560"0,0 0-512 0,0 0-128 0,-5 1 2304 0,0 3 432 15,1 2 80-15,1 6 32 0,0 4-1600 0,2 3-320 16,1 5-64-16,0 2-16 0,1 2-464 0,2 4-112 15,0 2-16-15,-1 1 0 0,1 3-256 0,1-2 160 16,-2-1-160-16,1 1 128 0,0-1-128 0,-1-4 0 16,0-2 0-16,-1-2 0 15,0 2-832-15,0-6-208 0,1 1-48 0,-1-6-20224 0</inkml:trace>
  <inkml:trace contextRef="#ctx0" brushRef="#br0" timeOffset="69304.92">4760 8612 21183 0,'-1'-8'1888'0,"1"-3"-1504"0,0-3-384 0,1 0 0 15,1 1 4912-15,2-3 912 0,2 0 176 0,1 1 32 16,3 0-3616-16,1 1-736 0,2 1-144 0,3 3-16 16,2 2-896-16,0 3-176 0,2 2-48 0,1 3 0 15,0 1-400-15,-2 3 0 0,0 3 128 0,-2 3-128 16,-3 3 0-16,-2 0 0 0,-3 2 0 0,-1 1 0 31,-5 3-480-31,0 0 32 0,-2 2 0 0,-5 0 0 16,-3-3-48-16,-3 2 0 0,1 1 0 0,-1-3 0 0,-2 0 208 0,0 2 32 0,-1-3 16 0,0 0 0 15,0-2 112-15,2-3 128 0,-1 0-208 0,1-4 80 0,4-2 128 16,0-2 0-16,7-4 0 0,0 0 0 16,0 0 0-16,0 0 0 0,0 0 160 0,0 0-160 0,7-4 0 15,2 3 0-15,1 1 0 0,3 2 0 0,3 4 144 16,1 4-144-16,0 4 128 0,0 5-128 0,0 0 192 0,1 3-64 15,-1 0 0-15,0 1 0 0,0-1 208 0,0-1 48 16,-2-3 0-16,1 0 0 0,0 0-64 16,-2-2 0-16,-1-2 0 0,0-1 0 0,-1-3-560 0,0-4-112 15,1-1-32-15,1 2 0 0</inkml:trace>
  <inkml:trace contextRef="#ctx0" brushRef="#br0" timeOffset="69564.55">5504 8468 36863 0,'-6'-2'3264'0,"6"2"-2608"0,0 0-528 0,-3-6-128 15,3 6 2416-15,0 0 448 16,0 0 80-16,0 0 32 0,1 13-1776 0,2 6-368 0,1 4-64 0,0 2 0 15,1 1-432-15,0 0-80 0,1 1 0 0,-1 1-16 16,0-2-112-16,0 5-128 0,-2 0 176 0,-1-2-176 16,0-1 128-16,-1-2-128 0,0-2 0 0,-1-1 0 31,-1-1-336-31,-2-3-128 0,1-3-32 0,-2 0 0 0,-1-1-2144 0,1-2-432 0</inkml:trace>
  <inkml:trace contextRef="#ctx0" brushRef="#br0" timeOffset="69767.2">5455 8520 31327 0,'0'0'2784'0,"0"0"-2224"0,-5-1-560 0,5 1 0 0,0 0 1856 0,0 0 256 16,0 0 48-16,0 0 16 0,0 0-656 0,3 11-128 16,7-1-32-16,0 3 0 0,0-1-256 0,3-2-48 15,7 3-16-15,-2-1 0 0,2 0-352 0,-1-3-80 16,1 1-16-16,0-1 0 0,-4-1-352 0,3 0-80 15,-2-2-16-15,0 1 0 16,0 2-480-16,-2-1-112 0,-2-3 0 0,2 2-14224 0,0-3-2848 16</inkml:trace>
  <inkml:trace contextRef="#ctx0" brushRef="#br0" timeOffset="69956.22">6099 8451 33167 0,'0'0'2944'0,"0"0"-2352"0,0 0-464 0,-5-1-128 15,-2 0 3168-15,1 1 608 0,-2 1 128 0,-1 3 32 16,-3 2-2400-16,0 6-464 0,-1-1-112 0,-1 3 0 16,-2 2-704-16,0 1-128 0,1-1-128 0,-1 1 192 15,2 2-192-15,1-2 0 0,2 0 0 0,2-2 0 16,1-2-608 0,3 0-208-16,0 0-32 0,2-2-16 0,1-1-1568 15,2-10-304-15,0 0-64 0</inkml:trace>
  <inkml:trace contextRef="#ctx0" brushRef="#br0" timeOffset="70141.8">5984 8575 31551 0,'9'-22'1408'0,"-4"14"272"16,1-5-1344-16,0 0-336 0,2-4 0 0,0 1 0 0,0 2 1664 0,-1 4 256 15,1 2 48-15,0 1 16 0,-1 3-576 0,0 4-96 16,1 4-32-16,1 5 0 0,-1 5-384 0,0 4-96 16,-3 7-16-16,-1 1 0 0,-1 1 16 0,-1 3 0 15,0 0 0-15,-1 5 0 0,-1 2-96 0,1-1-32 16,1-2 0-16,-1 0 0 0,0-1-336 0,2-2-64 15,-1-4-16-15,2-2 0 0,2-3-256 0,-1-4 0 16,1-1 0-16,1-5-15504 16,2-5-3088-16</inkml:trace>
  <inkml:trace contextRef="#ctx0" brushRef="#br0" timeOffset="70640.14">6719 8337 30399 0,'-4'0'2704'0,"1"-3"-2160"0,3 3-544 0,0 0 0 16,-7-1 4416-16,2 2 768 0,-2 2 144 0,2 3 48 16,0 5-3904-16,1 4-784 0,1 6-160 0,2 2-16 15,0 4-368-15,-1 0-144 0,2 2 128 0,0 1-128 0,-1 0 0 0,1 2 0 16,0-2 128-16,0-1-128 0,0-2 0 0,0 3 0 15,0 1 0-15,0-2 0 0,0-3 0 0,0-2 0 16,0-5 0-16,0 1 0 0,0-2 0 16,0-2 0-16,0-3 0 0,0-5 0 0,0-2-160 0,0-6 160 15,0 0-208-15,0 0 80 0,0 0 128 0,0 0 0 16,0-8 0-16,1-1-128 0,1-1-16 0,-1-5 0 16,0 0 0-16,1-5 0 0,-1-2 144 0,2-1 0 15,0-4 0-15,1 3 0 0,0-2 0 0,1-4 0 16,2-4 0-16,0-3 0 0,-1-1 0 0,2-2 0 15,0-3 0-15,0 0 128 0,1 0-128 0,0 4 192 16,1 5-64-16,2 8 0 0,-3 5-128 0,0 7 128 0,0 5-128 16,2 6 128-16,-1 6-128 0,1 6 0 0,-1 4-128 15,-1 8 128-15,3 5-128 0,-3 6 128 0,0 2-128 16,-1 3 128-16,0-1 0 0,0 1 0 0,-3 2 0 0,0-1 0 16,-1-6 288-16,-1-1-16 0,-1 1 0 0,-1-2 0 15,1 0-112-15,-1-4-32 0,0 0 0 0,1-3 0 16,-2-3-128-16,0-3 192 0,0-2-192 0,1-3 192 31,-1-12-688-31,0 0-128 0,0 0-16 0,0 0-14672 0,0 0-2928 0</inkml:trace>
  <inkml:trace contextRef="#ctx0" brushRef="#br0" timeOffset="70797.87">6639 8668 35007 0,'0'0'3120'0,"0"0"-2496"0,10-6-496 0,6 1-128 0,3 0 2112 0,6-1 416 16,5-2 80-16,4 1 16 0,2-2-1344 0,1 0-272 16,-3-1-48-16,1 2-16 0,1-1-752 0,0 1-192 15,-2 3 0-15,-3-2-21248 0</inkml:trace>
  <inkml:trace contextRef="#ctx0" brushRef="#br0" timeOffset="71172.84">5901 8520 23951 0,'0'0'2128'0,"0"0"-1696"0,0 0-432 0,0 0 0 0,0 0 3776 15,0 0 688-15,0 0 128 0,-6 7 16 0,0 1-2128 16,-1 2-432-16,0 2-96 0,-3 1-16 0,-1 1-1136 0,-5 2-224 16,-2 2-64-16,-3-4 0 0,-4 0-272 0,0 1-64 15,2 2-16-15,1-1-22288 0</inkml:trace>
  <inkml:trace contextRef="#ctx0" brushRef="#br0" timeOffset="72059.22">4248 10485 36863 0,'-7'-25'3264'0,"4"15"-2608"0,-1-3-528 16,1-3-128-16,-1-1 704 0,0 0 128 0,-1 0 0 0,-1 2 16 15,1-4 688-15,1 6 144 0,0 3 32 0,2 2 0 16,-1 3-736-16,3 5-144 0,0 0-16 0,-3 16-16 15,1 6-560-15,-1 8-112 0,1 9-128 0,-1 6 176 16,0 6-176-16,1 1 0 0,-1 3 0 0,1-5 128 16,2-1-128-16,-2-3 0 0,1-2 0 0,1-2 0 15,-1-3 0-15,1-2 0 0,-2-3 0 0,1-5 0 16,0-1 0-16,-1-6 0 0,1-4 0 16,0-5 0-16,1-2 0 0,-1-5 0 0,1-6 0 0,0 0 0 15,0 0 128-15,0 0-128 0,-4-6 0 0,1-3 128 16,2-3-128-16,1-2 128 0,1-2-128 0,2-4 128 15,-1-2-128-15,2 0 0 0,0 0 0 0,0-7 0 16,0-1 0-16,0-4 0 0,-2-2 128 0,0-3-128 0,-1-6 0 16,-1-5 0-16,-1-4 0 0,-1 1 0 0,1-2 128 15,1 3-128-15,0 1 128 0,3 8-128 0,-1 6 208 0,2 9-32 16,3 4-16-16,-1 5 0 0,2 6-160 16,1 5 0-16,3 6 0 0,2 8 0 0,3 0 0 15,1 9-176-15,2 3 176 0,2 9-192 0,0 4 192 0,1 6 0 16,-4 1-144-16,-2 5 144 0,1 4 0 0,-1 0 0 15,-1-2-144-15,-3 0 144 0,-3-4 0 0,-2 0 0 16,-1-1 0-16,-2-3 0 0,-2-5 0 0,-1 1 0 16,-2-6 0-16,0-1 0 0,-1-5 0 0,0-3 0 0,-1-3 0 0,1-5 0 31,-2-2-1088-31,3-8-144 0,0 0-48 0,-6 0-12800 0,-1-3-2576 16</inkml:trace>
  <inkml:trace contextRef="#ctx0" brushRef="#br0" timeOffset="72233.87">4173 10713 30399 0,'0'0'1344'0,"0"0"288"0,0 0-1312 0,0 0-320 0,0 0 0 0,0 0 0 15,0 0 2928-15,0 0 512 0,7 4 96 0,2 1 32 16,3-2-2048-16,2-2-416 0,3-1-80 0,4-1 0 16,3 1-608-16,5-3-112 0,0-1-32 0,1 1 0 31,0 0-592-31,0 0-128 0,-2-1-32 0,1 2-20320 0</inkml:trace>
  <inkml:trace contextRef="#ctx0" brushRef="#br0" timeOffset="72479.45">4809 10400 39615 0,'0'0'3520'0,"0"0"-2816"15,0 0-560-15,-2-5-144 0,-2 1 1840 0,4 4 336 16,0 0 64-16,0 0 0 0,0 0-1152 0,0 12-256 16,0 8-32-16,3 4-16 0,0 6-528 0,1 3-128 15,2 2 0-15,-1 0-128 0,-1 2 208 0,0-3-64 16,-1-2-16-16,1 0 0 0,-2-5-128 0,-2 0 128 16,1-2-128-16,-1-3 128 0,-1-4-128 0,-1-1 0 15,1 0 0-15,-2-2-176 16,1-4-1984-16,1 0-400 0</inkml:trace>
  <inkml:trace contextRef="#ctx0" brushRef="#br0" timeOffset="72907.23">4809 10424 39615 0,'-3'-5'3520'0,"-3"-2"-2816"0,1-1-560 0,0-1-144 15,0-1 1600-15,1-2 272 0,1-2 64 0,1 1 16 0,0 2-720 0,2-1-144 16,3 2-16-16,1 2-16 0,1-1-640 0,3 3-128 16,2 0-32-16,3 2 0 15,3 0-256-15,2 3 0 0,-1 1 128 0,1 0-128 0,2 3 0 0,-2 2 0 16,-2 3 0-16,1 1 0 0,-2 0-144 0,-2 3 16 16,-2 2 0-16,-5 0 0 15,-2 3-304-15,-2 2-48 0,-4-2-16 0,-2 2 0 16,-1-2 16-16,-3 3 0 0,-1 1 0 15,-1-2 0-15,-3 1 480 0,0-1 0 0,0 1 0 0,0-2 0 0,0 0 0 0,1-3 0 16,1-2 0-16,1-2 0 0,0-1 0 0,0-3 0 16,3-1 0-16,0-1 0 0,-1-1 0 0,8-4 0 15,0 0 0-15,0 0 0 0,0 0 0 0,0 0 0 16,0 0 208-16,0 0-64 0,9-2-144 0,2 1-176 16,1 1 48-16,1 1 0 0,1 3 128 0,2-1 0 15,1 2 0-15,-1 3 0 0,1 2 0 0,0 2 0 16,0 0 0-16,0 1 0 0,0 1 0 0,-2-1 0 0,-1 0 0 15,-1 0 0-15,0-1 0 0,-1 1 0 0,-2 0 0 16,1 0 0-16,-1-5 0 0,0 0-128 0,0 0 128 0,-1-1-128 16</inkml:trace>
  <inkml:trace contextRef="#ctx0" brushRef="#br0" timeOffset="73320.62">5320 10382 33167 0,'-5'-10'2944'0,"5"10"-2352"16,0 0-464-16,0-9-128 0,0-2 1936 0,0 2 368 16,0 1 80-16,2 0 16 0,-2 1-336 0,1 0-64 0,0 2-16 15,-1 5 0-15,0 0-1072 0,0 0-208 0,0 0-64 0,5 6 0 16,1 6-352-16,-1 6-80 0,-1 6-16 0,1 4 0 15,0 5 16-15,-1 2 0 0,-3 3 0 0,1 0 0 16,-2 0-48-16,0 1-16 0,0-3 0 0,0-4 0 16,0-2-144-16,0-3 0 0,0 0 144 0,0-6-144 15,1 1 0-15,0-5 0 16,2-1 0-16,1 1-128 16,0-8-2000-16,2 0-400 0</inkml:trace>
  <inkml:trace contextRef="#ctx0" brushRef="#br0" timeOffset="73625.07">5753 10280 26719 0,'0'0'2368'0,"0"0"-1888"16,0 0-480-16,0 0 0 0,0 0 3520 0,0 0 592 16,0 0 128-16,-5 3 32 0,0 1-2416 0,1 4-496 15,0 2-80-15,1 5-32 0,2 4-768 0,0 3-160 16,0 3-16-16,2 4-16 0,0-3 80 0,3 4 16 16,-1-3 0-16,-1 2 0 0,1-2-128 0,1 1 0 0,-2-4-16 0,1 0 0 15,0-1-240-15,-2-2 176 0,0-1-176 16,2-2 160-1,-3-5-496-15,0-3-112 0,0 1 0 0,0-5-14144 0,0 2-2816 16</inkml:trace>
  <inkml:trace contextRef="#ctx0" brushRef="#br0" timeOffset="73850.43">5629 10342 35007 0,'0'0'3120'0,"0"0"-2496"0,0 0-496 0,8 4-128 16,-1-1 1520-16,2 3 272 0,0 0 64 0,4 1 16 16,3 1-304-16,1 1-64 0,1-1-16 0,1 1 0 15,2 4-656-15,0 2-144 0,-1 2-32 0,-2 2 0 0,0-1-256 0,-1 3-48 16,0-2-16-16,-1 1 0 0,-2-5-96 0,-2 1-32 16,-2 0 0-16,1-3 0 15,-1 0-672-15,1-4-144 0,-2-1-32 16,1-3-21568-16</inkml:trace>
  <inkml:trace contextRef="#ctx0" brushRef="#br0" timeOffset="74069.2">6273 10278 31327 0,'0'0'2784'0,"0"0"-2224"15,0 0-560-15,0 0 0 0,0 0 3408 0,0 0 576 16,3-8 112-16,-3 8 32 0,0 0-2176 0,0 0-432 0,0 0-96 0,-8 0-16 15,-2 3-800-15,-2 3-160 0,-2 3-48 0,-2 4 0 16,-2 3-208-16,-2 2-64 0,-2 3 0 0,1-1 0 16,2-1-128-16,0 1 0 0,1-1 144 0,3 1-144 31,-1-2-416-31,4-1-160 0,2 1-16 0,2-2-16 16,0 1-1568-16,4-4-320 0,2-3-64 0</inkml:trace>
  <inkml:trace contextRef="#ctx0" brushRef="#br0" timeOffset="74281">6313 10223 41295 0,'0'0'1824'0,"0"0"384"0,0 0-1760 0,0 0-448 0,0 0 0 0,6 7 0 0,-2 2 1472 0,0 0 224 16,-3 5 32-16,1 2 16 0,-1 6-816 0,-1 4-160 15,-1 3-48-15,1 1 0 0,0 2-144 0,1 1-48 16,-1-2 0-16,1 2 0 0,0-3-224 0,1 0-48 15,-1-2-16-15,0 0 0 0,1-3-240 0,-1-3 0 16,-1-3 128-16,3 0-128 16,-1-6-1008-16,1-2-240 0,-1-4-48 0,4 1-16 0</inkml:trace>
  <inkml:trace contextRef="#ctx0" brushRef="#br0" timeOffset="74834.48">6966 10129 43023 0,'0'0'1904'0,"0"0"400"0,0 0-1856 0,0 0-448 0,-7 1 0 0,1-1 0 16,-2 2 1392-16,1 0 176 0,1 4 32 0,1 0 16 15,-1 5-864-15,0 2-176 0,-1 2-48 0,1 3 0 16,-1 5-304-16,1 0-64 0,-2 3-16 0,2 4 0 16,-1 0-16-16,0 3 0 0,2 1 0 0,0 0 0 15,0-2 48-15,1 1 0 0,1-2 0 0,1-1 0 16,-1 0-176-16,2-4 0 0,1-2 0 0,0-4 0 0,0 1 0 16,1-5 0-16,2-3 128 0,-2-3-128 0,-1 1 128 0,0-5 0 15,0-6 0-15,0 0 0 0,0 0-128 16,0 0 0-16,0 0 0 0,0 0 0 0,1-11 0 0,1-1 0 15,-2-1 0-15,-2 0 0 0,1-5 0 0,0-1 0 16,-2 0 0-16,2-2 0 0,-1-3 0 0,1 0 0 16,1-4 0-16,0-2 0 0,1-5 128 0,2 0 0 15,2-2 0-15,2 1 0 0,2-3-128 0,1-2-176 16,1 0 48-16,-1 1 0 0,1 3 128 0,-2 5 0 16,0 8 0-16,-1 3 0 0,0 8 0 0,-1 5 0 15,-7 8 0-15,10 8 0 0,-1 5-128 0,1 8 0 16,2 2 0-16,-2 4 0 0,1 3 128 0,-1 2 0 15,1 0 0-15,-2 5 0 0,0-2 0 0,0 3 0 16,-1 0 0-16,0-1 0 0,-1 1 0 0,1 0 0 0,0-3 0 16,-1-1 0-16,-4-1 256 0,1-3 0 0,0-3-16 15,0-2 0-15,-1-4-112 0,-1-2-128 0,1-3 176 0,-2-2-176 16,2-3 160-16,-2-1-160 0,-1-3 128 0,0-7-128 31,0 0-752-31,0 0-224 0,0 0-48 0,0 0-21952 0</inkml:trace>
  <inkml:trace contextRef="#ctx0" brushRef="#br0" timeOffset="75009.75">6764 10423 40719 0,'17'-4'1792'0,"-2"1"384"15,10 2-1728-15,8-5-448 0,7 1 0 0,10-3 0 0,7-3 1984 16,4-1 304-16,1 3 64 0,1 0 16 0,-1-2-1408 0,-1 2-256 15,-1-1-64-15,4 2-16 0,1 3-336 0,3 1-64 16</inkml:trace>
  <inkml:trace contextRef="#ctx0" brushRef="#br0" timeOffset="79922.45">7615 8662 25791 0,'-18'2'1152'0,"10"-1"224"0,-1 2-1104 0,-2-1-272 0,1 0 0 0,-8 0 1536 15,11 0 256 1,7-2 64-16,0 0 0 0,0 0-576 0,0 0-96 0,9 2-32 0,4 1 0 16,4-3-320-16,5-2-64 0,7-1 0 0,2 0-16 15,3 2 160-15,3-1 48 0,2 0 0 0,-1 2 0 16,1-3-208-16,-3 3-48 0,-2 3 0 0,-2-3 0 15,-5 0-256-15,-2 0-64 0,-4 0-16 0,5 2 0 16,-7-2-240-16,-4 2-128 0,-15-2 128 0,11 2-128 16,0 5-912-1,-11-7-256-15,10 2-48 0,-10-2-16 0,12 8-1584 0,-2-4-304 16</inkml:trace>
  <inkml:trace contextRef="#ctx0" brushRef="#br0" timeOffset="80129.1">8112 8483 27647 0,'0'0'1216'0,"0"0"256"16,0 0-1168-16,10-7-304 0,-2 1 0 0,-8 6 0 0,12-4 1568 0,-1-2 256 16,1 5 48-16,0-2 16 0,0 6-352 0,-1 1-80 15,1 5-16-15,2 2 0 0,2 4-560 0,-5-2-112 16,-2 4-32-16,0 3 0 0,-1 2-192 0,-3 1-32 16,-3 2-16-16,-4 9 0 0,-6 0-80 0,-8 1-16 15,-8 2 0-15,-6-2 0 0,-7-4-32 0,-1-2-16 16,0-3 0-16,6-3 0 0,6-2-144 0,5-1-16 15,4-3-16-15,8-4-21152 0</inkml:trace>
  <inkml:trace contextRef="#ctx0" brushRef="#br0" timeOffset="80781.64">9099 8112 38703 0,'-6'-26'1712'0,"5"8"352"0,1-3-1648 0,0 2-416 16,-1-1 0-16,1 4 0 0,0 5 1376 0,0 11 192 15,0 0 32-15,0 0 16 0,0 0-752 0,1 14-160 16,-1 11-16-16,0 11-16 0,-2 10-528 0,-2 9-144 0,-2 9 0 0,4-19 0 16,-2 10 176-16,1 4-48 15,2-3 0-15,0 0 0 0,1-3-128 0,1-7 128 0,-1-6-128 0,1-3 128 16,1-3-128-16,0-6 0 0,1-4 0 0,-2-6 128 16,0-4-128-16,1-3 160 0,-2-3-160 0,0-8 160 15,0 0 80-15,0 0 16 0,0 0 0 0,-2-11 0 16,2-3-80-16,0-2-16 0,-1-1 0 0,1 0 0 15,0 0-160-15,0-2 0 0,0-2 0 0,1-4 0 16,1-1 0-16,-1-4 0 0,0-4 128 0,3-21-128 16,0 1 0-16,1-2 0 0,2 0 0 0,-1-2 0 15,2 1 0-15,0 3 0 0,1 1 128 0,2 6-128 16,-1 5 0-16,2 8 0 0,1 8 0 0,0 8 0 16,1 9 0-16,3 12 0 0,3 11 0 0,1 11 0 15,-1 9-160-15,-5-6 160 0,-2 6 0 0,0 7-144 0,-1 2 144 0,-2 1 0 16,-1 2 0-16,0-2 0 0,-1-2 0 0,-1-3 0 15,-2-2 0-15,-1-1 0 0,0-5 0 0,-2-2 0 16,-1-5 0-16,1 1 0 16,-2-1-848-16,-2-3-240 0,0-2-64 15,-2-1-19728-15</inkml:trace>
  <inkml:trace contextRef="#ctx0" brushRef="#br0" timeOffset="80910.62">9127 8655 37951 0,'3'-36'1680'0,"1"20"352"0,2-5-1632 0,2-5-400 15,3-2 0-15,8-12 0 0,3 3 1472 0,4 6 192 16,2 6 64-16,-9 11 0 0,4 1-992 0,0 4-192 0,2 4-32 0,1 3-16 31,0 4-1200-31,-1 1-224 0</inkml:trace>
  <inkml:trace contextRef="#ctx0" brushRef="#br0" timeOffset="81292.4">9747 8382 30399 0,'-11'-2'2704'0,"11"2"-2160"0,-6-3-544 0,-1 2 0 15,-1-1 2544-15,0 2 400 0,1 0 64 0,-1 0 32 16,1 3-1168-16,1 2-224 0,-3 2-48 0,2 2-16 16,1 1-1088-16,-1 5-224 0,2-2-32 0,1 2-16 15,0 1-224-15,3 1 0 0,-1 1 128 0,2-2-128 0,2 1 0 16,2 0 0-16,0-3 0 0,1 2 0 0,1-5 0 0,2 0-192 15,1-3 48-15,3-2 0 16,-2 1-448-16,2-6-96 0,0-2-16 0,0-2 0 16,-2 0 128-16,1-2 0 0,-1 0 16 0,0-3 0 0,-1-2 320 15,1 1 64-15,-3-3 16 0,1 0 0 0,0 0 160 0,0-1 0 16,0-1 0-16,0 0 0 0,-1-1 0 0,0 2 144 16,-2 2-144-16,0-4 0 0,-1 6 144 0,0 3-144 15,-4 6 0-15,0 0 144 0,0 0 48 0,0 0 16 16,0 0 0-16,-2 7 0 0,-1 5 0 0,2 1 0 15,1 0 0-15,1 2 0 0,0-2-208 0,2 1 128 16,1 2-128-16,1-3 0 0,1 0 0 0,1-2 128 16,1 1-128-16,1-4 0 15,3 2-2048-15,-1-2-448 0,13-1-80 0,10 3-14608 0</inkml:trace>
  <inkml:trace contextRef="#ctx0" brushRef="#br0" timeOffset="81488">10259 8175 33167 0,'-5'-21'1472'0,"3"15"304"0,1-4-1424 0,0 4-352 0,1 6 0 0,0 0 0 16,0 0 2000-16,0 0 336 0,0 0 64 0,-5 12 16 15,-2 6-1456-15,2 7-272 0,1 6-64 0,0 4-16 16,1 4-160-16,1 3-16 0,-1 1-16 0,-1-1 0 16,0-2-128-16,2-3-32 0,-1-1 0 0,2-3 0 0,0-6-256 0,-1-1 0 15,2-5 0-15,0-3 0 16,2-3-1088-16,-1-4-256 0,-1-11-64 0,0 0-11520 15,4 8-2288-15</inkml:trace>
  <inkml:trace contextRef="#ctx0" brushRef="#br0" timeOffset="82014.7">10143 8596 21183 0,'-13'-20'1888'0,"8"13"-1504"0,-2-4-384 0,1 1 0 0,-2-2 3312 0,0-1 592 16,0-1 112-16,3 1 16 0,1-3-1664 0,4 2-320 16,3-1-80-16,3 1-16 0,3 0-912 0,3 1-176 15,2 1-32-15,3 1-16 0,3 1-624 0,3 2-192 16,2 3 128-16,1-2-128 15,0 2-704-15,-1 3-208 0,-2-4-48 0,1 5 0 16,-1-2-1520-16,-3 2-304 0,-4-1-64 0,-2 2-16 16,-2-3-176-16,-3 2-32 0,-3-1-16 0,-6 2 0 0,0 0 2640 0,0 0 448 0,7-4 272 0,-7 4-32 15,5-5 1440-15,-1 0 304 0,-4 5 48 0,0 0 16 16,1-7 224-16,-1 7 48 0,0 0 16 0,0 0 0 16,0 0-624-16,0 0-128 0,0 0-32 0,0 0 0 15,-5 6-608-15,-1 3-128 0,-2 3-32 0,0 3 0 16,0 3-320-16,2 2-64 0,-1-2-16 0,3 3 0 15,2-3-192-15,0 1-64 0,2-1 0 0,3-2 0 16,2-3-128-16,2-2 0 0,-1 0 0 0,2-3 0 16,2-2-240-16,2-2-80 0,1-3 0 0,1-1-16 31,1-1-304-31,0 0-48 0,0-6-16 0,-1 1 0 0,-1-1 288 0,-1-1 48 0,0-1 16 0,-3-1 0 16,-1-2 352-16,-2 0 0 0,-1-1 0 0,1 0 0 15,-3 0 128-15,1 0 0 0,-1 0 0 0,0 1 0 16,-2 2 48-16,0 2 0 0,-1 2 0 0,0 6 0 15,0 0-176-15,0 0 192 0,-2 6-192 0,0 3 192 0,1 3-192 16,0 1 0-16,1 3 0 0,1-1 0 0,0 1 0 16,2 0 0-16,1-1 0 0,1 0 0 0,0-2-128 0,2 0 128 15,-3-4-160-15,1 0 160 0,0-1-224 0,2-3 48 16,-7-5 16-16,0 0 0 0,7 0 160 0,-7 0 0 16,7-5 0-16,-2-2 0 0,-2-2 320 0,-1 0-16 15,1-1 0-15,-2-1 0 0,-1 1 128 0,0-3 16 16,-1-3 16-16,0 2 0 0,-2-3-192 0,-1 0-32 15,0 1-16-15,-1-2 0 16,0 0-1184-16,-2-1-224 0,1 1-48 0</inkml:trace>
  <inkml:trace contextRef="#ctx0" brushRef="#br0" timeOffset="82878.78">10671 8351 29887 0,'0'0'1328'0,"0"0"272"0,0 0-1280 0,0 0-320 16,0 0 0-16,-5-7 0 0,-2 2 1920 0,-1 0 320 16,-2 0 64-16,-2 0 0 0,-2-2-944 0,-2 3-192 0,-2-2-32 0,0 2-16 15,-2 1-672-15,1-1-144 16,-1 3-32-16,0 0 0 0,2 1-272 0,3 1 0 0,2 0 0 0,2 3 0 31,5-3-1120-31,6-1-288 0</inkml:trace>
  <inkml:trace contextRef="#ctx0" brushRef="#br0" timeOffset="83921.53">11125 8148 38703 0,'-8'-6'3440'16,"0"2"-2752"-16,-1 0-560 0,-2-1-128 0,1 0 1040 0,0 1 176 16,0 2 48-16,4-4 0 0,6 6-96 0,0 0-16 15,-5-5 0-15,5 5 0 0,0 0-704 0,0 0-128 16,6-6-48-16,2 2 0 0,1 0-272 0,2 2 0 15,2 5 128-15,0 4-128 0,0-1 0 0,1 2 0 16,2 1 0-16,-1 4 0 0,0 4 0 0,-2 1 0 16,0 2 0-16,-2 2 0 0,0 1-384 0,-2 1 32 15,-2-2 0-15,-2 2 0 0,-3-5-32 0,1 1-16 0,0-2 0 16,-3 0 0-16,-2-2 400 0,0-3 0 16,-1-1 0-16,0-2-128 0,1-2 128 0,-2-2 128 0,4-6-128 0,0 0 176 15,0 0 240-15,0 0 48 0,0 0 16 0,1-6 0 16,3-3-128-16,1-3-32 0,2-2 0 0,1-2 0 15,0-1-144-15,2 0-48 0,2-2 0 0,-1 2 0 16,1-3-128-16,0-1 128 0,-2 6-128 0,1-5 128 16,-1 3-128-16,-1 1 0 0,-1 3 0 0,0 2 128 15,-2 4-128-15,1 2 0 0,0 0 0 0,-7 5 0 16,6-3 0-16,2 3 0 0,1 3 0 0,-1 1 0 16,-8-4-160-16,6 7 160 0,1 3 0 0,-1-4-144 15,-6-6 144-15,8 8 0 0,0 1 0 0,0 0-128 16,-2-1 128-16,1-2 0 0,-7-6 0 0,6 7 0 15,1 0 0-15,-1-2 0 0,1-1 0 0,-1 0 0 16,-6-4 0-16,10 0 0 0,-3 0 0 0,3 0 0 16,-3-6 0-16,2 2 0 0,-1 1 0 0,0-4 0 0,0-1 0 15,1-1-128-15,-1 0 0 0,1-2 0 0,0 1 128 16,0-2 0-16,0-1-144 0,-1 2 144 0,0-1 0 0,-1-1 0 16,-2-2 0-16,-1 1 0 0,0 1 160 0,-3 1 160 15,-2 5 16-15,-2-4 16 0,-1 3-352 0,-1 2-240 16,-4 2 48-16,-2 3 0 0,-2 2 192 0,-1 3 0 15,-2 2 192-15,-1 3-192 0,-1 3 176 0,2 1-176 16,2-1 160-16,2 4-160 0,2-1 0 0,2 2 0 16,4 0 0-16,3 0-160 0,4 3 160 0,2-1 0 15,4 2 0-15,4-1 0 0,4-6 0 0,4 0 0 16,2-2 0-16,3-2 0 0,2-2 0 0,-1-1 144 16,-1-3-144-16,0-3 160 0,0-2-160 0,2-2 0 0,0-1 0 15,1-1 0-15,0 0 0 0,-1-3 0 0,1-3 144 16,-2 0-144-16,1-2 0 0,-2 0 0 0,0 0 0 0,0 0 0 15,-3 0 0-15,-2-3 0 0,-2 3-128 0,-4 0 128 16,-2 0 0-16,-4 1-128 0,-2-1 128 0,-3-1 0 16,-3 1 0-16,-2 1 0 0,-4 0 0 0,-5 3 0 15,-3 3 0-15,-2 3 0 0,-2 3 0 0,-1 5 0 16,-2 3 0-16,0 2-192 0,0 3 192 0,0 2-192 16,2 0 192-16,2 1 0 0,3-2 0 0,3 2-128 15,2 0 128-15,3-2 0 0,2-1 0 0,3-4-128 16,3 0 128-16,2-2-128 0,4-3 128 0,3-2-128 15,1 0 128-15,1-2 0 0,0 0 0 0,2-2-128 16,1 0 128-16,0 2 0 0,-1 1 0 0,-2 6 0 16,0-1 0-16,-2 6 0 0,-2 6 0 0,-2 8-128 15,-1 5 128-15,-3 7 0 0,-2 4 0 0,0 4-128 16,-2 3 128-16,0 1 176 0,-2 0-48 0,1 4 0 0,0 1 64 0,1-2 0 16,1-2 0-16,2-3 0 0,-2-3 112 15,0-4 16-15,1-3 16 0,-1-3 0 0,-1-7 144 0,-1-5 32 16,-3-5 0-16,0-3 0 0,-1-5 208 0,-1-3 48 15,-2-5 16-15,1-2 0 0,-2-4-304 0,-2-2-64 16,1-3-16-16,1-4 0 0,2-3-240 0,3-2-160 16,0-4 192-16,3-2-192 0,1-2 0 0,4-4-192 15,4-4 0-15,6-5-16688 16,6-5-3328-16</inkml:trace>
  <inkml:trace contextRef="#ctx0" brushRef="#br0" timeOffset="84232.29">12457 8137 22111 0,'0'0'1968'0,"-4"-3"-1584"0,4 3-384 0,-6-5 0 15,-1-1 4720-15,2 1 848 0,5 5 192 0,0 0 16 16,-3-6-3392-16,3 6-672 0,0-8-144 0,0 8-32 16,0 0-1024-16,8-2-192 0,1 1-64 0,2 2 0 15,0 3-256-15,2 2-256 0,2 1 64 0,-2 1 0 16,-1-1-512-1,-2 3-112-15,-1 0-16 0,-1-1 0 0,0 2 16 16,-3-1 0-16,-1 0 0 0,-3 1 0 0,-2-1 288 16,-2 2 48-16,-2-3 16 0,0 2 0 0,-3-2 464 0,-1-1 0 0,0-6-128 0,1 2 128 15,0 0 416-15,8-4 128 0,0 0 32 0,0 0 0 0,0 0 96 16,0 0 32-16,8-7 0 0,4-3 0 0,5-3-368 0,2-1-64 16,3-1-16-16,0 0 0 0,1-1-256 0,-1-4 0 15,0 1-208-15,-1-1 80 16,0 1-1344-16,-2-1-256 0,-1 2-48 0</inkml:trace>
  <inkml:trace contextRef="#ctx0" brushRef="#br0" timeOffset="85216.98">12857 8035 36159 0,'0'0'1600'0,"0"0"336"0,0 0-1552 0,0 0-384 16,-1 11 0-16,-2-2 0 0,1 0 1600 0,-1 2 256 0,1-4 32 15,0 2 16-15,0 1-816 0,-1 0-176 0,2-2-16 0,-1 1-16 16,2 0-544-16,0-1-96 0,0-8-32 0,0 0 0 15,3 9-208-15,-3-9 128 0,0 0-128 0,0 0 0 16,7 8 160-16,-7-8-160 0,7 4 160 0,1-3-160 16,-1-2 192-16,-1-2-64 0,1 1-128 0,-1-4 192 15,2 1-192-15,0-1 176 0,0-1-176 0,0-1 160 16,-1-1-160-16,2 0 128 0,1-3-128 0,-1 1 128 16,-1-1-128-16,-1-1 0 0,0 0 0 0,-1 1 0 15,0 0 0-15,-2 1 0 0,-2-1 0 0,-1 1 0 16,1 1 0-16,-2 1 0 0,-2 1 0 0,-1-1 0 15,-4 5 128-15,-2-1-128 0,-3 3 128 0,-2 4-128 16,-1 3 176-16,0 1-48 0,-2 1-128 0,1 3 192 16,1 3-64-16,0 0 0 0,1 1-128 0,2 2 192 15,3 4-192-15,1 0 128 0,2-2-128 0,2 0 0 16,3-2 0-16,2 2 0 0,4-2 0 0,3-1 0 0,1 0 0 16,1-2 0-16,3-3 0 0,2 1 0 0,0-5 128 0,2-2-128 15,3-1 0-15,-1-6 144 0,2 2-144 16,0-2 0-16,1-1 0 0,1-1 128 0,-3-2-128 0,1 1 0 15,-1-1 0-15,-1 0 0 0,1-5 0 0,-1 1 0 16,-2 1 0-16,0 0 0 0,-1-4-240 0,1 0 32 16,-3-2 0-16,1-2 0 0,-2 1-48 0,-2 0-16 15,-1 0 0-15,-4 2 0 0,-1-1 48 0,-2 2 16 16,-3 1 0-16,-1 2 0 0,-3 3 208 0,0 2-192 16,4 6 192-16,-5-4-192 0,-2 1 192 0,1 5 0 0,-1 3 0 15,0-1-144-15,2 5 144 0,1-1 0 0,2 0 0 16,0 1-128-16,2 0 128 0,2 1 0 0,-1 1 0 15,2 0 0-15,-1 0 0 0,2 1 0 0,1 2 0 0,1-4 0 16,0 0 0-16,1-1 0 0,-1 0 0 0,2 0 0 16,-2-1 128-16,1 0-128 0,0-1 160 0,-1 3-160 15,1-1 0-15,-1-2 128 0,1 0-128 0,-1 0 0 16,-1 0 0-16,1 1 0 0,-6-8 0 0,0 0 0 16,0 0 0-16,0 0 128 0,6 5-128 0,-6-5 0 15,0 0 0-15,8-1 176 0,0 1-176 0,0-4 160 16,1 2-32-16,-2-5 0 0,3-1 0 0,-1 2 0 15,0-1-128-15,0-1 0 0,1-2 144 0,1-1-144 16,-1 4 0-16,-1-5 128 0,1-1-128 0,-1 0 0 16,0 0 0-16,-1 0 0 0,-1 0 0 0,0 1 128 15,-1 2-128-15,2-1 0 0,1 1 0 0,1 2 0 16,0-1 0-16,2 0 0 0,-1 1 0 0,1 1 128 0,0 2-128 16,0 2 0-16,-1 0 0 0,1 1 0 0,1 2 0 0,-1 2 0 15,-3 1 0-15,-1 0-128 0,0 2 128 0,-2 2 0 16,-1 2 0-16,1 0 0 0,-5 1 176 0,-1 2 64 15,-3 0 16-15,-1 1 0 0,-1 1 64 0,1-1 0 16,0-1 16-16,0 0 0 0,1 0-208 0,-1-2-128 16,4-10 160-16,-3 8-160 0,2 0 0 0,1-8 0 15,1 6 0-15,-1-6 0 0,0 0 0 0,0 0 0 16,10 4 0-16,1-3 0 0,-1-2 0 0,2-2-128 16,0 0 128-16,1-1-160 0,0-2 160 0,1-1 0 15,1-3-144-15,-2 1 144 0,0 0 0 0,0 1 0 0,-2 1 0 16,0-1 0-16,-1 1 0 0,1 1 0 0,-1 1 0 15,-1-1 0-15,0 2 128 0,-1 3 0 0,-1 1 0 16,-7 0 0-16,6 4-128 0,1 1 0 0,-1 2 0 16,-2 1 0-16,0 2 0 0,0-2 0 0,0 0 0 0,0 1 0 15,0 0 0-15,0 0 0 0,0-2 0 0,-2-2 0 16,-2-5 0-16,4 6 0 0,-4-6 0 0,5 4 0 16,-5-4 0-16,8 1 0 0,-1 1-224 0,0-4-14768 15,1-1-2960-15</inkml:trace>
  <inkml:trace contextRef="#ctx0" brushRef="#br0" timeOffset="85401.89">13962 7922 29487 0,'0'0'1296'0,"0"0"288"15,0 0-1264-15,0 0-320 0,0 0 0 0,2-5 0 0,2-3 3264 0,0 0 576 16,1 2 128-16,2-1 32 0,-1-2-2240 0,1 2-448 15,-2-2-96-15,1 1 0 0,1 2-736 0,-1 1-144 16,-2 0-16-16,2 2-16 16,-6 3-1536-16,0 0-304 0,0 0-64 0</inkml:trace>
  <inkml:trace contextRef="#ctx0" brushRef="#br0" timeOffset="85983.9">14201 7899 45215 0,'0'0'992'0,"0"0"208"0,0 0 32 0,0 0 48 16,0 0-1024-16,0 0-256 0,0 0 0 0,0 0 0 0,0 7 592 0,0 2 80 15,0-9 16-15,2 10 0 0,-2 4-544 0,1-1-144 0,-1 0 0 0,0 1 0 16,0 2 0-16,0-3 0 0,0 0 0 0,0 0 0 15,1-1 0-15,1 0 0 0,-1-1 0 0,2-3-128 16,-3-8 128-16,5 7 0 0,1-2 0 0,1-1-128 16,-7-4 128-16,9 0 0 0,0-3 0 0,0 1 0 15,0-2 0-15,0-2-192 0,-1-4 192 0,0 1-192 16,0 0 192-16,1 0 0 0,0-1 0 0,0 1-128 16,0-1 128-16,0 1 0 0,-1 1 0 0,-1 1 0 0,-1 1 288 15,1-1-16-15,-1 4 0 0,1 0 0 0,-7 3-80 16,8 1 0-16,-8-1-16 0,8 3 0 0,-2 3-176 15,1 1 0-15,-2-1 0 0,0 1 0 0,0-1 0 16,0 2 0-16,1 0 0 0,-2-1 0 0,-4-7 0 16,5 6 0-16,0 1 0 0,0-2 0 0,-5-5 0 0,7 2 0 15,-7-2 0-15,8 2 0 0,-1-2 0 0,1-2 0 16,0 0 0-16,0-2 128 0,0 0-128 0,2-3 0 16,-2-2 0-16,0 3-176 0,0-2 0 0,-1 1 0 15,1-2 0-15,0 2 0 0,-1-1 176 0,-2 0 0 16,-1 0-144-16,-2 0 144 0,-2 0 0 0,-1-1 192 15,0 3-32-15,-5 1 0 0,-1 2 224 0,-2-1 32 16,-3 4 16-16,0 4 0 0,-1 0-160 0,1 2-16 0,-1 2-16 16,3 1 0-16,2 2-112 0,4 1 0 0,1-2-128 0,5 3 192 15,0-3-192-15,5 2 0 0,1 0 128 0,5 0-128 16,2-6 0-16,4-1 0 0,4-2 128 0,5 0-128 16,3-2 0-16,1 1 144 0,1-2-144 0,3-2 128 15,1 1-128-15,-1-2 0 0,1-1 0 0,0-1-15264 16,0-3-3088-16</inkml:trace>
  <inkml:trace contextRef="#ctx0" brushRef="#br0" timeOffset="86901.51">15708 7402 40543 0,'-5'-46'1792'0,"4"29"384"0,0 0-1744 0,1 6-432 16,0 0 0-16,-2 6 0 0,2 5 1232 0,0 0 176 16,-1 14 16-16,2 8 16 0,5 6-912 0,-3 4-176 15,-3 4-32-15,-2 0-16 0,-2 2-128 0,1 0-32 16,1-2 0-16,0-1 0 0,1-1-144 0,0-1 160 16,0-4-160-16,1-3 160 0,0-2-160 0,0-4 0 15,0-3 144-15,0-4-144 0,-2-3 0 0,1-3 0 16,1-7 0-16,0 0 0 0,0 0-128 0,0 0 128 15,-3-8-128-15,1-1 128 0,-1-4 0 0,2-1-128 16,0-2 128-16,-1-2 0 0,2-3 0 0,2-1 0 16,-2-1 0-16,2-1 0 0,1-4 0 0,2 0 0 15,1-4 0-15,1 2 0 0,1 2 128 0,1 3-128 0,0 5 160 16,-2 5-160-16,-1 6 128 0,2 3-128 0,0 5 0 16,1 6 0-16,0 2 0 0,0 5 0 0,3 1-176 15,-2 1 176-15,-1 3-128 0,2 0 128 0,-1 0 0 16,2 2 0-16,1-6 0 0,0 0 0 0,0-2 0 15,1-1 0-15,2 1-144 0,0-3 144 0,-1-2-192 0,2-2 192 32,0-3-864-32,0-2-64 0,-1-3-16 0,0-2 0 15,-2-4 320-15,-1-1 64 0,-1-4 16 0,-2 0 0 0,-1-6 544 0,-1 0 0 0,-1 0 128 16,-1-2-128-16,1-2 736 0,-2 0 48 0,-1 0 16 0,0 2 0 16,-2 3 32-16,1 2 16 0,-2 4 0 0,-1 5 0 0,0 9-336 15,0 0-80-15,0 7-16 0,-1 9 0 16,0 9-416-16,-2 5 0 0,0 4 0 0,1 5 0 0,-1 1 0 15,0 2 0-15,2 0 0 0,1-1 128 0,1-4-128 16,2 1 0-16,0-2 0 0,1-2 0 16,1-3-2176-16,3-2-304 0</inkml:trace>
  <inkml:trace contextRef="#ctx0" brushRef="#br0" timeOffset="87455.05">16499 7617 35007 0,'0'0'3120'0,"-4"-7"-2496"16,-3 1-496-16,1-1-128 0,-1 0 2688 0,-1 0 512 16,0 2 96-16,1 2 32 0,-3 3-2096 0,1 1-400 15,-2 1-96-15,-2 4-16 0,0 5-592 0,-2 4-128 0,2 2 0 0,-1 4 0 16,1 1 0-16,2 2 0 0,4-1 0 0,1 1 0 31,4-1-528-31,3-1 0 0,2-1 0 0,3-1 0 16,6-5-208-16,1-3-32 0,0-4-16 0,3-3 0 15,2-2-336-15,1-3-64 0,-2-3-16 0,2-2 0 0,-1-3 896 0,0-1 304 0,0 0-192 16,-3-4 192-16,-2 1 592 0,-2 0 224 0,1 1 32 0,-1-1 16 16,-4-1 160-16,1 0 48 0,0-1 0 0,-1-1 0 15,-2 0-416-15,-1 0-80 0,0 1 0 0,0 2-16 16,-2 2-320-16,1-1-64 0,-1 2-16 0,1 1 0 16,-3 8-160-16,0 0 0 0,0 0 0 0,0 0 128 0,5-5-128 15,-5 5 0-15,7-2 0 0,1 0 0 16,-1 2 0-16,1 2 0 0,0 0-144 0,0 1 144 0,0-1 0 15,1 2 0-15,-3 0 0 0,2 1 0 0,0 2 0 16,0-1-128-16,-2 1 128 0,1-1 0 0,-1 6 0 0,1 0 0 16,-2-3 0-16,-1 0 0 0,0 0 0 0,-1 0 0 15,-2 1 0-15,0-1 0 0,-1-9 0 0,0 0-192 16,0 0 192-16,0 0-160 0,0 0 160 16,0 0 0-16,0 0 0 0,0 0-128 0,0 0 128 0,5-3-208 15,1-2 80-15,0-3 128 0,2-1-384 0,-2-4 32 16,1 1 16-16,-1 0 0 0,1-1 336 0,-1-2-176 15,1 3 176-15,1 3-128 0,0-3 128 0,-1 4 0 16,1 2 0-16,3 2 0 0,-1 4 0 0,-1 0 128 16,-2 0-128-16,1 0 176 0,-1 4 64 0,0 0 16 15,-1 0 0-15,1 0 0 0,-2 1-80 0,2 0-16 0,-2 1 0 16,0 1 0-16,-5-7-160 0,0 0 128 0,5 6-128 0,1 1 128 31,-6-7-1952-31,0 0-400 0</inkml:trace>
  <inkml:trace contextRef="#ctx0" brushRef="#br0" timeOffset="88011.95">17057 7490 35007 0,'0'0'3120'0,"0"0"-2496"0,5-2-496 0,-5 2-128 16,0 0 1664-16,0 0 304 0,5-4 64 0,0 3 16 16,-5 1-1168-16,7 1-240 0,-7-1-32 0,6 4-16 0,1 0-592 0,-1 0 0 15,1 2-192-15,1 2 64 0,-2 0-160 16,-1 1-32-16,-1-1 0 0,0 1 0 0,-1 1 320 15,-1-2 0-15,-2-8 0 0,3 8 0 0,0-2 192 0,-2 1 128 16,0-2 48-16,-1-5 0 0,0 0-192 0,0 0-48 16,7 7 0-16,-2-3 0 0,-5-4-128 0,8 0 0 15,-8 0 0-15,9-2 0 16,0 2-464-16,-1-2-176 0,0-1-48 0,-1 2 0 16,3 1-336-16,-1-1-64 0,1-3 0 0,1 0-16 15,-1 2 592-15,-1 0 128 0,0-1 32 0,-1 2 0 0,0-6 544 0,0 3 96 16,0 2 32-16,-2-3 0 0,1-1 256 0,-1 1 48 15,1 0 16-15,-1 0 0 0,-1-2 160 0,2 1 32 16,1-2 16-16,0 1 0 0,-2 2-208 0,1 0-32 16,-1 0-16-16,2 1 0 0,0-1-16 0,0 3-16 15,-2 4 0-15,1 3 0 0,0 1-368 0,0 6-64 16,-3 6 0-16,0 6-128 0,-2 2 0 0,1 4 0 16,-3 6 0-16,0 7 0 0,-1 3 224 0,-1 5-64 0,-2 5-16 15,2-3 0-15,-1 3 176 0,1-5 48 0,0-1 0 16,1-1 0-16,-2 0-112 0,1-2 0 0,-1-4-16 0,-1-3 0 15,0-1-112-15,0-6 0 0,-1-6-128 0,-1-5 192 16,-3-5 32-16,-1-4 0 0,0-2 0 0,-3-6 0 16,-1-5 320-16,-2-3 64 0,-1-2 16 0,3-5 0 15,-1-7-368-15,4-2-64 0,2-1 0 0,5-3-16 16,4-1 16-16,6-5 16 0,6-2 0 0,9-5 0 16,9-4-80-16,6-6-128 0,5-3 176 0,6-6-176 15,5-5 128-15,5-2-128 0,4-4 0 0,6 6 0 16,3 6 0-16,2 5 0 0,-4 6 0 0,-4 7 0 15,-6 6-704 1,-3 4-112-16,-7 6-16 0,-5 6-15216 0,-5 1-3040 0</inkml:trace>
  <inkml:trace contextRef="#ctx0" brushRef="#br0" timeOffset="88528.3">15560 8829 37775 0,'0'-9'3360'0,"-1"-4"-2688"0,-2-8-544 0,0 3-128 16,-1 1 1984-16,-2 1 352 0,-3 5 80 0,-2-2 16 15,0 0-1040-15,-2 2-208 0,0 3-32 0,-2 3-16 16,0 0-928-16,-2 4-208 0,0 1 0 0,-3 2 0 16,-1 5 0-16,0 3-192 0,1 5 48 0,-1 2 16 15,-1 5 128-15,2 0 0 0,3 3 0 0,3 1 0 16,2 0 0-16,4-1-160 0,3-3 160 0,4-1-160 0,2 1 160 15,3-5 0-15,2-3-144 0,5-2 144 16,3-4-192-16,3-4 16 0,3-4 16 0,0-3 0 0,3-2-32 16,-1-2-16-16,0-2 0 0,-1-1 0 0,-3-2 208 15,-1-1 0-15,0-2 0 0,-3 4 0 0,-3 0 0 16,-2 2 160-16,-3 3-32 0,0 0 0 0,-6 6 192 0,0 0 16 16,0 0 16-16,0 0 0 0,0 0-176 0,0 0-48 15,1 8 0-15,0 3 0 0,1-3-128 0,0 1 0 16,1 0 0-16,1 1 0 0,0 3 0 0,1-1 0 15,0 0 0-15,1 1 0 16,2-4-560-16,1-1 16 0,3-2 0 0,1-2 0 16,2-1-2240-16,0-3-448 0,1-7-96 0</inkml:trace>
  <inkml:trace contextRef="#ctx0" brushRef="#br0" timeOffset="88753.4">15748 8820 31727 0,'0'0'1408'0,"2"-10"288"0,1-1-1360 0,-2 2-336 0,-1 9 0 0,0 0 0 15,1-9 2368-15,1 3 384 0,-2 6 96 0,0 0 16 16,0 0-1232-16,0 0-240 0,0 0-48 0,0 0-16 15,8 5-944-15,-2 0-176 0,2 3-32 0,-2 1-16 16,0 3-160-16,0-2 0 0,-1 2 0 0,3 2 0 16,-3-1 0-16,-1-1 0 0,-1 0 128 0,0 1-128 15,-1-4 0-15,2 0 0 0,0-2 0 0,-4-7 0 16,4 6 0-16,-4-6 128 0,0 0-128 0,8 1 128 16,0 3 0-16,1-8 0 0,2-1 0 0,1-3 0 15,0-2 128-15,1-3 32 0,0-3 0 0,0-1 0 16,0-1-128-16,0 1-32 0,0-1 0 0,0 0 0 15,0-1-320-15,-1 1-80 0,0 1-16 0</inkml:trace>
  <inkml:trace contextRef="#ctx0" brushRef="#br0" timeOffset="89459.66">16145 8773 42623 0,'-11'-9'1888'0,"5"8"384"0,1 0-1824 0,-1-1-448 15,-1 0 0-15,7 2 0 0,-6 1 688 0,6-1 32 16,-6 4 16-16,6-4 0 0,0 0-736 0,-2 8 0 16,2 0 0-16,1-1 0 0,-1-7-192 0,3 11 32 15,-1-1 0-15,1-1 0 0,-1-1 160 0,-2-8-128 16,3 8 128-16,0 0-128 0,-3-8 128 0,4 10 0 15,-4-10 0-15,5 7 0 0,-5-7 0 0,6 6 144 16,-6-6-144-16,7 4 0 0,1-1 192 0,-1-3-192 0,0-2 192 0,-1 0-192 16,1-3 192-16,0 1-192 0,-1-3 192 0,1-2-192 15,-2 0 192-15,0-1-192 0,0-4 192 0,-1 3-192 16,-1-1 240-16,-1 0-64 0,1-1-16 0,-2 0 0 16,-1 1 0-16,0 1 0 0,-1 0 0 0,-2 2 0 15,-1 0-16-15,-1 3 0 0,-3 0 0 0,-2 2 0 16,-2 2 0-16,-2 2 0 0,-3 2 0 0,-1 5 0 15,-1 1-144-15,1 4 160 0,0 3-160 0,2 2 160 16,3-1-160-16,4 1 0 0,4-2 0 0,5 2 0 0,4 0 0 16,4 1 0-16,1-3-160 0,2-2 160 15,4-1-432-15,2-3 16 16,2-3 0-16,4 1 0 0,-1-6-1312 0,0-1-272 16,1-1-48-16,5-4-16 0,-4-1 896 0,0 0 176 0,-3-2 32 15,-3 0 16-15,-4 0-16 0,-1 1-16 0,-2-1 0 0,-2 0 0 16,-1-1 704-16,-3-2 144 0,-2 2 128 0,-1-1-192 0,0-2 1024 0,-2 4 192 15,0-1 32-15,-2 3 16 0,1-4 144 0,0 3 48 16,-1-1 0-16,2 3 0 0,0 5-144 0,0 0-32 16,2-7 0-16,-2 7 0 0,0 0-432 0,0 0-80 15,7-4-32-15,1 2 0 0,1 3-400 0,-1 0-144 16,0 3 0-16,0 1 144 0,0-1-304 0,1-1-64 16,-1 2-16-16,-1 2 0 15,0-1-528-15,-1 1-128 0,0 2 0 0,-1-3-16 16,-1 3-32-16,0 0 0 0,-2 1 0 0,0-1 0 0,-2 0 560 0,1-3 128 0,-1-6 0 15,-3 7 16-15,3-7 624 0,0 0 128 0,-4 6 32 0,4-6 0 16,0 0 544-16,0 0 128 0,0 0 0 0,0 0 16 16,0 0-160-16,3-6-48 0,1-3 0 0,4-2 0 15,1 2-512-15,3-4-128 0,-1 0 0 0,2-1-16 16,2-2-160-16,0 2-16 0,-2-2-16 0,0 2 0 16,-1-2-176-16,0 4 0 0,0 1 0 0,-1 2-14672 15,1 1-2976-15</inkml:trace>
  <inkml:trace contextRef="#ctx0" brushRef="#br0" timeOffset="90498.26">16865 8780 23951 0,'-5'-16'2128'0,"5"10"-1696"0,1-2-432 0,-1 0 0 0,0-4 3616 0,0 2 640 15,0 1 128-15,0 0 32 0,-1 2-2608 0,1 7-512 16,-3-8-96-16,0 2-32 0,1-1-624 0,2 7-128 16,-7-2-32-16,0 0 0 0,-3 2 0 0,1 3 0 15,-1 2 0-15,-1 3 0 0,1-2-208 0,0 4-48 16,-2 1-128-16,4 2 192 0,3 2-192 0,1-5 0 16,0 3 0-16,3 0 0 0,2-4 0 0,2 0 0 15,-3-9 0-15,5 8 0 0,0-3 0 0,2 1-128 16,0-6 128-16,2 0 0 0,1-4 0 0,0 1 0 0,0 1 0 15,0-2 0-15,-3-5 288 0,0 1 16 0,-1 1 0 0,-2 2 0 16,0 0 16-16,0 0 0 0,0-2 0 0,-1 2 0 16,-3 5-176-16,0 0-16 0,0 0-128 0,0 0 192 15,0 0-192-15,0 0 0 0,0 0 0 0,0 0 0 16,0 0 0-16,0 0 0 0,0 0 0 0,0 0 0 16,0 0 0-16,1 9 0 0,3 4 0 0,0 0 0 15,1-1 0-15,2-1 0 0,2 1 0 0,1-3 0 16,1-1 0-16,0-1 0 0,2-1 0 0,0-4 0 15,4 0-208-15,3 1 16 0,1-6 0 0,-2-1 0 16,6-4-736 0,-2 1-144-16,1-1-16 0,-3 1-16 0,-3-6 384 15,-1 1 80-15,0-2 0 0,-3 1 16 0,-1 0 624 0,-2 0 0 0,-2 0 144 0,-4 1-16 0,-2 2 608 16,-2 1 128-16,-1 2 32 0,0 7 0 0,-4-8-128 0,4 8-32 16,0 0 0-16,-6-1 0 0,-1 0-416 15,7 1-64-15,-6 5-32 0,0 1 0 0,6-6-224 0,-2 14 128 16,0 1-128-16,2 5 0 0,0 3 0 0,2 6 0 15,-1 5 0-15,2 2 0 0,-2 7 0 0,0 2 0 16,-1-9 0-16,2 3 0 0,-1 0 192 0,0 0 64 16,3 2 0-16,-1-2 0 0,-2-5-256 0,0 0-192 15,-1 0 48-15,-1 5 0 0,-2-3 608 0,1-6 128 16,-2-5 32-16,-1-4 0 0,-1-4 16 0,0-4 16 16,-2-3 0-16,0-3 0 0,-1-3-176 0,-1-6-32 15,-2 0-16-15,2-2 0 0,0-8-192 0,4-1-48 16,-1-2 0-16,2-4 0 0,3-2-192 0,3-5 0 15,4 0 0-15,4-1 0 0,4-3 0 0,3-7-160 0,2 1 0 16,4-5 0 0,3 0-720-16,2 0-144 0,2 0-16 0,0 3-16 15,-2 1 496-15,-1 2 112 0,-1 2 0 0,-3 5 16 0,-2 2 112 0,-5 5 32 16,-2 5 0-16,-3 1 0 0,-4 3 544 0,-1 3 96 0,-2 2 32 0,0-2 0 16,-3 9 304-16,0-5 64 0,0 0 16 0,-2 1 0 15,2 4-304-15,0 0-48 0,0 0-16 0,0 0 0 16,0 0-272-16,0 0-128 0,0 0 128 0,0 0-128 15,0 0 0-15,0 0 0 0,4 11 0 0,0 3 0 16,0-3 0-16,1 1 0 0,0 0 0 0,1-4 0 16,-1-1 0-16,1 0 0 0,-6-7 0 0,8 5 0 15,0 0 0-15,0-1 0 0,1-2 0 0,0-4 0 0,1 0 0 16,1-2 0-16,-1-2 0 0,1 0-176 0,-1-2-16 16,1 0 0-16,-1-1 0 0,2 0 0 0,-3 0 64 0,0-1 0 15,1-4 0-15,-2 1 0 0,-1 2 128 0,-2-1 0 16,-1-1-144-16,0 1 144 0,-2 3 0 15,-2 0 0-15,-1 1 0 0,-3 2 0 0,-2-1 0 0,-2 3 0 16,-1 2 0-16,-6 2 0 0,-3 2-144 0,-3 1 144 16,-2 2 0-16,-1 5 0 0,0 3 0 0,3 1 0 15,4 1 0-15,5 5 0 0,6-2 0 0,6 4 0 16,5 2 128-16,6-1-128 0,8-1 224 0,6-1-48 16,3-4-16-16,5-1 0 0,1-1-16 0,3-3 0 15,7-3 0-15,1-4 0 0,5-2-144 0,1-2 128 0,-11 1-128 16,3-5 128-1,1-1-688-15,1-2-144 0,-1-2-16 0,0-4-23408 0</inkml:trace>
  <inkml:trace contextRef="#ctx0" brushRef="#br0" timeOffset="90640.64">18792 8691 55519 0,'0'0'2464'0,"0"0"496"0,0 0-2368 0,0 0-464 0,0 0-128 0,0 0 0 15,0 0 272-15,0 0 48 0,0 0 0 0,5-2 0 16,-5 2-1280 0,5-3-256-16</inkml:trace>
  <inkml:trace contextRef="#ctx0" brushRef="#br0" timeOffset="99084.85">8445 10806 26719 0,'0'0'1184'0,"0"0"240"0,0 0-1136 0</inkml:trace>
  <inkml:trace contextRef="#ctx0" brushRef="#br0" timeOffset="99177.64">8369 10760 16575 0,'0'0'1472'0,"0"-5"-1168"0,0-2-304 0,0 1 0 0</inkml:trace>
  <inkml:trace contextRef="#ctx0" brushRef="#br0" timeOffset="99465.15">8322 10651 26607 0,'-12'2'1168'0,"7"0"256"0,-3 0-1136 0,0 1-288 16,-1-2 0-16,-2 4 0 0,-2-1 1360 0,0 3 224 15,-1-2 32-15,0 0 16 0,-1 2-176 0,1-1-48 16,1 1 0-16,0-2 0 0,1-1-336 0,3 0-80 16,1-2-16-16,2 2 0 0,6-4-80 0,0 0 0 0,0 0-16 0,0 0 0 15,0 0-352-15,6-2-64 0,6-5-16 0,5 2 0 16,5-2-256-16,3 0-64 15,2-1-128-15,3-1 192 0,4 2-192 0,0 1 0 0,0-1 0 0,-1 2 0 16,-2 2 0-16,-1-1 0 16,-1 3 0-16,-2 0 0 0,0 1 0 0,1 1 0 0,-2 2 0 15,-2 1 0-15,-1 1 0 0,-2-1 0 0,-2 1 0 16,-2 1 0-16,-4 1 0 0,-1-2 0 0,-2 0 0 0,-2 1 0 16,-3-1-1216-1,-5-5-176-15,8 4-32 0</inkml:trace>
  <inkml:trace contextRef="#ctx0" brushRef="#br0" timeOffset="99679.9">8681 10344 28559 0,'0'0'1264'0,"0"0"272"0,0 0-1232 0,11 4-304 0,-1-1 0 0,1 3 0 0,-1 3 1088 0,1 3 144 16,2 4 48-16,-2 5 0 0,0 0-352 0,-1 3-64 15,1 4-16-15,0 3 0 0,1 3-208 0,0 1-32 16,-2 2-16-16,1-2 0 0,-2-1-208 0,-1 0-32 16,-3-2-16-16,-3 1 0 0,0-3-16 0,-4-2 0 15,-3 0 0-15,-3-2 0 16,-3-1-704-16,-8-1-160 0</inkml:trace>
  <inkml:trace contextRef="#ctx0" brushRef="#br0" timeOffset="100516.36">9876 10625 23039 0,'-13'20'1024'0,"7"-9"192"0,0 3-960 0,-1 3-256 0,1 0 0 0,-1 0 0 16,1-1 2816-16,1-2 528 0,1 0 112 0,2-1 0 0,2-1-1408 0,3-1-304 16,1-4-48-16,1 1-16 0,3-1-624 0,2-3-128 15,2-2-32-15,2-2 0 0,2-1-208 0,2-2-48 16,2-6-16-16,1-1 0 0,0-1-240 0,-1-4-32 16,0-5-16-16,0-3 0 0,-3-3-144 0,-2-2-16 15,0-2-16-15,-2 0 0 0,-3-4-16 0,-2 0 0 16,0-1 0-16,-2 0 0 0,-1-1-16 0,-1-2 0 15,-2-3 0-15,-1 1 0 0,0-3-128 0,0-1 0 16,-1-2 144-16,2 3-144 0,-1 5 0 0,0 6 0 16,2 8 0-16,0 8 128 0,-1 6-128 0,-2 10 0 15,8 10 0-15,1 13 0 0,0 8-192 0,2 11 64 16,-1 3 0-16,1 6 0 0,-1 8 128 0,-2 1 0 16,-3 0 0-16,0 0 0 0,2 0 0 0,-1-7 0 0,0-5 0 15,0-5 0-15,-1-5 0 0,2-4 0 0,1-5 0 0,-1-3 0 31,1-7-912-31,0-6-160 0,-3-2-16 0,0-5-16 16,-5-6-1136-16,7-2-208 0,0-2-48 0,-2-7-9472 0,-1 4-1904 0</inkml:trace>
  <inkml:trace contextRef="#ctx0" brushRef="#br0" timeOffset="100634.02">10263 10699 17503 0,'-17'-9'1552'0,"-4"-2"-1232"0,-1-2-320 0,-4 0 0 16,0-5 2320-16,0 0 416 0,2-2 80 0,3 1 0 16,3 3-144-16,2 0-48 0,2 1 0 0,6 0 0 15,3 2-672-15,4 0-144 0,3 3-16 0,6 1-16 16,4 2-1072-16,5 1-224 0,2-2-32 0,5 3-16 15,1 1-432-15,3 1-144 0,4 2 0 0,2 1-13136 16,-1 0-2624-16</inkml:trace>
  <inkml:trace contextRef="#ctx0" brushRef="#br0" timeOffset="100990.39">10511 10451 36335 0,'0'0'1600'0,"0"0"352"0,0 0-1568 0,0 0-384 16,0 0 0-16,0 0 0 0,0 0 1536 0,-6 7 208 15,0-1 48-15,-1 3 16 0,1 3-848 0,1 1-160 16,-2 0-32-16,2 1-16 0,-2 1-240 0,2-1-64 16,0 2 0-16,1 1 0 0,0-3-256 0,3 2-48 15,1-3-16-15,0-1 0 0,2-1-128 0,2 0 0 16,2-2 0-16,1-3 0 0,1 0-192 0,3-1-112 16,0-4-16-16,1-1-16 15,1-1-368-15,0-4-80 0,1-2-16 0,0-2 0 16,-3 0 224-16,1-3 64 0,0 0 0 0,-2-1 0 0,1-2 384 0,-4-1 128 15,0-1 0-15,-1 0 0 0,0 0 0 0,-2 0 272 0,-2 0-16 16,1 2-16-16,-1 2 64 0,1 1 16 0,-2 3 0 0,1 2 0 16,-2 7-112-16,0 0-16 0,0 0 0 0,0 0 0 15,0 0 0-15,0 0-16 0,0 8 0 0,-2 4 0 16,1-2-176-16,1 5 0 0,1-2 0 0,1 2 0 16,-1 5 0-16,1-3 0 0,2 0 0 0,2-2 0 15,-1 0 0-15,1-2 0 0,2 0 0 0,3-4 0 31,2-3-1264-31,2-2-336 0,4-4-64 0</inkml:trace>
  <inkml:trace contextRef="#ctx0" brushRef="#br0" timeOffset="101178.8">10997 10339 12895 0,'-1'-22'576'0,"1"10"112"0,-2-3-560 0,2-2-128 0,-2-4 0 0,-1 1 0 0,0-2 5856 0,2 5 1136 16,0 4 240-16,1 4 32 0,0 9-4832 0,0 0-960 15,0 0-192-15,1 12-32 0,0 3-800 0,2 6-144 16,-2 5-48-16,1 4 0 0,-1 1 144 0,0 5 32 15,1-5 0-15,-2 3 0 0,0-2 0 0,0 0 0 16,0-6 0-16,0 0 0 0,1-1-240 0,-1-2-64 16,1-5 0-16,0-2 0 15,1-3-1088-15,0-1-240 0,-2-12-32 0,0 0-18864 0</inkml:trace>
  <inkml:trace contextRef="#ctx0" brushRef="#br0" timeOffset="101307.88">10902 10464 26719 0,'-11'-12'1184'0,"7"7"240"0,-1-1-1136 0,0-1-288 16,1 1 0-16,1-1 0 0,2 1 3456 0,1 6 624 0,0 0 128 0,7-7 16 16,0 2-2976-16,5 1-608 0,3 0-112 0,1 2-16 15,1 2-512-15,2-2 0 0,-2 2-176 0,1-4-12736 16,0 3-2544-16</inkml:trace>
  <inkml:trace contextRef="#ctx0" brushRef="#br0" timeOffset="101606.75">11196 10363 34431 0,'0'0'1536'0,"0"0"304"0,0 0-1472 0,0 0-368 0,0 0 0 0,0 0 0 16,0 0 2016-16,0 0 336 0,0 0 64 0,0 0 16 15,-7 2-1024-15,0 5-192 0,2 3-32 0,-2 3-16 16,1 3-672-16,1 2-144 0,1 2-32 0,0 2 0 16,2-3-80-16,1 2-32 0,1 0 0 0,3 0 0 0,2 0-208 15,1-3 128-15,1 0-128 0,1-2 0 0,1-3 0 0,0-3-192 16,0 1 16-16,2-7 0 15,0-2-336-15,1-4-80 0,0-2-16 0,1-1 0 16,-1-2 320-16,1-2 64 0,0-3 16 0,0-1 0 0,-2-2 208 0,0-1 0 16,-1 2 0-16,1-2 0 0,-2-2 272 0,-3-1 48 15,-2 1 16-15,-1 0 0 0,-3-2 240 0,-3 2 32 16,-2 0 16-16,-1 2 0 0,-2-1-176 0,-3 0-16 16,0 4-16-16,-3 1 0 0,0 2-288 0,0 4-128 15,-1 2 128-15,2 2-128 16,0 4-1744-16,2 2-432 0</inkml:trace>
  <inkml:trace contextRef="#ctx0" brushRef="#br0" timeOffset="102748.33">11793 10361 35007 0,'-6'-18'1552'0,"5"10"320"0,3-2-1488 0,2-2-384 16,3-2 0-16,0 3 0 0,1 2 2240 0,1 0 384 15,2 1 80-15,-2 3 16 0,3 1-1600 0,1 3-320 16,1 1-64-16,0 2-16 0,2 1-720 0,1 5 0 15,-1 5 0-15,-1 1 0 0,1 0 0 0,-2 1 0 16,1 3 0-16,-2 0 0 0,-4 3 0 0,-1-4-160 0,-2 0 160 0,-1-1-192 16,-2-3-80-16,-3 1-32 0,0 2 0 0,-1-5 0 15,-2 1 304-15,-2-1 0 0,-3-2 0 0,0-3 0 16,0 1 0-16,-1-3 0 0,0-2 176 0,3-2-176 16,-1-1 320-16,7 1-32 0,-5-4-16 0,1-2 0 15,3-2 224-15,1-4 32 0,0-1 16 0,2-1 0 16,5-2-288-16,-1-4-48 0,2-2-16 0,0 0 0 15,1-1-192-15,1 0 128 0,1 1-128 0,1 1 0 16,-1 2 144-16,1 1-144 0,0 1 128 0,0 4-128 16,1 2 0-16,-2 3 0 0,0 1 0 0,1 3 0 15,-1 4 0-15,1 2-144 0,-2 2 144 0,1 1-208 16,-2 3-64-16,1 3-16 0,-2-3 0 0,0 2 0 0,0 3 160 16,0 0 128-16,-2 0-192 0,1 0 192 0,-1 0-128 15,-1 1 128-15,-1 1 0 0,0-2 0 0,0-1 0 0,0-1 0 16,-1 1 0-16,-1-3 0 0,0-1-144 15,-2-8 144-15,0 0 0 0,4 8-144 0,-4-8 144 0,6 5 0 16,-6-5 128-16,8 0-128 0,0-1 176 0,0-3-48 16,-1-1 0-16,1-2 0 0,0-2-128 0,-1 0 160 15,-1 0-160-15,1-3 160 0,-2 0-160 0,0-1 0 16,-1 0 144-16,0-2-144 0,0 1 0 0,0 1 128 16,-4-1-128-16,0 1 0 0,-2 1 192 0,0 1-48 15,-2 0 0-15,-1 2 0 0,-3 0 80 0,-1 2 16 16,-2 3 0-16,-2 3 0 0,0 1-112 0,-4 4-128 0,-1 3 176 15,0 0-176-15,1 1 0 0,1 3 0 0,3-1 0 16,4 4 0-16,2 2 0 0,6 1 0 0,1 0 0 16,7 0-144-16,3 1 144 0,4 0 0 0,3 1 0 0,2-4-128 15,0 1-80-15,2-2-16 0,2-3 0 16,1-2 0-16,-1-1 224 0,2-6-144 16,0 0 144-16,1-4-128 0,0 0 128 0,0-4-192 0,-1 1 192 0,0-1-192 15,-1-5 192-15,0 2 0 0,-2-3 0 0,-1 1 0 16,-1-2 0-16,-4 0 0 0,-1 1 0 0,-3 0 0 15,-3-1 0-15,-3 1 176 0,-1 1-48 0,-1 2 0 16,-2-3-128-16,-2 1 0 0,0 1 0 0,-2 2 0 16,-2-1 0-16,-1 3 0 0,-1 0 0 0,-2 4 128 15,0-2-128-15,-1 4 0 0,-2 0 0 0,2 4 0 16,0-3-128-16,1 4 128 0,3 3-160 0,1 2 160 16,0 2-176-16,3 3 176 0,0 1-192 0,2 5 192 15,3 3-176-15,0 3 176 0,0 3-160 0,0 3 160 0,0 3 0 16,0 3 0-16,-2 4 128 0,1 0-128 0,-2 0 448 0,-1-1-32 15,-1 0 0-15,-2 0 0 0,1-5-96 0,-2 0 0 16,0-2-16-16,-2-2 0 0,1-3-64 16,-1-2-16-16,-1-5 0 0,2-3 0 0,0-1 112 0,-2-1 32 15,1-8 0-15,-1-2 0 0,3-3 0 0,-2-2 0 16,-3-2 0-16,0-2 0 0,1-4-128 0,1-4-32 16,1-3 0-16,0-5 0 0,3 1-208 0,1-3 144 15,2-6-144-15,3-2 128 16,2-3-640-16,2-2-128 0,2-4-16 0,2-6-16 15,4-4-1616-15,0 1-320 0,1-1-64 0,4-1-11632 0,-1-1-2336 16</inkml:trace>
  <inkml:trace contextRef="#ctx0" brushRef="#br0" timeOffset="103591.03">12806 10335 12895 0,'0'0'1152'0,"0"0"-928"0,0 0-224 0,0 0 0 15,0 0 4896-15,0 0 928 0,0 0 192 0,0 0 48 16,0 0-3328-16,0 0-672 0,0 0-128 0,0 0-16 16,8 0-896-16,1 0-160 0,-1-2-32 0,0 2-16 15,0 0-464-15,0 0-96 0,-2 2 0 0,1-1-16 16,-7-1-240-16,8 6 0 0,-3 0 128 0,-1 2-128 15,-4-8 0-15,2 10 0 0,0 2 0 0,-2-4 0 16,-2 2 0-16,0 2 0 0,-1-1 0 0,0 0 0 16,1 1 0-16,-1-3 0 0,1-1 0 0,2-8 0 15,0 0 0-15,0 0 128 0,0 7-128 0,0-7 0 16,0 0 0-16,0 0 0 0,0 0 0 0,5-4 0 16,1 0 0-16,2-4 0 0,-3 0 0 0,2 0 0 15,-1-2 0-15,1-2 0 0,-2-1 0 0,2 0 0 0,-1 0 0 0,1 0 0 16,-2 1 0-16,0 2 144 0,0 1-144 0,1 0 0 15,-6 9 144-15,5-6-144 0,0 1 0 0,2 1 0 16,-1 0 0-16,1 3 0 0,-7 1 0 0,9 1-128 16,-3 3 128-16,1-1-128 0,-2 2 128 0,1 2-128 15,1-1 128-15,-2 1-128 0,0-1 128 0,1 3 0 16,-2-2 0-16,-1 1-128 0,1-2 128 0,0 1 192 16,1-2-32-16,-5-5-16 0,0 0-16 0,0 0 0 15,10 4 0-15,0-3 0 0,-2-2 32 0,0-2 0 16,-1-1 0-16,0-1 0 0,-2-2-160 0,2 0 192 15,-1-3-192-15,1 3 192 0,-2-5-192 0,0 3 0 16,2 1 144-16,-2 0-144 0,-1-5 0 0,-2 3 128 0,1 1-128 16,-2-1 0-16,-1 0 0 0,-1 0 128 0,-2 0-128 15,1 3 0-15,-2 1 288 0,-1 1-16 0,-2 1 0 16,-1 3 0-16,-3 4-16 0,0 3 0 0,-1 1 0 0,2 0 0 16,0 3-256-16,1 1 0 0,1 4 128 0,1-2-128 15,2 0 0-15,1 0 0 0,1 1 0 0,3-1 0 16,3 0 0-16,1 0 0 0,0-1 0 0,2 0 0 15,4-3 0-15,0-1 0 0,0-2 0 0,1 1 0 16,2-1 0-16,0-4 0 0,0-1 0 0,0-2 0 16,-1-1 0-16,1-3 0 0,0 1 0 0,-2-1 0 15,0-3 0-15,-1 2 0 0,1-1 0 0,-2 0 0 16,0 1 0-16,-1-2 0 0,-2-1 0 0,1 1 0 16,-1 2 0-16,0-3 0 0,-2 1 0 0,-2 0 0 15,1 0 0-15,-2 2 0 0,-1 6 0 0,0 0 160 0,1-7-16 16,-1 7 0-16,0 0 0 0,0 0 0 0,0 0-144 0,0 0 0 15,0 0 0-15,6 7 0 0,-1-1 0 16,0 2 0-16,-5-8 0 0,5 8 0 0,0 0 0 16,1 1 0-16,0-3 0 0,1 1 0 0,-2-2 0 0,0-1 0 15,0-2 0-15,-5-2 0 0,8 0 0 0,1-1 0 16,-2-3 0-16,1 0 0 0,-2-4-160 0,1 1 160 16,0-2 0-16,1-1-144 0,0 1 144 0,0 0 0 15,0 0 0-15,-2 1 0 0,-1 3 0 0,1 0 0 16,-1 2 0-16,1-1 0 0,1 4 0 0,-1 2 0 15,2 0-144-15,0-1 144 0,0 2-144 0,1 1 144 16,0 1-192-16,2 0 192 0,0 1-256 0,0 0 48 16,-2 1 16-16,0-1 0 0,-1-1 192 0,0-1 0 0,0 0 0 15,-1 0-144-15,0 0 144 0,-7-4 224 0,0 0-48 16,0 0-16-16,0 0 208 0,0 0 32 0,0 0 16 0,0 0 0 16,0 0-96-16,-8 5-32 0,0 2 0 0,-2-1-15456 15,-2 1-3072-15</inkml:trace>
  <inkml:trace contextRef="#ctx0" brushRef="#br0" timeOffset="104052.03">14958 9871 16575 0,'-7'-25'736'0,"4"16"160"0,1 1-720 0,2 8-176 0,-1-9 0 0,1 9 0 16,0 0 6688-16,0 0 1312 0,0 0 256 0,0 8 48 15,1 5-6064-15,-1 7-1200 0,0 7-240 0,0 6-48 16,0-1-496-16,0 2-80 0,1 3-32 0,0-5 0 16,1-1-144-16,-1-2 0 0,2-3 0 0,-1-4 0 31,0-1-2176-31,-1-4-512 0,-1-2-96 0</inkml:trace>
  <inkml:trace contextRef="#ctx0" brushRef="#br0" timeOffset="104204.45">14666 10044 39855 0,'-10'-30'1760'0,"8"13"368"0,-1-6-1696 0,1-6-432 0,0-5 0 0,4-3 0 0,1-2 1728 0,5-3 256 16,4 1 48-16,5 4 16 0,3 1-1024 0,4 5-208 15,5 4-48-15,2 8 0 0,3 3-512 0,0 6-96 16,0 6-32-16,-1 6 0 16,-1 4-1168-16,1 7-240 0,-1 10-64 0,-2 1-19728 0</inkml:trace>
  <inkml:trace contextRef="#ctx0" brushRef="#br0" timeOffset="104344.64">14941 10210 17503 0,'-19'13'1552'0,"0"3"-1232"16,-1-3-320-16,2 1 0 0,2-1 4848 0,2-1 912 16,2-2 176-16,4-2 32 0,3-3-3200 0,5-5-640 15,5 4-128-15,7-1-16 0,6-3-1088 0,6-3-224 0,6-2-32 0,2-3-16 32,4 2-1056-32,1-7-208 0,3-3-32 0,-1-2-16 15,-1-2-2272-15,-3-5-464 0,31-27-96 0,-20 14 0 0</inkml:trace>
  <inkml:trace contextRef="#ctx0" brushRef="#br0" timeOffset="104648.86">15320 9982 20271 0,'0'0'1792'0,"-7"-4"-1424"0,0 1-368 0,-1 2 0 16,1 0 3376-16,1 2 592 0,6-1 128 0,-7 7 32 16,1 0-2032-16,-1 2-416 0,1 2-80 0,0 1 0 15,1-1-512-15,1 2-112 0,0 2-16 0,2-1 0 16,-1 0-352-16,2 2-80 0,0-2-16 0,-1 1 0 16,2-1-320-16,0-3-192 0,0-1 192 0,0 0-192 15,-1 2 192-15,1-4-64 0,0-8 0 0,0 0-128 16,-1 8 320-16,1-8-64 0,0 0 0 0,0 0 0 15,0 0 96-15,-7 0 16 0,1-2 0 0,6 2 0 0,-7-7-208 0,3-2-32 16,0-1-128-16,2 1 192 0,0-4-192 0,4-2 144 16,2-2-144-16,3-2 128 0,3 0-128 0,1 1 0 15,4-5 0-15,0 4 128 16,2-1-128-16,0 3 0 0,0 2-192 0,0 2 192 0,-1 1-256 0,1 5 80 16,-2 5 16-16,0 3 0 0,-2 4-48 0,-2 4-16 15,-1 3 0-15,-3 4 0 0,-1 3-32 0,-4 4 0 16,0-4 0-16,-1 5 0 0,-1-1 256 0,0 1-176 15,1-4 176-15,0 1-160 0,2 0 160 0,1-1 0 16,1-9 0-16,2 1-13968 16,1-4-2736-16</inkml:trace>
  <inkml:trace contextRef="#ctx0" brushRef="#br0" timeOffset="104848.64">15689 9705 42383 0,'0'0'3776'0,"0"0"-3024"0,0 0-608 0,0 0-144 16,0 0 1648-16,-3 11 288 0,3 2 64 0,0 6 16 16,0 5-1072-16,0 3-224 0,-1 5-32 0,0 2-16 15,-1 1-160-15,1 1-48 0,-1 1 0 0,-1-1 0 16,0-1-304-16,2-3-160 0,-2-4 160 0,2-3-160 16,0-1 0-16,1-6 0 0,0-4 0 0,0-2 0 31,0-3-1952-31,1-2-288 0,-1-7-48 0</inkml:trace>
  <inkml:trace contextRef="#ctx0" brushRef="#br0" timeOffset="104975.69">15566 9987 29487 0,'-6'-16'2624'0,"5"10"-2112"0,-1-2-512 0,2-1 0 0,2-1 3216 0,0 0 544 16,2 3 96-16,1-3 32 0,3 3-1936 0,4 0-384 16,2 3-80-16,4 0-16 0,3 0-1072 0,1 3-208 15,1-2-64-15,0 2-14656 16,1 1-2928-16</inkml:trace>
  <inkml:trace contextRef="#ctx0" brushRef="#br0" timeOffset="105716.86">15967 9945 28559 0,'0'0'2544'0,"-6"-1"-2032"15,3-2-512-15,-4 1 0 0,-1-1 3920 0,0 1 688 0,-1 0 144 16,1 2 32-16,1 2-2784 0,0 0-544 0,1 2-112 0,-1 1-32 15,2 2-880-15,0 1-176 0,1 1-48 0,2 0 0 16,1 0-208-16,1 1 0 0,1 0 0 0,2-1 0 16,0 0 0-16,0-1 0 0,1 0 0 0,0-1 0 15,0 0 0-15,0-1 0 0,0 0 0 0,-4-6 0 16,0 0 0-16,7 3 0 0,-7-3-128 0,0 0 128 16,9 0-160-16,-1-1 32 0,-1-1 0 0,1-4 0 15,0 0-64-15,0-2-16 0,1-1 0 0,-1 1 0 16,0-2 80-16,-1-1 128 0,0-1-208 0,-2 2 80 15,-2-3 128-15,1 0 0 0,-2-1 0 0,0-1 0 16,-2 4 0-16,-2-2 0 0,0 1 0 0,-2 0 0 16,-1 2 176-16,-2 1 16 0,0 1 0 0,-2 2 0 15,-1 3-64-15,-2 1-128 0,-1 5 192 0,0 1-64 16,-3 2-128-16,1 3 0 0,-1 2 0 0,-5 6-176 0,3 2 176 16,5 1 0-16,4-1 0 0,1 2 0 15,5 0 0-15,6 0-144 0,5-1 144 0,2-3 0 16,5-2 0-16,3-2-144 0,3-1 144 0,4-3-208 0,2-2 16 15,2-6 0-15,21-9 0 32,5-8-288-32,-4-1-48 0,-8 1-16 15,-5 1 0-15,-4 2-32 0,-6 0 0 0,-3 0 0 0,-4 1 0 0,-4 1 576 0,-3 0 0 0,-2 2 0 16,-3-3 0-16,-2 3 0 0,-3-3 0 0,-3 2 192 16,-1 0-48-16,-1 0-144 0,-2 4 0 0,-2 2 144 0,-2-1-144 15,-3 4 0-15,-1 1 128 0,1 0-128 0,-2 1 0 16,-1 4 0-16,2-1 0 0,0 2 0 0,2 1 128 15,0 1 0-15,2 0 0 0,1-1 0 0,2 0 0 16,0 0-128-16,4-7 0 0,0 6 0 0,0 1 0 16,0-7 0-16,0 0 0 0,4 7 0 0,1 1 0 15,0-1 0-15,2 1 0 0,-1 2 0 0,1 4 0 16,-2 5 0-16,-1 1 0 0,-3 5 0 0,-1 4 0 16,-1 5 512-16,-3 1 48 0,-1 0 0 0,0 2 0 15,-1 0-160-15,0 3-16 0,-1 0-16 0,2 0 0 16,0-2-96-16,0-1-16 0,1-3 0 0,1-2 0 15,1-2 0-15,-1-1 0 0,2-6 0 0,-1-3 0 0,0-3 320 16,1-3 64-16,-2-3 16 0,-1-2 0 16,-2-5-16-16,-1-2-16 0,-1-2 0 0,-1-4 0 0,-1-2-272 0,0-3-48 15,1-2-16-15,3 0 0 0,-1-5 96 0,3-2 32 16,2-6 0-16,2 1 0 16,4-6-688-16,2 0-144 0,3-1-32 0,6-4 0 15,2-3-720-15,5-2-160 0,5-1-16 0</inkml:trace>
  <inkml:trace contextRef="#ctx0" brushRef="#br0" timeOffset="106027.67">16560 9960 24879 0,'0'0'2208'0,"0"0"-1760"16,0 0-448-16,0 0 0 0,2-6 3648 0,2 3 656 15,-1-4 128-15,1 1 32 0,1 2-2528 0,2 0-496 0,-1 1-96 0,1 2-32 16,-1-2-944-16,-6 3-192 0,8 3-48 0,0 2 0 15,0 0-128-15,-2 3 0 0,-1-1 0 0,2 0 0 16,-3 1-240-16,0 1-80 0,-2 3 0 0,1-2-16 31,-2 2-144-31,-1 3-32 0,0-5 0 0,0 2 0 0,-1-2 336 0,0 1 176 0,-1-5-192 0,2-6 192 16,-2 7 352-16,2-7 176 0,0 0 48 0,0 0 0 16,0 0 624-16,0 0 128 0,0 0 16 0,0 0 16 15,-6-6-528-15,3 1-128 0,1-3 0 0,4-1-16 16,0 0-208-16,2-4-32 0,1 1-16 0,3-1 0 15,3-2-256-15,0-2-48 0,1-2-128 0,1 1 192 16,1 0-576-16,1 1-112 0,0 1-16 16,1 2-15216-16,1-4-3024 0</inkml:trace>
  <inkml:trace contextRef="#ctx0" brushRef="#br0" timeOffset="106782.79">17126 9900 35935 0,'-3'-12'1600'0,"3"5"320"0,0 0-1536 0,0-1-384 16,-1 0 0-16,-1 0 0 0,0-1 2368 0,-1 3 416 0,-1-4 80 0,0 3 16 15,0-1-1664-15,-1 3-320 0,-3-2-64 0,1 7 0 16,-4-3-560-16,-1 3-96 0,-1 3-32 0,0 1 0 15,-1 4-144-15,-2 3 0 0,1 3 0 0,-1 0 0 16,3 2 0-16,0-1 0 0,3 1 0 0,-1 2 0 16,2-2 0-16,3-1 0 0,2 0 0 0,4-2 0 15,2-3 0-15,2 1 0 0,0-5 0 0,4 1 0 16,2-5 0-16,2-2 0 0,1-2 0 16,1-2 0-16,2 1 0 0,0-3 0 0,-1-1 0 0,0-3 0 15,-4 1 0-15,0-1 0 0,-3 3 0 0,-2-3 0 16,-1 3 128-16,1-1 0 0,-4 0 0 0,1 0 0 15,-2 2-128-15,-1 6 192 0,0 0-192 0,0 0 192 16,-1-7-192-16,1 7 0 0,0 0 0 0,0 0 128 16,0 0-128-16,0 0 0 0,-5 5 0 0,1 3 0 15,1 3 0-15,2-2-176 0,-1 2 176 0,2 1-128 16,2 0 128-16,0 0 0 0,1-1 0 0,4 4 0 0,0-2 0 16,2-3 0-16,1 1 0 0,0-5 0 0,0-2 0 15,2-3 0-15,1-1 0 0,0-4-256 16,2-1 16-16,-1-3 16 0,2 1 0 15,1-4-208-15,-1 1-32 16,1-3-16-16,-1 0 0 0,0 0 96 0,-2-4 0 0,0 1 16 0,-1-1 0 0,-2-1 368 0,-2 0 0 16,-1-1 0-16,0 1 0 0,-2 0 192 15,-1 1 144-15,-1-1 48 0,0 1 0 0,-1 4-384 16,-3 0 0-16,0 5 0 0,0 8 768 0,0 0 96 16,0 0 16-16,0 0 0 0,-3 5-688 0,2 8-192 15,-2 0 0-15,1 1 0 0,-2 5 0 0,1 0 0 0,1 2 0 16,0 0 0-16,2-2 0 0,2 1 0 15,-1 0 0-15,1-5 0 0,0 0 0 0,0-1 0 0,2-1 0 16,2-1 0-16,-1-2 0 0,0-5-208 0,1 1 48 16,2-3 16-16,1 0-80 0,1 0-16 0,-3-5 0 0,4-2 0 15,-1-1 240-15,-1-1 0 0,0-2 0 16,-1 0-176-16,0-2 16 0,0 2 0 0,-2 0 0 16,0 1 160-16,0 4 0 0,-1-3 0 0,2 5 0 15,-1 1 0-15,-6 0 0 0,8 3 0 16,-1 1 240-16,-1-2-32 0,1 3 0 0,1 1 0 15,-2-1-208-15,1 0 144 0,-1 0-144 0,1-1 128 16,-1 0-128-16,2-1 0 0,0-2 0 0,0-1 0 16,0-3-1616-16,-1-1-368 15</inkml:trace>
  <inkml:trace contextRef="#ctx0" brushRef="#br0" timeOffset="106890.6">17628 9880 37839 0,'-7'-13'1664'0,"7"13"368"0,0 0-1632 0,-3-8-400 16,3-1 0-16,0 0 0 0,0 3 1984 0,3-1 320 15,4-1 64-15,-1 2 16 0,1-1-1552 0,2 2-304 16,2 1-64-16,0-1-14480 16,1 0-2912-16</inkml:trace>
  <inkml:trace contextRef="#ctx0" brushRef="#br0" timeOffset="107333.33">17948 9862 45663 0,'0'0'1008'0,"0"0"208"0,0 0 32 16,0 0 32-16,0 0-1024 0,9-3-256 0,-2-2 0 0,-2 0 0 0,0 0 1328 0,1 2 208 0,-6 3 32 16,6-6 16-16,-2-1-752 0,-4 7-128 0,0 0-48 15,0 0 0-15,0-7-272 0,0 7-48 0,-4-5-16 0,-2 0 0 16,-4 1-192-16,0 2-128 0,-2-1 160 0,-2 2-160 16,-3 1 0-16,1 4 0 0,1-2 0 0,0 3 0 15,1 1 0-15,2 1 128 0,2 5-128 0,1 1 0 16,0 2 0-16,1-2 0 0,1 1 0 0,3 2-160 15,3-3 16-15,2 1 0 0,2 2 0 0,3-6 0 32,4-1-320-32,0 0-64 0,2-1-16 0,1-1 0 0,0-5-96 0,1-1 0 15,2-1-16-15,1-2 0 0,0-5 240 0,1 0 48 0,0-3 16 16,0 0 0-16,1-3-32 0,-1-1-16 0,-2-3 0 0,-1-3 0 0,1 1 240 16,-2-5 160-16,-1-1-192 0,0 1 192 0,-2 0 0 15,-1-1 304-15,-1-2-48 0,-1-2 0 16,-3 1 256-16,1-2 64 0,-1 0 0 0,0 1 0 0,0 2 0 0,-1 2 16 15,0 1 0-15,-1 7 0 0,-2 4-16 0,0 5-16 16,-1 8 0-16,0 0 0 0,-1 11-304 0,-2 7-64 16,-1 8-16-16,1 9 0 0,-3 8-176 0,1 2 0 15,-1 0 0-15,0 5 0 0,1-8 0 0,1 2 0 16,0 0 0-16,0 1 0 0,0-2-128 0,2 0-64 16,1-3-16-16,-1-1 0 15,2-5-1392-15,0-3-256 0</inkml:trace>
  <inkml:trace contextRef="#ctx0" brushRef="#br0" timeOffset="108174.03">13401 11492 28559 0,'-9'-34'2544'0,"5"22"-2032"15,1 3-512-15,-1 0 0 0,0-2 3264 0,1 6 544 0,3 5 112 0,0 0 32 16,0 0-2144-16,0 0-416 0,-7 8-96 0,2 7-16 16,1 2-752-16,0 6-144 0,0 3-48 0,1 2 0 15,3 2-16-15,-1 2 0 0,-1-2 0 0,0 0 0 16,1-4-64-16,0 1-32 0,1 0 0 0,0-3 0 16,1-5-96-16,-1 1 0 0,-1-3-128 0,1-1 192 15,-2-6-192-15,1 0 176 0,0 0-176 0,-1-4 160 16,2-6-160-16,0 0 192 0,0 0-192 0,0 0 192 15,0 0-32-15,0 0 0 0,-2-8 0 0,-1-1 0 16,2-4 32-16,0-5 16 0,2-3 0 0,0-4 0 16,1-5-208-16,-2-2 0 0,1-5 0 0,0-1 0 15,-1-2 0-15,0 3-128 0,0 4 128 0,0 5-208 16,0 6 208-16,0 5 0 0,0 4 0 0,0 6 0 16,0 7 0-16,0 0 0 0,0 0 0 0,1 10 0 0,1 3-192 15,2 1 48-15,0 6 16 0,2-4 0 0,3 1 128 16,2 2 0-16,0-1 0 0,4-1 0 0,3-1-224 15,3-3-16-15,1-7 0 0,3 1 0 0,2-5-96 16,2-3-32-16,2-3 0 0,-1-4 0 16,-1-1-96-16,-3-7-32 0,-1 2 0 0,-3-4 0 15,-1-3 304-15,-3 0 192 0,-2 2-208 0,-3-5 80 0,-3 5 304 0,-1-5 64 16,-1 1 16-16,-2 2 0 0,0 2 208 0,-2 4 48 16,-2 3 16-16,-1 4 0 0,-1 8 0 0,0 0 0 15,0 12 0-15,0 11 0 0,-1 7-400 0,0 10-128 16,0 4 0-16,2 2 0 0,-1 0 256 0,2 1-48 15,2 0-16-15,2-5 0 0,-1-5-192 0,3-5 144 0,-1-2-144 16,3-4 128-16,-1-5-352 0,1-4-80 0,1-5-16 16,-1-4 0-1,2-3-1328-15,1-4-272 0,0-4-48 0,0-2-19264 0</inkml:trace>
  <inkml:trace contextRef="#ctx0" brushRef="#br0" timeOffset="108721.12">14128 11584 36799 0,'6'-16'1632'0,"-4"9"336"0,0-2-1584 0,-1-2-384 0,0-1 0 0,0 1 0 15,1-1 2048-15,-2 0 336 0,0 0 64 0,-2 3 16 16,2 1-1040-16,-1 3-208 0,1 5-32 0,0 0-16 16,0 0-592-16,-6 5-112 0,-4 5-16 0,1 1-16 15,-1 6-432-15,-1 2 128 0,2 1-128 0,2 3 0 16,-1 0 0-16,3-1 0 0,2-1 0 0,3-1 0 16,3-3 0-16,0-3 0 0,4 0 0 0,1-3 0 0,0-4-192 15,1-1-80-15,2-2-16 0,1-4 0 16,0-3-176-16,1-1-48 0,1-2 0 0,1-5 0 15,-2-1 96-15,-2 2 16 0,1 0 0 0,-1-3 0 0,-2 2 208 16,-1-2 64-16,-2 1 0 0,-1 1 0 0,-1-2 128 16,-1 0 176-16,-2-1-48 0,2 1 0 0,-3 0 128 0,-2 2 32 15,1 2 0-15,0-2 0 0,-1 1-96 0,1 1 0 16,1-4-16-16,1 1 0 0,1 1-176 0,2 1 0 16,1-1 144-16,1 1-144 0,2 1 0 0,1 0 0 15,0 1 0-15,2 0 0 0,-1 0 0 0,1 3 0 16,-2 3 0-16,0-2 0 0,-1 2 0 0,0 2-128 0,-8 0 128 15,7 6 0-15,1 0 0 0,0 3-160 16,-5 2 160-16,1 0 0 0,0 4 0 0,-1-1 0 0,0-1 0 16,0 4 0-16,-1-3 0 0,1 2 0 0,1 0 0 15,0-2 0-15,-2-5 0 0,2 2 0 0,0-5 0 0,0 1 0 16,-4-7 0-16,0 0 0 0,0 0 0 0,8 2 0 16,0-2 0-16,-2-1 0 0,1-3 0 0,-1 0 0 15,-1-5 0-15,1 1 0 0,-1-1 0 0,0-1 0 16,2-1 0-16,-1 1 0 0,3-2 0 0,-1-1 0 15,1-1 0-15,2 1 0 0,0-4 0 0,2 1 0 16,-1 0 0-16,1 1 0 0,2 0 0 0,-1 5 0 16,0-1 0-16,1 4-208 0,-5 1 32 0,-1 5 16 15,0 4 160-15,-2 3 0 0,-2 3 0 0,-1 2 0 0,-1 1 192 16,-2 1 80-16,-1 4 16 0,2-1 0 16,0 1 48-16,-1-1 16 0,0-2 0 0,1-1 0 0,-2-1-352 15,1-3 0-15,-1-9 0 0,0 0-22336 0</inkml:trace>
  <inkml:trace contextRef="#ctx0" brushRef="#br0" timeOffset="108860.82">14851 11263 38703 0,'0'0'3440'0,"0"0"-2752"16,-6 3-560-16,6-3-128 0,-5 1 2192 0,5-1 416 15,0 0 80-15,0 0 0 0,0 0-1920 0,0 0-384 16,7 7-64-16,2-1-14848 15,1 0-2944-15</inkml:trace>
  <inkml:trace contextRef="#ctx0" brushRef="#br0" timeOffset="109217.02">15004 11329 40367 0,'0'0'1792'0,"0"0"368"0,0 0-1728 0,-2 7-432 0,-1 1 0 0,3-8 0 16,-2 8 2000-16,-1 0 320 0,0 1 64 0,3-9 16 16,-1 8-1264-16,1 0-256 0,0-8-48 0,1 9-16 15,2 0-432-15,0-3-96 0,-1 2-16 0,2-1 0 16,-4-7-272-16,5 6 0 0,1 1 0 0,0-2 0 15,-6-5 0-15,8 3 0 0,-8-3 0 0,9 4 0 16,2-4 0-16,-1 0-192 0,2-6 16 16,1 1 16-16,0-3-80 0,0 0-16 0,0-1 0 0,-1 2 0 15,-1-4 256-15,0 3 0 0,-2 3-160 0,-1 1 160 16,-2 3 0-16,-6 1 0 0,8 6 0 0,-3 7 0 16,-2 6 0-16,-3 8 0 0,-1 10 0 0,-3 2 0 15,-3 8 0-15,1 3 0 0,0 4 128 0,2 1-128 16,2-2 144-16,-1 3-144 0,2-1 160 0,1 1-160 0,0-1 192 15,0-3-64-15,0-1-128 0,1 14 192 0,2-13 256 16,-3-10 32-16,-3-6 16 0,1-11 0 0,-2-4 32 0,0-4 16 16,-1-7 0-16,-2-3 0 0,-1-1-128 0,-1-6-32 15,-1-2 0-15,-2-5 0 0,0-5 64 0,2-3 0 16,-1-1 0-16,6 2 0 0,0-6-336 0,1-3-112 16,1-6 0-16,1-3 0 15,1-5-880-15,2-3-160 0,4-6-48 0</inkml:trace>
  <inkml:trace contextRef="#ctx0" brushRef="#br0" timeOffset="110046.19">16530 11130 40831 0,'-5'-22'1808'0,"3"14"368"0,1-5-1728 0,0 3-448 0,-3 0 0 0,-1 0 0 0,-2-1 1536 0,1 0 208 15,-2 2 48-15,1 4 16 0,-2-2-816 0,0 3-160 16,-1 3-48-16,0 6 0 0,-1 2-528 0,-2 2-128 16,-3 5 0-16,-1 3-128 0,-3 3 128 0,2 1-128 15,1 1 0-15,3 1 0 0,2 5 0 0,3-3 0 16,3-2 0-16,3-2 0 0,3-2 0 0,3 1-176 15,0-4 176-15,4-2-208 16,2-4-240-16,2 1-64 0,0-2 0 0,2-4 0 16,2-2-64-16,-1-3-32 0,0-3 0 0,1-1 0 0,-1-1 416 0,-1-2 192 15,-1-2-192-15,0 0 192 0,-2 0 0 0,-1-3 0 0,0-1 0 0,-2 0 128 16,-2 0 0-16,-1-1-128 0,0 0 192 0,0 1-64 16,-2 0 144-16,1 1 32 0,-1 0 0 0,1 4 0 15,-2 2 64-15,-1 6 16 0,0 0 0 0,0 0 0 16,0 0-128-16,0 0-32 0,7 5 0 0,-1 3 0 15,1 1-224-15,1 1 176 0,0 2-176 0,1 0 160 16,1 0-160-16,1-1 0 0,-1 1 0 0,0 0 128 31,1-3-1248-31,1 0-256 0,-1-1-48 0,2-2-16 16,0-2-1824-16,0-1-352 0,-1-2-80 0,0-1-16 16,-2-1 80-16,-1 0 16 0,-2-3 0 0,-7 4 0 0,4-7 3360 0,0-1 656 0,-2 0 144 0,0-2 32 15,-1 0 2496-15,-1-2 496 0,0 0 96 0,0 0 32 0,0 2-1008 16,0-3-192-16,-1 2-32 0,1 2-16 0,0 0-736 15,0 1-160-15,0 2-16 0,0 1-16 0,0 5-784 16,0 0-160-16,0 0-16 0,0 0-16 0,0 0-416 0,6 6-128 16,1 2 0-16,-1 2 0 0,1 0 0 0,1 1 0 15,-2 1 0-15,2 0 0 0,-2 1 0 0,2-1 0 16,0-2 0-16,-1 0 0 0,-1 0 0 0,1-3 0 16,1-1 0-16,-1-3 0 0,0 1 0 0,-1-1 0 15,1-2 0-15,1-1 0 0,1-1 192 0,0-4-32 16,0 1 0-16,0-3 0 0,0-2 208 0,2-1 32 15,-3-2 16-15,2 0 0 0,0-1-224 0,1-1-64 16,-2-2 0-16,0 2 0 0,0 1-128 0,-1-3 0 16,0 2 0-16,0 1 0 15,0 1-2064-15,1 2-304 0,0 2-48 0,1-3-16 0</inkml:trace>
  <inkml:trace contextRef="#ctx0" brushRef="#br0" timeOffset="110702.39">17146 11110 41695 0,'0'0'1856'0,"0"0"368"0,0 0-1776 0,0 0-448 0,-6-2 0 0,-1 1 0 16,7 1 1536-16,-6 0 208 0,-1 0 48 0,7 0 16 15,-3 4-1168-15,-3 1-256 0,0 3-32 0,2-2-16 16,1 1-336-16,1 2 0 0,0 3 0 0,1-2 128 16,1 2-128-16,0 0 0 0,1-1 0 0,1 0 0 15,0-1 0-15,2-1 128 0,0 1-128 0,1 0 128 16,1-2-128-16,0-2-128 0,1 0 128 0,-1-3-192 15,1 1 64-15,-1-1 0 0,-6-3 0 0,9 1 0 0,-1-2-128 0,0-2 0 16,0-1-16-16,0-1 0 16,1-3 48-16,-2 1 16 0,0-1 0 0,1 0 0 0,0-4 208 0,-2 2 0 15,-1-2 0-15,1 0 0 0,-3 1 0 0,1-2 0 16,-1-2 0-16,-2 1 0 0,1-2 128 0,-2 2-128 16,-2 1 192-16,0 2-192 0,-4 1 272 0,0 3-48 15,-2 2-16-15,-1 3 0 0,-1 2 16 0,-1 2 0 16,-1 5 0-16,-1 3 0 0,0 5-224 0,0 0 144 15,2 1-144-15,0 1 128 0,3 2-128 0,3 1 0 16,3-1 0-16,3 0 128 0,5-1-128 0,3 1 0 16,2-2-160-16,2-4 160 15,3-2-2144-15,1-2-336 16,1-4-64-16,16-6-16 16,0-3 1024-16,-4-1 208 0,-7 0 48 0,-3-1 0 15,-3 2 896-15,-3-2 192 0,-2-1 48 0,-2-2 0 0,-2 1 736 0,-2 2 160 0,0-3 16 16,-3 1 16-16,0-1-96 0,1 1-32 0,-1 0 0 0,-1 2 0 15,1-1 96-15,1 1 16 0,-2-1 0 0,4 2 0 16,-1 0-64-16,1 1 0 0,2 0 0 0,1 0 0 16,0 1-320-16,2 3-64 0,-1 0 0 0,-1 0-16 15,0 2-304-15,1 0 128 0,-3 2-128 0,0 1 0 16,1 2 0-16,-3 1 0 0,0 1 0 0,-1-1 0 16,0 0 0-16,-1 1 0 0,-1 1 0 0,0 2 0 15,-1-2 0-15,0-1 0 0,-1-1 0 16,0-1 160-16,0-7-160 0,0 0 128 0,0 0-128 15,0 0 192-15,0 0-32 0,0 0-16 0,0 0 0 16,0 0 304-16,0 0 48 0,0 0 16 0,0 0 0 0,7-9 16 0,-1-2 16 16,2 1 0-16,2-3 0 0,2-2-144 15,0 0-16-15,1-2-16 0,0 0 0 0,-1 0-208 0,-1 0-32 16,1 0-128-16,-1 1 192 16,-1 2-864-16,3 1-176 15,0 0-48-15,4 3-21728 0</inkml:trace>
  <inkml:trace contextRef="#ctx0" brushRef="#br0" timeOffset="111788.02">18083 11128 38015 0,'0'0'1680'0,"1"-7"352"0,0 1-1632 0,-1-1-400 0,0-1 0 0,-1 2 0 16,0 1 1552-16,-1 1 240 0,2 4 32 0,-2-4 16 15,-2 0-864-15,-1 0-160 16,-1 0-48-16,-2 2 0 0,-1 0-272 0,0 2-64 0,0 0-16 0,-3 3 0 16,1 2-240-16,-1 3-48 0,1-2-128 0,2 1 192 15,3 2-192-15,1 0 0 0,1 0 128 0,1 2-128 16,2-2 0-16,1 0 0 0,2-1 0 0,-2-8 0 16,2 6 0-16,-2-6 0 0,8 4 0 0,1 1 0 15,0-3 0-15,0-1-128 0,1-2 128 0,1-1 0 16,-2 0 0-16,0-1 0 0,-1-1 0 0,0 0 0 15,-3-1 0-15,-5 5 0 0,5-4 0 0,-5 4 0 16,5-6 0-16,-1-1 0 0,-4 7 0 0,3-5 144 16,-3 5-144-16,1-5 0 0,0 1 0 0,-1 4 0 0,0 0 0 15,0 0 0-15,0 0 144 0,0 0-144 0,0 0 0 16,0 0 144-16,-2 9-144 0,1 4 0 0,-1-1 128 16,2 1-128-16,2 0 0 0,1 1 0 0,3 1 0 0,1-1 0 15,1-1 0-15,1-3 0 0,2 1 0 0,1-3 0 16,-1-1 0-16,2-3 0 0,2-1 0 0,0-2-224 15,2-2 64-15,0 1 16 0,0-7-176 0,1 1-48 16,1-3 0-16,0-2 0 0,2 1 128 0,-1-3 32 16,-2 0 0-16,-1 0 0 0,-1 0 48 0,-3-2 16 15,-3 2 0-15,-2-4 0 0,-3 4 144 0,-1-1 0 16,-1 1 0-16,-3 4 0 0,-4 0 208 0,-2 2 80 0,-1 2 16 16,-3 1 0-16,0 2 80 0,1 0 32 15,0 1 0-15,0 1 0 0,1 4-416 0,1 4 0 0,3 3 0 16,3 0 0-16,2 2 0 0,1 1 0 0,0 2 0 0,2 3 0 15,0 4 0-15,0 1 0 16,-1 1 0-16,-1 2 0 0,0 3 0 0,-2 4 0 0,-2 3 0 0,1 3-176 16,-2 3 304-16,-1 3 64 15,1 1 16-15,-1-1 0 0,1-2 32 0,0-2 0 0,-1-2 0 16,2-5 0-16,-1-5 80 0,1-4 0 0,-1-4 16 16,0-3 0-16,1-2 112 0,-2-4 32 0,1-7 0 15,-1 1 0-15,4-7-16 0,-6 0 0 0,-1-4 0 0,0-3 0 16,-1-2-112-16,1-3-32 0,1-2 0 0,0-4 0 15,3-2-192-15,0-2-128 0,2-1 160 0,2-7-160 16,4-3 0-16,4-1 0 0,6-2 0 0,5-1 0 16,7 1-1024-16,3 3-160 15,2-2-32-15,3 4 0 0,2 2-224 16,-2 4-48-16,-1 3-16 0,-1 2 0 0,-5 2 608 0,-3 2 112 0,-3 0 16 0,-4 2 16 16,-2-1 384-16,-4 2 80 0,-4 1 16 0,-3 3 0 0,-1 0 768 0,-2 1 144 15,0 1 48-15,-2 7 0 0,0 0 96 0,0 0 32 16,0 0 0-16,0 0 0 0,0 0-112 0,0 0 0 15,0 0-16-15,0 0 0 0,0 0-336 0,0 0-64 16,0 0-16-16,-3 10 0 0,3-3 16 0,0 3 0 16,0-3 0-16,0 2 0 0,1 1-96 0,1-3 0 15,-2-7-16-15,4 8 0 0,-1 0-176 0,3-1 160 0,-2-3-160 16,-4-4 160-16,7 2-32 0,1-1-128 16,0-1 192-16,0 0-64 0,0-2 0 0,0-2 0 15,-1-3 0-15,1 1 0 0,0-2-128 0,-1-1 128 16,-1 0-128-16,1-2 128 0,-1 1-128 0,1 0 0 0,-2-2 0 15,-1 0 128-15,-2 0-128 0,0 1 0 0,-1-1 0 0,-1 1 0 16,-1-2 0-16,-3 3 0 0,-1 0 128 0,-2 2-128 16,-2 1 0-16,-2 3 0 15,1 2 0-15,-2 2 0 0,1 1 0 0,-1 3 0 0,1 2-128 0,1 2 128 16,1 5 0-16,1 2 0 0,1 0 0 16,4 2 0-16,0 4 0 0,3 0 0 0,1 0 0 15,3 0 0-15,3-1 0 0,2-1 0 0,3 2 0 16,2-2 0-16,2-3 0 0,0-1 0 0,3-2 0 0,3 1 0 15,4-7 0-15,1 0 0 0,1-3 0 0,0-4 0 32,0-2-480-32,0 1-80 0,1-3-16 0,0-1 0 0,-3-1-1232 15,-1-4-256-15,-3 0-48 0</inkml:trace>
  <inkml:trace contextRef="#ctx0" brushRef="#br0" timeOffset="111944.42">19384 11177 52703 0,'0'0'2336'0,"0"0"480"0,0 0-2256 0,0 0-560 15,0 0 0-15,0 0 0 0,0 0 784 0,0 0 48 16,0 0 16-16,0 0 0 0,0 0-848 0,0 0 0 16,0 0 0-16</inkml:trace>
  <inkml:trace contextRef="#ctx0" brushRef="#br0" timeOffset="116612.68">2785 8154 22623 0,'0'0'1008'0,"0"0"208"0,0 0-976 0,0 0-240 16,0-9 0-16,0 9 0 0,0 0 432 0,0 0 32 15,-3-8 16-15,3 8 0 0,-2-9-192 0,2 9-32 0,-3-10-16 0,2-1 0 16,-1 1 144-16,1-1 48 0,1 11 0 0,-1-11 0 16,-1-3 80-16,0 3 0 0,-3 2 16 0,1-1 0 15,0 0 48-15,-1 1 16 0,-3 1 0 16,-1 2 0-16,-1-1-80 0,0 2 0 0,-3 0-16 0,-1 1 0 16,-2 1-304-16,0 1-48 0,1 0-16 0,-2 2 0 15,-1 0-128-15,-3 3 192 0,-4 1-192 0,0 1 192 16,-1 3-192-16,0 3 0 0,-1 1 144 0,-1 6-144 15,-2 5 0-15,2 0 0 0,-2 2 0 0,1 4 0 16,-1 3 0-16,1 5 0 0,1-1-160 0,0 5 160 16,2-2 0-16,3 2 0 0,2 1 0 0,4-1 0 0,4-4 0 0,4 2 0 15,3 2 0-15,5-7 0 0,1-7 0 16,4 1 0-16,1 0 0 0,4 0 0 0,3-2 0 16,2-2 0-16,2 1 0 0,1-4 0 0,0 3 0 0,3-2 0 15,-1-1 0-15,2-2 0 0,-3 1 0 0,4-1 128 16,1 1-128-16,-3-2 0 0,-1 2 0 0,-2 2 0 15,0-1 0-15,-2 2 0 0,-3-1 0 0,-4 4 0 16,-4-2 0-16,-3 2 0 0,-2 0 0 16,-5-3 0-16,-4-2 0 0,0 1 0 0,-2 6 0 0,1-2 0 15,-2-5 0-15,0 1 0 0,-1-5 0 0,-2 2 0 16,1-3 0-16,0 1 0 0,2 0 0 0,0-4 0 16,-1-3 0-16,1 0 0 0,0-3 0 0,-1 1 0 15,-3-1 0-15,-2-1 0 0,4 1 144 0,-2-1-144 16,0 1 128-16,1-1-128 0,2 1 0 0,1 2 128 0,0-5-128 0,1 2 0 15,0-2 0-15,3 0 0 16,9-4 0-16,0 0 0 0,0 0 0 0,0 0 128 0,0 0-128 16,13 5 0-16,3-2 176 0,7-3-48 0,6-3-128 0,5 1 192 15,1-2-32-15,3 0-16 0,0-5 0 0,-2 5 0 16,1 1-144-16,-2 6 0 0,0 3 0 16,-2 2 0-16,-5 3 0 0,-2 3 0 0,-3 6 0 0,-5 2 0 15,-4 4 176-15,-5 0-48 0,-2 0-128 0,-5 0 192 16,-3 4-192-16,-3 0 176 0,-4-5-176 0,-1 3 160 15,-1 5 80-15,-2 1 16 0,-2-1 0 0,-1 0 0 0,1 3-96 16,-2 0-16-16,0-1 0 0,-3 3 0 0,1 3-144 0,0-2 0 16,0 1 144-16,-5 3-144 0,-1-2 0 15,-2 4 0-15,-2 3 0 0,-1 5 128 0,-2 1-128 16,1 1 0-16,1 1 0 0,5-4 128 0,2-5-128 0,-1-4 0 16,3-5 0-16,1-4 0 0,2-3 0 0,6-2 0 15,1 0 0-15,4-2 0 0,2 0 0 16,3-1 0-16,2 1 0 0,2 0 128 0,-2-2-128 0,3-1 0 15,1 1 0-15,2 3 0 0,-2 2 0 0,1-2 0 16,1 1 0-16,1-2 0 0,1 6 0 0,1-1 0 16,2 2 0-16,1 0 0 0,1 4 0 0,5 3 0 15,4-4 0-15,2 5 0 0,2-3 0 0,6 2 0 0,5-2 0 16,3-3 0-16,4-1 0 0,2-3 0 0,5-5 0 0,0-1 0 16,1-6 0-16,3-6 0 15,4-5 0-15,2-6 0 0,-1-6 0 0,7-1 0 16,3-1 160-16,9-3-160 15,6-2-1488-15,8-6-400 0</inkml:trace>
  <inkml:trace contextRef="#ctx0" brushRef="#br0" timeOffset="132882.53">3463 9533 18591 0,'0'0'832'0,"0"0"160"0,0 0-800 0,11 0-192 0,4 3 0 0,4-2 0 15,6 3 0-15,6 0 0 0,5-1 0 0,-1 2 0 16,-1-2 0-16,2 0 0 0,3-5 0 0,2 1 0 16,2-1 144-16,1 1-144 0,3-4 128 0,4-1-128 15,5 0 224-15,4-1-32 0,4 1-16 0,6-3 0 16,7-3 720-16,5 3 160 0,3-4 32 0,4 4 0 16,1 1-512-16,7-2-112 0,9-5-16 0,2 3 0 15,2 5-128-15,0-1-16 0,3-3-16 0,-1 2 0 16,1 1-112-16,-5 2-32 0,-3-1 0 0,-4 1 0 15,1-1-16-15,-8 0 0 0,-7-1 0 0,-6 1 0 16,-5 1 0-16,-5-1 0 0,-4 2 0 0,-3-2 0 16,0 0 112-16,-8-1 16 0,-8-1 0 0,-4 3 0 15,-1 4 176-15,-5-2 32 0,-7 1 16 0,-3 1 0 16,-6 0-224-16,-4 2-32 0,-5 2-16 0,-1-4 0 0,-12 2-80 0,0 0 0 16,0 0-128-16,0 0 192 0,0 0 48 0,0 0 0 15,0 0 0-15,0 0 0 0,0 0-240 0,0 0 0 16,0 0-192-16,0 0 192 0,0 0 0 0,0 0 0 15,0 0 0-15,-4 15-14272 16</inkml:trace>
  <inkml:trace contextRef="#ctx0" brushRef="#br0" timeOffset="134603.87">4107 11602 17503 0,'0'0'768'0,"0"0"176"0,0 0-752 0,0 0-192 0,0 0 0 0,0 0 0 15,0 0 1664-15,0 0 320 0,0 0 48 0,0 0 16 16,0 0-1536-16,0 0-288 0,0 0-64 0,0 0-16 16,0 0-144-16,0 0 0 0,0 0 0 0,10 6 0 15,2-6 0-15,1 0 0 0,1-3 0 0,1 2 0 16,0-1 352-16,1 1-16 0,0-5 0 0,2 2 0 0,3 1 16 0,-1 0 0 16,3-2 0-16,-1 1 0 0,1 0-32 0,1 3 0 15,-1-4 0-15,2 1 0 0,0 0-144 16,0 0-48-16,-1 2 0 0,2-2 0 0,0 1-128 0,3 2 192 15,2 1-192-15,3 1 192 0,2 0-64 0,-1-1 0 16,-1-1 0-16,3 0 0 0,4-1 96 0,6 1 16 16,1-3 0-16,0 2 0 0,0 0 752 0,1 1 160 15,0 0 16-15,0 1 16 16,-1 0-1648-16,-1-2-336 0,-2 1-64 0,2-4-16 0,1 0 880 0,2-2 0 16,1 2 176-16,-2 1-32 0,0 0 0 0,0 1 0 15,1 3 0-15,-1 0 0 0,0 0 48 0,0 0 0 16,3-1 0-16,2 0 0 0,0 0-192 0,-1 1 0 0,-5 0 0 15,-3 0 0-15,0 1 0 0,-2 0 0 16,-3-1 0-16,-3 0 0 0,-6-2 128 0,-2-1 0 0,-2 2 0 16,0-2 0-16,-1-1-128 0,1 2 128 0,-3-2-128 0,1 1 128 15,-4-2 0-15,1 1-128 0,0 1 192 0,2-1-64 16,-1 0 48-16,2 2 0 0,0-2 0 0,0 1 0 16,-1 2-176-16,1-3 0 0,-3 1 0 0,0 3 128 15,-1-2-128-15,0 2 0 0,0 2 0 0,-3 0-10576 16,-2 3-2192-16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08:57:53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8758 6912 25791 0,'-7'-24'2304'0,"4"14"-1856"15,2-1-448-15,-2 2 0 0,-2-1 2784 0,2 2 464 16,2 1 80-16,1 7 32 0,0 0-1328 0,0 0-272 16,0 0-48-16,0 0-16 0,0 0-864 0,-1 12-160 15,-1 4-32-15,1 6-16 0,0 5-304 0,2 5-48 0,-1 0-16 0,-1 5 0 16,2-1 16-16,-1 3 0 0,-1 3 0 0,-2 0 0 15,0-2 16-15,-2 2 0 0,-3 0 0 0,1-1 0 16,0-11-80-16,1 3-16 0,-1-1 0 0,1 1 0 16,0-4-192-16,1-2 144 0,1-2-144 0,2-2 128 15,-1-3-128-15,4-2 0 0,1-1 144 0,0 1-144 16,0-7 0-16,1-5 0 0,-3-6 0 0,7 0 0 16,-1-6-192-16,1-2 64 0,1-1 0 0,0-8 0 15,-6 0 128-15,3-5 0 0,1-6 160 0,-2-3-160 16,-2-4 0-16,1-4 128 0,1-4-128 0,0-5 0 15,-2-18 144-15,2 2-16 0,1 3 0 0,1 1 0 16,0 5 0-16,2 7-128 0,2 5 192 0,1 5-64 16,-3 5-128-16,2 5 0 0,2 5 144 0,-1 4-144 15,3 5 0-15,0 4 0 0,3 3 0 0,1 3 0 0,0 6 0 16,-1 7 0-16,2 5 0 0,-1 8 0 0,-1 8 0 16,0 4 0-16,-3 3 0 0,-1 4-128 0,-3 4 128 0,-2 3 0 15,-1 5 0-15,-2-2 0 0,-2-12 0 0,-1 2 144 16,1 2-144-16,-2-2 160 0,-1 0-160 0,0-2 128 15,0-1-128-15,1-3 128 0,-1-4-128 0,0-1 0 16,-1-5 0-16,1-4 0 16,1 1-1504-16,2-5-336 0,-3-4-64 0,0-5-12160 15,0-8-2432-15</inkml:trace>
  <inkml:trace contextRef="#ctx0" brushRef="#br0" timeOffset="153.76">8727 7304 27647 0,'-18'4'2448'0,"11"-1"-1952"0,-1-1-496 0,2 1 0 16,6-3 4064-16,0 0 720 0,0 0 144 0,0 0 16 16,0 0-2848-16,13 2-576 0,7-2-112 0,4 0-32 15,6-2-976-15,7-2-192 0,6-1-32 0,2-2-16 32,1-1-1248-32,1 2-240 0</inkml:trace>
  <inkml:trace contextRef="#ctx0" brushRef="#br0" timeOffset="882.77">10638 6785 40431 0,'9'-19'1792'0,"-5"12"368"0,0-1-1728 16,0 2-432-16,3 1 0 0,-7 5 0 0,0 0 1712 0,8 3 256 15,-2 5 48-15,1 8 16 0,-1 3-1136 0,1 10-208 16,-2 4-48-16,0 7-16 0,-1 3-224 0,-1 0-32 15,-2 0-16-15,-1 0 0 0,1 2-32 0,-1-2-16 16,-1-2 0-16,1-2 0 0,0-3-176 0,0-1-128 0,0-4 144 16,1-2-144-1,2-4-512-15,1-3-192 0,0-4-32 0,0-2-21920 0</inkml:trace>
  <inkml:trace contextRef="#ctx0" brushRef="#br0" timeOffset="1253.33">10684 6840 44463 0,'-5'-30'1968'0,"5"17"400"0,0-4-1888 0,1 0-480 0,2 3 0 0,1-5 0 16,-1 1 1488-16,4 1 208 0,2 4 32 0,5 1 16 0,3 2-992 0,4 2-208 16,1 2-32-16,5 3-16 0,0 4-496 0,0 5 128 15,1 1-128-15,-2 5 0 0,-2 2 0 0,-1 3 0 16,-4 2 0-16,-3-2 0 0,-4 0-352 0,-3-1-16 15,-4 1 0-15,-2 2 0 16,-7-1-240-16,-3 0-48 0,-2 2-16 0,-5-2 0 0,-5 0 224 0,-1 1 32 16,-4 0 16-16,1-1 0 0,0-2 240 0,1-2 160 15,1-2-192-15,3-2 192 0,3 3 0 0,1-3 0 16,4-4 0-16,4-1 0 0,0 1 0 0,6-6 224 16,0 9-16-16,3-3 0 0,2 1 160 0,4-1 16 15,4 2 16-15,4 1 0 0,3 0-64 0,2 2-16 16,3-1 0-16,1 3 0 0,0 2 16 0,1 0 0 15,2 1 0-15,0 1 0 0,1 0-80 0,-2-2 0 0,0 2-16 16,-2-1 0-16,-4 0-240 0,-1-1 176 0,-2-3-176 16,0 1 160-1,-2-1-1904-15,-1-4-384 0</inkml:trace>
  <inkml:trace contextRef="#ctx0" brushRef="#br0" timeOffset="2003.6">12981 6672 37663 0,'0'-22'1664'0,"-1"12"352"0,1 0-1616 15,0 1-400-15,1 1 0 0,-1-2 0 0,0 0 1776 0,-1 4 272 16,1 6 48-16,0 0 16 0,0 0-672 0,0 0-128 16,0 0-32-16,4 12 0 0,1 6-864 0,0 5-176 15,0 3-48-15,1 4 0 0,-3-2 192 0,1 1 16 16,-2 3 16-16,-1 1 0 0,0 3-32 0,1 1 0 15,-2-3 0-15,1 0 0 0,-4 7-192 0,2-4-32 16,0-6-16-16,1-2 0 0,0-2-144 0,2-2 0 16,2 0 0-16,4-2 0 15,2-3-1952-15,4-3-416 0,2-4-96 0,12-4-16 0</inkml:trace>
  <inkml:trace contextRef="#ctx0" brushRef="#br0" timeOffset="2339.71">15302 6453 24879 0,'-12'-16'2208'15,"7"11"-1760"-15,0 0-448 0,-1 2 0 0,1-1 3952 0,5 4 704 16,0 0 144-16,-5 1 16 0,-2 2-2576 0,1 5-528 16,1 2-112-16,1 5 0 0,0 3-912 0,1 4-176 15,1-1-48-15,-1 4 0 0,2 2 0 0,2 4 0 16,0 5 0-16,-1 0 0 0,2 1 48 0,0-4 0 16,2 0 0-16,0 0 0 0,1-6-224 0,-1-1-32 15,0 0-16-15,-1-2 0 0,-1-4-240 0,2 0 128 16,0-2-128-16,1-1 0 15,1-4-480-15,-1 0-192 0,0 0-32 0,2-1-14928 16,-1-3-2992-16</inkml:trace>
  <inkml:trace contextRef="#ctx0" brushRef="#br0" timeOffset="2541.59">15167 6518 44351 0,'0'0'1968'0,"0"0"400"0,0 0-1904 0,8 1-464 0,1 3 0 0,3 1 0 16,2 1 1216-16,3 1 160 0,2 5 32 0,2 1 0 16,2 5-624-16,2 3-112 0,1 3-32 0,-1-1 0 15,-2 1-192-15,-1-1-32 0,0 2-16 0,-1-3 0 16,-2-1-272-16,-3-2-128 0,0-3 0 0,1-2 128 16,1-1-2064-16,3-3-432 15</inkml:trace>
  <inkml:trace contextRef="#ctx0" brushRef="#br0" timeOffset="2729.81">16123 6531 41471 0,'0'0'3680'0,"3"-8"-2944"0,-3-1-592 0,-2 1-144 0,-2 3 2176 0,-1 1 416 16,-1-1 80-16,-2 3 16 0,-1 2-1456 0,-3 3-272 16,-2 1-64-16,-2 0-16 0,-2 5-560 0,-2-1-128 15,-3 2 0-15,-1 2-16 0,0-2-176 0,-3 2 0 16,1 4 0-16,2 1 128 15,1 1-624-15,4 2-128 0,1-2-16 0,5 0-16 16,5 3-1360-16,5 0-272 0,6-3-48 0,2-5-18736 0</inkml:trace>
  <inkml:trace contextRef="#ctx0" brushRef="#br0" timeOffset="2917.77">16027 6651 35359 0,'5'-22'1568'0,"-1"13"320"0,1-3-1504 0,1-1-384 0,1 1 0 0,-1-1 0 15,0 3 1840-15,0 0 288 0,-6 10 64 0,0 0 16 16,4-6-800-16,-4 6-144 0,0 0-48 0,4 4 0 15,-4-4-512-15,4 12-128 0,-1 2 0 0,-2 4-16 16,0 4-128-16,0 3-32 0,-1 2 0 0,2 3 0 16,-1 3 48-16,2 0 16 0,-1-1 0 0,1 0 0 15,0 0-208-15,0-4-32 0,1 0-16 0,2-2 0 16,0-4-208-16,2-2 128 0,1-3-128 0,1-3 0 16,3-3-1104-1,4-3-320-15,4-2-64 0</inkml:trace>
  <inkml:trace contextRef="#ctx0" brushRef="#br0" timeOffset="3458.93">18238 6317 49695 0,'-7'-8'1088'0,"2"-2"240"16,1 2 32-16,1 2 48 0,1-1-1136 0,2 7-272 0,0 0 0 0,0 0 0 0,0 0 704 0,0 0 96 0,0 0 16 16,-3 7 0-16,1 4-608 0,0 7-208 15,1 3 144-15,0 5-144 0,-1 4 0 0,2 3 0 16,0-3 0-16,0 9 0 0,-1 2 0 0,0-10 0 0,0 0 0 16,1-1 0-16,0-4 0 0,0 2 0 0,0-5 0 15,0-1 0-15,1-4 0 0,0-1 0 0,0 2 0 16,1-6 0-16,-1-3 0 0,0-2 0 15,-1-8 176-15,0 0-48 0,0 0-128 0,0 0 192 16,0 0-64-16,0 0-128 0,3-9 176 0,-2-3-176 16,1-2 192-16,0-2-192 0,1-1 192 0,-1-2-192 15,1-5 144-15,2-3-144 0,2-2 0 0,1-1 144 16,1-4-144-16,0-4 0 0,1-2 0 0,3-3 128 16,3-3-128-16,1-1 0 0,0 2 0 0,1 3 128 15,-1 4-128-15,1 4 0 0,2 6 0 0,-2 3 128 0,0 4-128 16,1 8 0-16,-1 3 0 0,0 7 128 15,0-1-128-15,2 8 192 0,-1 2-192 0,2 6 192 0,1 6-192 16,1 2-224-16,-3 5 48 0,0 2 16 0,-2 3 160 16,-1 4 0-16,-2 2-144 0,-2 2 144 0,-3 0 0 15,-1 0-144-15,-1-2 144 0,-3 0 0 0,-2-5 0 0,-3-1 0 16,-2 1 0-16,0-3 0 0,-3-5 0 0,-1-1 176 16,1-1-48-16,1-1-128 0,0-1 144 0,1-2-144 15,-1-5 0-15,1-2 144 0,0-2-144 0,2-1-224 16,1-7 48-16,0 0 16 15,0 0-1296-15,0 0-256 0,0 0-48 0,0 0-20528 0</inkml:trace>
  <inkml:trace contextRef="#ctx0" brushRef="#br0" timeOffset="3621.99">18189 6518 27647 0,'-7'-11'2448'0,"7"11"-1952"0,0 0-496 0,0 0 0 16,6-3 3744-16,5-1 656 0,4 1 128 0,7-1 16 15,7 3-2288-15,9-1-464 0,8 1-80 0,4 1-32 16,4 0-1088-16,-1 0-208 0,-2 1-64 0,-3 1 0 31,-3-2-960-31,-6 0-192 0,-4-2-32 0</inkml:trace>
  <inkml:trace contextRef="#ctx0" brushRef="#br0" timeOffset="4114.76">15841 6596 40543 0,'0'0'896'0,"0"0"176"0,0 0 32 0,0 0 48 0,0 0-928 0,0 0-224 0,0 0 0 0,0 0 0 15,0 0 1408-15,0 0 256 0,0 0 32 0,0 0 16 16,0 0-816-16,0 0-176 0,-6 1-16 0,-3 3-16 15,-3 4-208-15,-1 3-32 0,-4 3-16 0,-2 3 0 0,-2 1-432 0,-4-2 0 16,-1 1 0-16,0 0 0 16,2 0-272-16,3-3 64 0,3 2 16 0</inkml:trace>
  <inkml:trace contextRef="#ctx0" brushRef="#br0" timeOffset="4298.46">15822 6780 30399 0,'-20'10'1344'0,"13"-4"288"15,0 0-1312-15,2 1-320 0</inkml:trace>
  <inkml:trace contextRef="#ctx0" brushRef="#br0" timeOffset="5435.05">8537 8001 24879 0,'0'0'1088'0,"0"0"256"0,0 0-1088 0,0 0-256 15,0 0 0-15,0 0 0 0,-7 3 2016 0,2 1 352 0,0 0 64 0,5-4 0 16,-5 4-960-16,5-4-208 0,0 0-48 0,0 0 0 16,-4 6-464-16,4-6-112 0,0 0 0 0,0 0-16 15,-2 9-48-15,2-2-16 0,3 0 0 0,-3-7 0 16,0 0 144-16,8 6 16 0,0-1 16 0,1 0 0 15,1-3-32-15,3 0-16 0,3 1 0 0,3-3 0 16,6 0-176-16,5 0-48 0,7 0 0 0,6-3 0 16,4 2-16-16,6 0 0 0,6 1 0 0,3 0 0 0,4-2-96 15,7-3-32-15,7 0 0 0,5 0 0 0,2 1-80 16,2 0-32-16,0-1 0 0,2 0 0 0,4-1-80 16,-1 2-128-16,-1 1 176 0,-1-1-176 0,2 0 144 15,0 0-144-15,1-1 0 0,-2-1 144 0,-7 2-144 0,-2-1 0 16,0-1 0-16,-3-1 128 0,-2-1-128 0,-4 1 0 15,-6-1 144-15,-8 0-144 0,-8 1 0 0,-6 1 144 16,-8-1-144-16,-6 1 0 0,-8-1 272 0,-6 2-48 16,-3 1-16-16,-3 0 0 0,-4-1 112 0,-2 2 0 15,-2-2 16-15,-5 5 0 0,0 0-160 0,5-4-48 16,-5 4 0-16,0 0 0 0,4-4-128 0,-4 4 0 16,0 0 0-16,0 0 0 0,4-5 0 0,-4 5 0 0,0 0 0 0,0 0 0 31,0 0-1152-31,0 0-224 0,0 0-32 0</inkml:trace>
  <inkml:trace contextRef="#ctx0" brushRef="#br0" timeOffset="7386.81">12903 7726 21183 0,'0'0'944'0,"0"0"192"0,0 0-912 0,0 0-224 15,-5-2 0-15,5 2 0 0,-7 0 2352 0,7 0 416 16,-6 0 96-16,6 0 16 0,0 0-1152 0,-7 0-208 0,7 0-48 0,0 0-16 16,0 0-160-16,0 0-16 0,0 0-16 0,0 0 0 15,0 0-112-15,0 0 0 0,-5-1-16 0,5 1 0 16,0 0-304-16,0 0-64 0,0 0-16 0,0 0 0 16,0 0-368-16,0 0-64 0,10 1 0 0,3 1-16 15,4-2-112-15,4 0 0 0,3 0-16 0,3 0 0 16,3-3-48-16,3 1 0 0,1 1 0 0,1 1 0 15,0-4 0-15,0 1 0 0,0 3 0 0,-1-4 0 16,-3 4-128-16,-2 0 192 0,-4-1-192 0,-6 1 192 16,-3-1-192-16,-3 1 0 0,-2 0 0 0,-4 0 128 15,-7 0-128-15,0 0 0 0,0 0 0 0,0 0 128 16,0 0-128-16,0 0 128 0,0 0-128 0,0 0 128 16,0 0-128-16,0 0 0 0,0 0 144 0,0 0-144 0,0 0 0 0,-6 2 128 15,-3 0-128-15,-3 0 0 16,-4-2 0-16,-2 0 144 0,-1 0-144 0,-6 0 0 0,-4 0 128 15,-3 0-128-15,-4 0 0 0,0 2 0 0,-2-2 0 0,2 1 0 16,0 0 0-16,5 2 0 0,4-3 0 0,5 1 0 16,3-1 0-16,5 0 0 0,2-1 0 0,2 1 0 15,2 0 0-15,8 0 0 0,0 0 0 0,0 0 0 16,0 0 0-16,0 0 0 0,0 0 0 0,0 0 0 16,9 1 0-16,4-1 0 0,-1-1 0 0,1-2 0 15,0 1-128-15,3 0 128 0,-1 0 0 0,1-1 0 16,-2 1 0-16,2-2 0 0,1 2 0 0,-2 4 0 15,1-4 0-15,0 2 0 0,-1 0 0 0,1 2 0 16,-2-1 0-16,1 0 0 0,-1-2 0 0,-1 1 0 16,-1 0 0-16,-3 0 0 0,-9 0 0 0,0 0 0 15,0 0 0-15,0 0 0 16,0 0-576-16,0 0-192 0,-8-3-16 0</inkml:trace>
  <inkml:trace contextRef="#ctx0" brushRef="#br0" timeOffset="8300.33">15662 7470 23039 0,'0'0'2048'16,"-6"1"-1648"-16,-3-1-400 0,1 0 0 0,1 0 1312 15,-1 0 176-15,-1 0 48 0,1 0 0 16,0 0 192-16,8 0 64 0,0 0 0 0,0 0 0 0,-7 1-640 0,7-1-112 15,0 0-16-15,0 0-16 0,0 0-272 0,0 0-48 16,0 0-16-16,0 0 0 0,0 0 96 0,0 0 32 16,2 5 0-16,2 1 0 0,2-1-208 0,5-4-32 15,2 2-16-15,5-1 0 0,4-2-96 0,7 0-32 16,5-2 0-16,6 0 0 0,7 2 80 0,5 0 16 16,6 0 0-16,5 0 0 0,8-1-64 0,8 0 0 15,9-2 0-15,3 2 0 0,3 1-128 0,5 0-48 16,6 0 0-16,4 0 0 0,2 0-96 0,1 0-32 15,5-1 0-15,3 1 0 0,5 1-144 0,-2 0 128 16,-6-1-128-16,0 0 128 0,2 0-128 0,-6 0 0 16,-8 0 0-16,-2 0 128 0,-2-1-128 0,-4 0 160 0,-7-1-160 0,-9 2 160 15,-10-2-16-15,-8 0 0 0,-10 1 0 16,-4 0 0-16,-6-3 0 0,-7 1 0 0,-6-1 0 0,-5 0 0 16,-6 1-144-16,-2-1 192 0,-5-2-192 0,-3 4 192 15,-1-2-192-15,-8 4 192 0,0 0-192 0,0 0 192 16,0 0-192-16,0 0 0 0,0 0 0 0,0 0 0 15,0 0 0-15,0 0 0 0,0 0 0 0,0 0 0 16,0 0 0-16,-8-1 0 0,-1 1 0 0,0 1 0 16,-1 0 0-16,-2 2 0 0,0-3 0 0,0 1 0 15,-1 0 0-15,0 1 0 0,-1 0 0 0,-2-2 0 16,-1 0 0-16,-2 0-192 0,-2 0 32 0,-3 0 16 16,-2-2-704-1,-1 2-144-15,-3 0-32 0,-4 0-14416 0,-6 0-2896 0</inkml:trace>
  <inkml:trace contextRef="#ctx0" brushRef="#br0" timeOffset="8657.17">16745 7455 32767 0,'57'-4'1456'0,"-25"4"288"0,0 0-1392 0,11 2-352 0,9 0 0 0,28 1 0 16,9-1 0-16,-3 2 0 0,4 0 0 16,3 3 960-16,27-1 128 0,-4-2 32 0,-6 3 0 15,-7 2-800-15,-9-1-144 0,-8 1-48 0,-8-5 0 16,-11-2 352-16,-11-4 64 0,-12-1 16 0,-8-2-17696 16</inkml:trace>
  <inkml:trace contextRef="#ctx0" brushRef="#br0" timeOffset="10109.75">9426 8807 22111 0,'1'-18'1968'0,"-1"13"-1584"0,-1-4-384 0,1 2 0 0,0 7 3120 0,0-6 528 16,0-2 128-16,0 3 0 0,0 5-1456 0,0 0-288 15,0 0-64-15,0 0-16 0,0 0-576 0,0 0-112 16,0 0-32-16,0 0 0 0,0 0-480 0,0 0-112 15,0 0 0-15,0 0-16 0,5 5-112 0,0 4-32 16,1 3 0-16,0 6 0 0,2 5-160 0,0 6-16 16,-2 5-16-16,3 2 0 0,-2 4-80 0,-1 1-16 15,0 4 0-15,-1-4 0 0,-3 2-16 0,0 0-16 0,-1 2 0 16,0 4 0-16,2 1 64 0,-3-2 16 16,0-1 0-16,1-4 0 0,-1 0-48 0,4-3-16 0,-1-10 0 15,1 3 0-15,1-3-176 0,1-1 128 0,0-7-128 16,-1-3 128-16,-1-2-128 0,0-1 0 0,1-4 144 0,-3-3-144 15,-2-9 0-15,0 8 0 0,0-2 0 0,-2-1 0 32,2-5-1840-32,-7 6-272 0,0-3-64 0</inkml:trace>
  <inkml:trace contextRef="#ctx0" brushRef="#br0" timeOffset="10486.25">9224 9632 41871 0,'0'0'912'0,"0"0"192"0,0 0 48 0,0 0 32 0,0 0-944 0,5 7-240 16,2 2 0-16,0 2 0 0,2-1 1456 0,3 0 240 0,3 1 48 0,0 1 16 16,1 1-592-16,2 1-112 0,0 0-32 0,3 1 0 15,1-2-320-15,2 1-80 0,-2 0-16 0,0 1 0 16,0-4-304-16,-1 0-64 0,0-2-16 0,-3-1 0 15,-1-2-400-15,-2 0-80 0,-2-5 0 0,0-1-16 32,0-1-1424-32,0-2-288 0,-2-2-48 0</inkml:trace>
  <inkml:trace contextRef="#ctx0" brushRef="#br0" timeOffset="10715.78">9878 9576 42383 0,'0'0'1872'0,"0"0"400"0,0 0-1824 0,0 0-448 0,0 0 0 0,0 0 0 15,0 0 2112-15,0 0 320 0,0 8 64 0,-1 1 0 0,0 3-1328 0,-2 1-272 16,-2 3-48-16,-2 2-16 0,-1 0-320 0,-1 1-80 16,-1 1-16-16,-3 1 0 0,-3 4-192 0,-1-2-32 15,-2 4-16-15,-2-4 0 0,-3 0-176 0,2 4 0 16,0-4 0-16,1-1 0 15,3-1-1024-15,1-1-64 0,0-1-32 0,1 1-22816 0</inkml:trace>
  <inkml:trace contextRef="#ctx0" brushRef="#br0" timeOffset="11310.26">13675 8558 35007 0,'-11'-9'3120'0,"5"5"-2496"16,-2-1-496-16,0 0-128 0,0 0 1824 0,0-1 352 15,2 1 64-15,1 1 0 0,5 4-432 0,0 0-80 16,-7-1-32-16,7 1 0 0,0 0-864 0,0 10-160 0,3 5-32 0,3 5-16 15,6 9-304-15,4 5-48 0,2 6-16 0,3 9 0 16,1 2 80-16,-1 3 16 0,0 1 0 0,-2-1 0 16,-4-4-64-16,-5-1-16 0,-3-5 0 0,-4-2 0 15,-1-7-80-15,-4-4-32 0,-1-2 0 16,-3-2 0-16,0-2-304 0,-1-2-64 0,1-2-16 0,1-1 0 31,1-4-1312-31,0-2-256 0,1-1-48 0,2 0-13168 0,2-5-2640 0</inkml:trace>
  <inkml:trace contextRef="#ctx0" brushRef="#br0" timeOffset="11490.76">13428 9316 29487 0,'0'0'1296'0,"0"0"288"0,0 0-1264 0,0 0-320 0,9 1 0 0,3 3 0 0,0 0 3040 0,2 2 544 15,2 3 128-15,2 2 0 0,3 2-1712 0,0-3-336 16,0 3-80-16,1 2-16 0,-1-1-672 0,0 0-144 15,-2-3-32-15,1-1 0 0,-2 1-400 0,0-2-96 16,-1-3-16-16,1 1 0 16,-1-3-1328-16,4-2-272 0,3-3-48 0</inkml:trace>
  <inkml:trace contextRef="#ctx0" brushRef="#br0" timeOffset="11659.54">14194 9239 40543 0,'0'0'3600'0,"0"0"-2880"0,0 0-576 15,-7 5-144-15,1 3 2512 0,-4 0 480 0,-3 1 80 0,-1 1 32 16,-3 3-1600-16,-2 2-320 0,-5 0-64 16,-1 3-16-16,-2 3-720 0,0 1-160 0,-1 2-32 0,2-3 0 15,0 5-192-15,3 0 0 0,3-4 0 0,4 2 0 32,5-2-1392-32,4 0-208 0,4-3-64 0,9 1 0 0</inkml:trace>
  <inkml:trace contextRef="#ctx0" brushRef="#br0" timeOffset="12026.55">17483 8270 48719 0,'0'0'1072'0,"0"0"208"0,0 0 64 0,0 0 32 0,-24 0-1104 0,24 0-272 0,0 0 0 0,0 0 0 0,0 0 928 0,0 0 128 16,0 0 32-16,0 0 0 0,0 8-640 0,0 2-128 15,0 5-32-15,0 16 0 0,2 7-288 0,2 1 0 0,0 4 0 16,1 5 320-16,-1-1 0 15,-2 3 0-15,1 0 0 0,-2 3-320 0,-1-4 0 16,-1-2 0-16,0-12 0 0,-1 0 0 0,1-1 0 0,-2 0 128 16,1-4-128-16,-1-4 0 0,2-1 0 0,-2-3 0 15,2-2 0 1,1-5-1216-16,0 0-368 0,-1-6-64 0,-1-1-21136 0</inkml:trace>
  <inkml:trace contextRef="#ctx0" brushRef="#br0" timeOffset="12233.75">17045 8970 48431 0,'0'0'2144'0,"0"0"448"0,0 0-2080 0,0 0-512 0,0 0 0 0,1 7 0 0,2 1 1232 0,2 2 144 16,4 2 32-16,1 1 0 0,4 0-592 0,2 2-112 15,3 4-32-15,7 3 0 0,1-4-432 0,3 0-96 16,1-5-16-16,2 0 0 0,-6-2-128 0,1-5 0 15,-2-2 144-15,-1 0-144 16,-2-1-496-16,1-2-160 0,-2-1-48 0,0-3-15616 16,5-3-3136-16</inkml:trace>
  <inkml:trace contextRef="#ctx0" brushRef="#br0" timeOffset="12405.19">17837 9016 40543 0,'0'0'3600'0,"0"0"-2880"15,0 0-576-15,-7 6-144 0,-4 2 2592 0,-2 1 480 16,-2 0 112-16,-4 4 16 0,-2 4-1616 0,-5 0-320 0,-5-2-64 0,-4 2-16 16,-4 0-528-16,-2 1-96 15,0-1-32-15,-1 2 0 0,0-3-528 0,4 2-224 0,7 0 16 0,2 1 0 32,5-4-912-32,3 1-176 0,6-2-48 0</inkml:trace>
  <inkml:trace contextRef="#ctx0" brushRef="#br0" timeOffset="15528.91">9005 11038 31679 0,'0'0'1408'16,"0"0"272"-16,1-7-1344 0,-1 7-336 0,0 0 0 0,0 0 0 0,0 0 1920 0,0 0 320 15,0 0 64-15,0 0 16 0,-1-6-832 0,1 6-160 16,0 0-48-16,-3-7 0 0,3 7-464 0,0 0-112 15,0 0 0-15,0 0-16 0,0 0-320 0,-6-1-64 16,-1 2-16-16,1 3 0 0,-2 1-288 0,0 2 160 16,0-1-160-16,0 2 128 0,1 1 224 0,-1 2 32 15,0-2 16-15,1 1 0 0,2 1-400 0,0-1 0 16,0-1 128-16,1-1-128 0,1-1 0 0,3-7 0 0,0 0 0 0,0 0 0 16,0 0 0-16,0 0 0 0,0 0 0 0,0 0 0 15,0 0 192-15,0 0 48 16,-2 6 16-16,-1 3 0 0,0 0-128 0,-1 5 0 0,-2 1-128 0,-1 6 192 15,1 5-192-15,-3 7 144 0,0 6-144 0,0 6 128 16,-1 5-128-16,3 3 0 0,1 5 0 16,6-2 128-16,4-1-128 0,8-2 0 0,6-3 0 0,8-7 0 15,3-2 0-15,5-3 0 16,2-4-176-16,4-4 176 16,0-6-1376-16,0-5-192 0,-1-5-32 0</inkml:trace>
  <inkml:trace contextRef="#ctx0" brushRef="#br0" timeOffset="16006.61">9923 11068 38991 0,'0'0'1728'0,"0"0"352"0,0 0-1664 0,0 0-416 0,0 0 0 0,0 0 0 15,0 0 1792-15,0 0 256 0,0 0 64 0,0 0 16 16,0 0-976-16,5 8-192 0,0 1-32 0,0 6-16 16,0 9-400-16,1 5-96 0,0 8-16 0,-1 3 0 15,1 1-48-15,-2 7-16 0,-2 5 0 0,1 3 0 16,-1 2-80-16,1 2 0 0,0 2-16 0,0-6 0 15,-1-3-112-15,-2-3-128 0,-2-5 176 0,1 0-176 16,-1-5 160-16,-1-2-160 0,2-2 128 0,1-4-128 16,-2-5-576-1,1-1-208-15,-2-2-48 0,2-5 0 0,0-2-1824 16,0-4-368-16</inkml:trace>
  <inkml:trace contextRef="#ctx0" brushRef="#br0" timeOffset="16364.28">9876 11263 39455 0,'0'0'1744'0,"0"0"368"0,0 0-1696 0,0 0-416 0,0 0 0 0,0 0 0 16,-3-6 1680-16,3 6 256 0,0 0 48 0,1-8 16 15,2 0-848-15,2 2-192 0,2-1-16 0,3 1-16 16,3 0-480-16,4 0-112 0,3-1-16 0,2 1 0 16,3 2-192-16,1 3-128 0,0 1 160 0,0 2-160 15,-1 4 0-15,-2 1 0 0,-1 5 0 0,-1 2 0 16,-1 3 0-16,-1 2 0 0,-3 1 0 0,-3 1 0 16,-3 1-368-16,-2-1 48 0,-4 3 0 0,-3 1 0 15,-3-1 128-15,-3 1 48 0,-2 0 0 0,-2-2 0 16,-3 0 144-16,0-1 0 0,-1-1 160 0,-1-3-160 15,-2 1 256-15,-1-2-64 0,-2-1 0 0,2-3 0 16,1-4-64-16,2-2-128 0,1-3 176 0,4-4-15184 16,1-3-3040-16</inkml:trace>
  <inkml:trace contextRef="#ctx0" brushRef="#br0" timeOffset="16673.5">11719 11846 54367 0,'0'0'2416'0,"0"0"480"0,0 0-2320 0,5 9-448 0,-2 2-128 0,0 2 0 15,-1 2 480-15,-1 4 80 0,-2-1 16 0,-1 4 0 16,-5 3-272-16,-1 2-48 0,-2 3-16 0,-3 1 0 16,-2 5-240-16,-3-4 0 0,-3 2 0 0,-1-1-16992 15,-3-2-3360-15</inkml:trace>
  <inkml:trace contextRef="#ctx0" brushRef="#br0" timeOffset="18075.22">14222 11284 17503 0,'0'0'768'0,"0"0"176"0,0 0-752 0,5-5-192 0,-5 5 0 15,4-5 0-15,-4 5 4160 0,0 0 816 0,0 0 144 0,0 0 48 16,0 0-2960-16,0 0-592 16,0 0-112-16,0 0-32 0,0 0-688 0,0 0-144 0,0 0-16 0,0 0-16 15,0 0-256-15,0 0-48 16,0 0-16-16,0 0 0 0,0 0 224 0,0 0 32 0,0 0 16 16,0 0 0-16,0 0 208 0,0 0 64 0,0 0 0 0,0 0 0 15,0 0-112-15,0 0-16 0,0 0 0 0,0 0 0 16,0 0-256-16,0 0-64 0,-2-5-16 0,2 5 0 15,0 0-240-15,0 0-128 0,0 0 160 0,0 0-160 16,0 0 0-16,0 0 0 0,0 0 0 0,0 0 0 16,0 0 0-16,0 0 0 0,0 0 0 0,0 0 0 15,0 0 0-15,0 0 0 0,0 0 0 0,0 0 0 0,0 0 0 16,0 0 0-16,0 0 0 0,0 0 0 0,0 0 160 0,0 0-160 16,0 0 160-16,0 0-160 0,0 0 128 15,0 0-128-15,0 0 0 0,0 0 144 0,0 0-144 0,0 0 0 16,0 0 144-16,0 0-144 0,0 0 0 0,0 0 0 15,0 0 0-15,0 0 128 0,0 0-128 0,0 0 0 16,0 0 0-16,0 0 0 0,0 0 0 0,0 0 0 16,0 0 128-16,0 0-128 0,0 0 192 0,0 0-48 15,0 0 0-15,0 0 0 0,0 0-144 0,2-6 192 16,-2 6-192-16,3-5 192 0,0-4-192 0,-2 3 0 16,-1-1 144-16,0 1-144 0,0 6 0 0,-1-8 144 15,-2 0-144-15,0 1 0 0,-3 1 144 0,1-1-144 16,-1-1 0-16,0 2 144 0,-3 1-144 0,-2 1 0 0,0 0 0 0,-4 4 128 15,-2-3-128-15,-1 6 0 16,-3 0 0-16,-1 2 0 0,-1 1 0 0,0 3 0 0,1 2 0 16,1 2 0-16,3 0 0 0,0 1 0 0,1 2 0 0,0 0 0 15,3 0-192-15,1 4 48 0,1 3 0 0,3 1 0 16,1-1 16-16,1 5 0 0,2 0 0 0,3 1 0 16,0-1 128-16,4-1-128 0,2-1 128 0,2 0-128 15,2-1 0-15,2-3 0 0,2-1 0 0,2-4 0 16,3-4-144-16,2-1-32 0,-1-6 0 0,3-5 0 15,1-2 16-15,1-4 0 0,1-6 0 16,1-2 0-16,-1-1 160 0,0-3 128 0,-3-2-192 0,-2-1 192 16,-1-1 0-16,-1-1-128 0,-2-1 128 0,-1-5 0 15,-1 2 0-15,0-3 0 0,-1-2 0 0,0 0 0 16,-1 0 0-16,-2-7 0 0,-1-4 0 0,0-5 0 16,0-1 128-16,-2-2-128 0,0-1 0 0,-1 2 0 0,-1-1 224 15,-2 3-48-15,-2 8-16 0,-1 3 0 0,-2 1 80 16,0 5 16-16,-1 5 0 0,0 5 0 0,-1 5-80 15,-1 3-16-15,2 3 0 0,1 5 0 0,3 4-160 0,-6 8 0 16,2 3 0-16,2 5 128 0,0 5-128 0,4 6 0 16,0 7-192-16,2 7 192 0,2 4-144 0,1 7 144 15,4 4 0-15,-2 2 0 0,0 1 0 0,0-6 0 16,-1-3 0-16,-2-4 0 0,0-3 0 0,-1-2-128 16,0-2 128-16,0-5 0 0,-1-2-240 0,0-3 16 15,-1-4 0-15,1-2-15584 16,0 1-3104-16</inkml:trace>
  <inkml:trace contextRef="#ctx0" brushRef="#br0" timeOffset="18308.24">14993 11668 44863 0,'0'0'1984'0,"0"0"416"0,0 0-1920 0,0 0-480 0,0 0 0 0,4 7 0 0,-2 3 1680 0,1 0 240 15,-1 2 64-15,0 2 0 0,-1 2-1024 0,-1 1-192 16,0 1-32-16,-3 0-16 16,0 0-352-16,-3 1-80 0,0 1-16 0,-1 0 0 15,1 0-1024-15,-1-1-208 0,1-1-32 16</inkml:trace>
  <inkml:trace contextRef="#ctx0" brushRef="#br0" timeOffset="19765.23">17518 10951 23039 0,'0'0'2048'0,"0"0"-1648"0,0 0-400 16,0 0 0-16,0 0 1568 0,4-6 224 15,0 2 64-15,1-1 0 0,-5 5 112 0,7-5 16 0,0 0 16 0,1 0 0 16,-1-1-464-16,-1 1-112 0,0 0-16 0,-1-2 0 16,0 2 48-16,0-1 0 0,0 0 0 0,-2 0 0 15,-3-2-448-15,-1 0-96 0,-2 0-16 0,-1 1 0 16,-1-1-304-16,-2 0-64 0,-2 0-16 0,-1 3 0 15,-2 2-224-15,-2-1-48 0,-3 2-16 0,-3 2 0 16,-2 1-224-16,-1 2 128 16,-3 2-128-16,0 3 0 0,1 1 0 0,0 3 0 0,1 1 0 0,2 1 0 15,1 2-192-15,3 2-16 0,0-1-16 0,1 0 0 16,4 2-80-16,1 2-16 0,3-1 0 0,3-1 0 16,3 1 80-16,3-1 16 0,1 1 0 0,5-2 0 0,1-2 0 15,2-3 0-15,3-3 0 0,1-1 0 16,3-2 48-16,1-3 16 0,1-2 0 0,2-2 0 15,-1-1 160-15,1-1-128 0,1-4 128 0,-2 1-128 16,-2 0 128-16,-1-2 0 0,-3-2 0 0,0 1 0 0,0 1 0 16,-3-2 0-16,-1-1 0 0,-1-1 128 0,0 2 96 15,-1-1 32-15,-2 0 0 0,0 1 0 0,-1 0 64 0,0 1 32 16,-2 3 0-16,-2 5 0 0,4-7-80 0,0 2-16 16,0-2 0-16,-4 7 0 0,0 0-112 0,0 0-16 15,9 2-128-15,2 2 192 0,0 3-192 0,1 7 0 16,1 2 0-16,0 8 0 0,2 6 0 0,-1 3 0 15,2 4 0-15,-3 2 0 0,-2 1 0 0,0 0 0 16,-2-1 0-16,0 1 0 0,-1 1 0 0,-2-2 128 16,1-2-128-16,-1-1 0 0,0 1 128 0,-1-4-128 15,1-1 0-15,0-2 0 0,0-3 128 0,-2-5-128 16,-1-1 0-16,-1-4 0 0,0-1 160 0,-1-5-160 0,0-1 160 0,0-4-160 16,-1-6 192-16,0 0-64 0,0 0-128 0,0 0 192 15,0 0 256-15,7-10 64 0,-1-3 0 0,4-8 0 16,1-1-144-16,5-7-32 0,2-2 0 0,4-7 0 15,4-3-128-15,2 0-16 0,1-1-16 0,-5 2 0 16,-2 4-48-16,-1 4-128 0,-2 3 192 0,-4 3-64 16,-4 0-128-16,-4 2 0 0,-1 4 0 0,-4 0 0 31,0 2-1744-31,2 3-384 0</inkml:trace>
  <inkml:trace contextRef="#ctx0" brushRef="#br0" timeOffset="20182.96">18446 10241 39615 0,'0'0'3520'16,"13"2"-2816"-16,3-4-560 0,4 1-144 0,0 0 720 0,4 1 112 0,2 2 32 0,3 2 0 15,2 3 176-15,3 4 48 0,2 8 0 0,3 8 0 16,4 8-448-16,3 12-96 0,1 7-16 0,0 10 0 16,-3 7-304-16,-5 9-64 0,-6 1-16 0,-8 6 0 15,-8 3-144-15,-9 0 160 0,-8-7-160 0,-10 1 160 16,-7-3 0-16,-7-3 0 0,-6-5 0 0,-6-1 0 16,-4-5 64-16,-2-4 16 0,-2-7 0 0,0-7 0 15,1-8-448-15,4-5-96 0,2 0-16 0,6-10-21936 16</inkml:trace>
  <inkml:trace contextRef="#ctx0" brushRef="#br0" timeOffset="20408.2">19773 11545 46079 0,'0'0'2048'0,"0"0"400"0,0 0-1952 0,0 0-496 16,0 0 0-16,0 0 0 0,-2-9 1648 0,-2 1 224 0,0 2 48 0,5-5-24336 16</inkml:trace>
  <inkml:trace contextRef="#ctx0" brushRef="#br0" timeOffset="29345.94">9641 12503 38015 0,'0'0'1680'0,"0"0"352"0,0 0-1632 0,0 0-400 0,0 0 0 0,0 0 0 16,-7 3 1392-16,7-3 192 0,0 0 32 0,0 0 16 15,0 0-528-15,0 0-96 16,11 4-32-16,3 0 0 0,6-2-384 0,-1 1-80 16,7-2 0-16,6 3-16 0,4 0-160 0,3 0-16 15,4 0-16-15,3 0 0 0,0-2-112 0,10 1-32 0,-4-2 0 0,-3-1 0 16,-2 0-160-16,-2 3 0 0,-5-3 144 0,-5 0-144 15,-6 0 0-15,-6 0 0 0,-7-3 0 0,-4 2-15040 16,-6-2-3088-16</inkml:trace>
  <inkml:trace contextRef="#ctx0" brushRef="#br0" timeOffset="30073.71">7249 13765 16575 0,'-2'-23'736'0,"1"14"160"0,0-2-720 0,-2-2-176 0,1-2 0 0,-2-2 0 0,-2 0 5440 0,1 1 1072 15,0 3 208-15,1 3 32 0,-1-1-4192 0,1 3-848 16,4 8-176-16,0 0-16 0,0 0-912 0,-3 8-176 15,2 1-48-15,0 6 0 0,3 2-384 0,1 2 0 16,0 2 0-16,0 4 0 0,1-2 0 0,0 3 0 16,0 0 0-16,0-1 0 0,0-1 0 0,0-2 0 15,1-1 0-15,-2-2 0 0,-2-2 0 0,0-1 0 16,1-3 0-16,-2-3 0 0,0-1 0 0,0-9 0 16,0 0 128-16,0 0-128 0,0 0 0 0,0 0 128 0,0 0-128 15,0 0 128-15,0-6-128 0,1-6 0 16,3-2 144-16,0-3-144 0,1-4 0 0,2-4 144 15,0-2-144-15,1-5 0 0,0 1 176 0,0-1-176 16,0-2 160-16,-1 0-160 0,1 4 128 0,0 4-128 16,-1 6 0-16,0 3 0 0,1 5 0 0,0 5 0 15,0 3 0-15,0 8 0 0,1 3-144 0,0 9 144 16,0 4-208-16,-1 3 80 0,0 3 128 0,0 3 0 16,-2 2 0-16,1-1 0 0,0-1 0 0,1-2 0 15,0-2 0-15,0 0-192 16,1-4-928-16,1-2-192 0,1 1-32 0,-1-7-18656 0</inkml:trace>
  <inkml:trace contextRef="#ctx0" brushRef="#br0" timeOffset="30371.55">7741 13755 29487 0,'0'0'1296'0,"-1"-7"288"0,1 1-1264 0,0 6-320 0,-1-5 0 0,1 5 0 15,0 0 3424-15,0 0 624 0,0 0 128 0,0 0 32 0,-4 9-2864 16,0 1-560-16,-1 6-112 0,1 1-32 0,0 1-320 0,1 2-64 15,1-2 0-15,0 1-16 0,1 2-112 0,2-1-128 16,2-6 176-16,0 2-176 0,1-2 128 0,1-1-128 16,3-1 0-16,-1 1 0 0,3-3 0 0,0-2 0 15,0-4 0-15,3 0 0 0,-1-1-240 0,0-3 48 16,0-3 16-16,-1-1 0 0,2 0 176 0,1-1 0 16,-3-3 0-16,0 0 0 0,-4 2 0 0,0-2 128 15,-2-1-128-15,-2-4 176 0,-2-2 480 0,-2 1 112 16,-2 0 0-16,-3-3 16 0,-3 0 0 0,-3 0 0 15,-2-1 0-15,-1 1 0 0,0 4-576 0,0 2-208 16,2 1 144-16,3 3-144 16,1 3-624-16,2 2-208 0,7 2-32 0,0 0-14496 15,0 0-2880-15</inkml:trace>
  <inkml:trace contextRef="#ctx0" brushRef="#br0" timeOffset="30498.55">8219 13868 38703 0,'0'0'1712'0,"0"0"352"0,0 0-1648 0,0 0-416 0,0 0 0 0,0 0 0 16,0 0 2752-16,0 0 480 0,-7 2 96 0,1 0 0 16,-1 1-2176-16,7-3-448 0,-6 0-96 0,6 0-23760 15</inkml:trace>
  <inkml:trace contextRef="#ctx0" brushRef="#br0" timeOffset="31107.17">8475 13868 30399 0,'0'0'2704'0,"0"0"-2160"15,0 0-544-15,0 0 0 0,0 0 1088 0,0 0 128 16,0 0 0-16,0 0 16 0,0 0-1056 0,7-4-176 16,0 2 0-16,0-1-192 15,1-1-192-15,-8 4-48 0,7 0 0 0,-7 0 0 0,6-4 1744 0,-6 4 352 16,0 0 64-16,0 0 0 0,0 0 736 0,0 0 144 15,0 0 16-15,0 0 16 0,0 0-944 0,0 0-192 16,0 0-32-16,0 0-16 0,0 0-784 0,0 0-160 0,0 0-16 0,0 0-16 16,0 0-352-16,-1 7-128 0,-2 3 0 0,2-2 0 15,0 2 0-15,-1 1 0 16,1-1 0-16,0 1 0 0,1-1 0 0,1 1 0 0,0-2 0 0,2 0 0 16,1-1-144-16,1 0-80 0,2-1-16 0,0-1 0 31,1-1-400-31,1-5-96 0,3 0-16 0,0-4 0 15,1-1-144-15,1-2-48 0,2 1 0 0,0-2 0 16,-1-5 0-16,1 0 0 0,-1-3 0 0,0 2 0 0,-3-3 464 0,-3 0 96 0,-2-1 0 0,-1-2 16 16,-5 0 368-16,-2 2 0 0,-3 0 160 0,-3 2-160 15,1 3 384-15,-3 2-48 0,-3 1 0 0,-1 5 0 16,-1-1 112-16,-1 2 0 0,1 1 16 0,1 3 0 16,1 0-192-16,2 0-32 0,2 0-16 0,8 0 0 15,0 0-224-15,0 0 0 0,0 0 0 0,12-4 0 16,3 0 0-16,3-1-160 0,2-4 0 0,1-1 0 15,1-2-272-15,0-2-48 16,0-1-16-16,0-2 0 0,2 0 336 0,-2 3 160 0,-2 1-160 0,-2 1 160 0,-1 3 304 16,-3 3 144-16,-3 2 48 0,-2 2 0 0,-1 4 32 0,-2 4 16 15,-1 1 0-15,1 6 0 0,-3 8-304 0,1 7-64 16,0 7-16-16,0 7 0 0,1 5 16 0,-1 3 0 16,-1-1 0-16,0-1 0 0,-1-1 32 0,1 0 16 15,-1 3 0-15,2-6 0 0,0-2-96 0,-1-6-128 0,-1-3 176 16,0-2-176-16,-1-2 176 0,2-2-176 15,-1-1 160-15,0-3-160 16,-1-5-672-16,-1-3-224 0,1-2-64 0,-2-5-21136 0</inkml:trace>
  <inkml:trace contextRef="#ctx0" brushRef="#br0" timeOffset="31230.88">8873 14082 32255 0,'0'0'2864'0,"-3"-8"-2288"15,2-1-576-15,2 0 0 0,3 1 4416 0,3 0 768 16,3-3 144-16,6 3 48 0,4-1-3616 0,3 0-720 15,3-1-144-15,4 1-16 0,4 1-880 0,2-1-160 0,5-2-32 16,5-2-15904 0,3-2-3168-16</inkml:trace>
  <inkml:trace contextRef="#ctx0" brushRef="#br0" timeOffset="32405.42">10063 13570 23039 0,'-1'-17'2048'0,"0"10"-1648"0,-1-1-400 0,0-1 0 0,-2 0 5056 0,-1-4 944 0,-3 1 176 0,-1 2 32 16,0 2-3824-16,-2 2-768 15,0-2-144-15,0 4-48 0,1 1-912 0,-1 2-176 16,2 2-32-16,0 3-16 0,0 3-288 0,0 3 0 0,0-1 0 0,1 6 0 16,0 2-160-16,0 2 160 0,-2 3-160 0,-1 2 160 15,2 0-128-15,1 1 128 0,3-1 0 0,2 0-144 16,2-1 144-16,1-1 0 0,1-1 0 0,3-2 0 16,2-2-208-16,0-2 32 0,1-2 16 0,0-4 0 15,3-3-224 1,1-2-64-16,2-1 0 0,3-6 0 0,-3-1 16 15,1-1 0-15,1-3 0 0,-1-2 0 0,-1-2 304 0,-1-1 128 0,-2-4-128 0,-1 3 128 16,-1-1 0-16,0 1 0 0,-1-2 0 0,-1 1 128 0,1-5-128 0,-2 5 0 16,-1 0 128-16,0 2-128 0,0 1 256 0,-2 3 0 15,-1 3-16-15,-1 6 0 0,0 0 80 0,0 0 0 16,0 0 16-16,0 0 0 0,0 0-336 0,3 10 128 16,0 2-128-16,-2 2 0 0,0 1 0 0,1-1 0 15,-1-1 0-15,2 1 0 0,-1 1 0 0,2-1 0 16,0 0 0-16,1 1 0 0,2-6 0 0,0 1 0 15,1-3-128-15,1-1 128 16,-1-2-768-16,1 0-80 0,2-1-16 0,1-3 0 16,1 0 288-16,1-4 64 0,0 0 16 0,-1-1 0 15,0-3-16-15,-1 0-16 0,0 0 0 0,-2-1 0 0,-1-1 528 0,-1 1 0 16,-1-2 0-16,-1 1 0 0,-1-1 384 0,2-1 128 0,-4 1 16 16,-1-1 16-16,1-1 64 0,-1 1 16 0,0 2 0 15,-1 1 0-15,-1 2-32 0,0 7 0 16,0 0 0-16,0 0 0 0,0 0-160 0,0 0-48 15,0 0 0-15,0 0 0 0,0 0-384 0,1 7 0 0,-1 2 128 0,0 1-128 16,0 2 0-16,0 0 0 0,2-1 0 16,-1 1 0-16,0 1 0 0,2-1 0 0,2 0 0 0,-1-3 0 15,0 1 0-15,1 1 0 0,2-3 0 0,0-1 0 16,3 1-320-16,0-1 48 0,-1-3 16 16,2-1 0-16,-1 0-512 15,0-3-80-15,2-1-32 0,1-2 0 16,1 1 80-16,1-4 16 0,-1-1 0 0,-1-1 0 0,0-3 288 15,-1 0 64-15,-2-1 16 0,1 0 0 0,-2-1 560 0,-1-1 112 0,-2-3 32 0,0 0 0 16,-1 1 304-16,0-2 64 0,0 4 16 0,0-1 0 16,1 2 32-16,-2 1 16 0,-1 5 0 0,0-2 0 0,-3 9-160 15,0 0-48-15,5-7 0 0,-5 7 0 0,0 0-224 0,0 0-48 16,0 0-16-16,0 0 0 0,0 0-224 0,0 10 0 16,0 2 0-16,0-1 0 0,0 2 0 0,0 1 0 15,0 0 0-15,2 2 0 0,-1-2 0 0,1-1 0 16,4-1 0-16,-1-2 0 0,0 1 0 0,3-2 0 15,1 0 0-15,0-2-160 0,0-5-160 0,2 2-48 16,-1-4 0-16,3 0 0 16,0-2-304-16,2-2-64 0,0-3-16 0,1-1 0 15,-2-2 128-15,3-2 32 0,-1-6 0 0,-2 0 0 16,0-3 256-16,1-1 48 0,-1-2 16 0,1 1 0 0,-1-3 272 0,0-3 256 16,1 2-64-16,-4 1 0 0,0 1 528 0,-2 4 112 15,-3 3 0-15,0 5 16 0,-3 3 48 0,-3 10 0 16,0 0 0-16,0 0 0 0,3 6-512 0,-2 4-112 0,1 7-16 0,-4 4 0 15,0 4 16-15,-2 3 0 16,0 6 0-16,0 0 0 0,-1-3 240 0,1 1 64 0,1-2 0 0,2-2 0 16,1-2-320-16,0-1-48 0,1-3-16 0,2-2 0 15,1-2-192-15,1-6 0 0,0 0 0 16,3-6 0 0,1-6-1440-16,2 0-288 0,2-6-48 0</inkml:trace>
  <inkml:trace contextRef="#ctx0" brushRef="#br0" timeOffset="32553.54">10960 13529 39615 0,'-10'-2'3520'0,"10"2"-2816"0,0 0-560 0,0 0-144 0,0 0 2032 15,0 0 368-15,0 0 80 0,0 0 16 0,8-4-1152 0,2 1-240 16,3-2-32-16,3 1-16 0,2 0-816 0,2 0-240 16,1 2 0-16,-1-1 128 15,0 0-1856-15,1 1-352 0,-2-1-80 0</inkml:trace>
  <inkml:trace contextRef="#ctx0" brushRef="#br0" timeOffset="32881.54">11297 13523 31327 0,'0'0'1392'0,"0"0"272"0,0 0-1328 15,0 0-336-15,-3-7 0 0,3 7 0 0,-4-2 3904 0,-1-2 704 0,5 4 128 16,-7 4 48-16,1-3-3184 0,-1 4-624 15,0-1-128-15,-1 5-16 0,-1 2-544 0,1 2-96 0,1-3-32 0,2 4 0 16,1 2-160-16,2 1 0 0,-1-1 0 16,3-2 0-16,0-1 0 0,3-1 0 0,-1-1 0 15,2 0 0-15,1-5 0 0,2 2-224 0,-1-1 48 0,2-3 16 16,0-3-128-16,1-1-32 0,2-1 0 0,-1-2 0 16,2-1 96-16,-1 0 16 0,1 0 0 0,-1-2 0 15,-1-2 208-15,0 0 0 0,-2-4 0 0,0 1 0 16,0-2 272-16,-3-3 112 0,-1 2 0 0,-1 1 16 15,-3-3 336-15,-2 2 64 0,0-2 16 0,-3 2 0 16,-3 1-320-16,0 1-64 0,0 1-16 0,2 5 0 16,-2-2-416-16,1 3-272 0,2 1 32 0,5 4 16 15,0 0-2528-15,0 0-496 0</inkml:trace>
  <inkml:trace contextRef="#ctx0" brushRef="#br0" timeOffset="33192.32">11517 13542 25791 0,'0'0'1152'0,"0"0"224"0,-3-5-1104 0,0 0-272 0,3 5 0 0,-4-5 0 0,-2-1 5536 0,6 6 1056 15,0 0 192-15,0 0 64 0,0 0-5104 0,0 0-1008 16,4-6-208-16,2 1-32 0,0 1-496 0,3 2 0 16,2 1 0-16,0 1 0 15,1 3-480-15,0 2 16 0,0 2 0 0,-1 2 0 16,0-3-384-16,-2 5-80 0,-3 2-16 0,0 0 0 15,-3-2 176-15,0 2 16 0,-2 0 16 0,-1 1 0 0,-1-3 736 0,0 1 0 16,-2-2 160-16,1 0-32 0,-1-1 768 0,0-2 160 16,1 0 32-16,2-7 0 0,0 0-160 0,0 0-32 0,0 0 0 0,0 0 0 15,0 0-160-15,0 0-32 0,4-8-16 0,0-4 0 16,1-1-352-16,1-1-64 0,1-3-16 0,1 0 0 16,-1-1-128-16,3 0-128 0,-3-2 192 0,3-1-192 15,-1 0-384 1,-2 1-192-16,1 3-48 0,0-3-23456 0</inkml:trace>
  <inkml:trace contextRef="#ctx0" brushRef="#br0" timeOffset="34007.14">11908 13445 35935 0,'0'0'1600'0,"-5"2"320"0,-2-2-1536 0,1 0-384 16,-1 0 0-16,1 0 0 0,-2 0 1856 0,2 1 288 15,0 1 64-15,6-2 16 0,-6 4-944 0,1-3-176 16,5-1-32-16,-6 5-16 0,2 0-560 0,2 2-112 15,2-7-32-15,-4 8 0 0,1 0-160 0,2 1-16 16,0-2-16-16,1 3 0 0,0-10-160 0,0 6 0 16,0-6 0-16,1 7 128 0,-1-7-128 0,0 0 0 0,0 0 144 15,5 5-144-15,-5-5 160 0,8 5-32 16,0-1-128-16,1-4 192 0,0 1-192 0,2-2 176 0,-1-3-176 0,2 0 160 16,1 0-160-16,0-2 0 0,-1-3 0 0,-1 1 0 15,0-1 0-15,-1 0 128 0,-1-1-128 16,-2 0 0-16,-2 0 0 0,-1 0 128 0,-1 3-128 0,-1-4 0 15,-1 2 128-15,-2 0-128 0,-1 1 128 0,-4 2-128 16,0 0 256-16,-2 2-48 0,-1 2 0 0,-3 1 0 16,-1-1-80-16,1 4 0 0,1 1-128 0,-1 3 192 15,0 0-192-15,2 2 0 0,1 1 0 0,2 2 0 0,3-1 0 16,2 0 0-16,0 2 0 0,4 0 0 16,1 1-192-16,5-1 192 0,3-3-192 0,3 1 192 0,3 2-384 15,1-2 16-15,2 0 16 0,2-1 0 16,0-3-192-16,2-2-32 0,0 0-16 15,0-3 0-15,-2-3-96 0,0-1-16 0,-1 2 0 0,-1-2 0 16,-2-2 320-16,-3 0 48 0,-2-2 16 0,-1 1 0 0,-3-2 320 16,-1 0 0-16,-4-1 0 0,0-2 0 0,-1 1 432 0,-5 1 48 15,0 1 16-15,-4 2 0 0,-1-2 96 16,-2 3 32-16,-2 2 0 0,1 2 0 0,-2-2-304 0,0 3-48 16,-1 3-16-16,3-2 0 0,1 3-112 0,1 1-16 15,1 2-128-15,3-1 192 0,2 3-192 0,2 0 0 16,0-9 0-16,2 11 0 0,2-2 0 0,1-1 0 15,2-2 0-15,1-1 0 0,1-2 0 0,0 1 0 0,2 0 0 16,-1 1 0-16,0-2 0 0,1 3 0 0,-3 5 0 0,-1 0 0 16,0 8 0-16,-2 3 0 15,-2 5 0-15,-2 3 0 0,0 4 160 0,-1 3-16 0,-1 2 0 0,-2-3 0 16,1-1 384-16,1-2 80 0,-3-2 16 0,0-3 0 16,0-4 128-16,0 0 16 0,0-3 16 15,1-4 0-15,-2-3-64 0,0-2-16 0,0-2 0 0,0-3 0 16,-2-3-384-16,1-3-96 0,-2 0-16 0,1-3 0 15,2-4-144-15,0 0-64 0,0-1 0 0,1-2 0 16,1-2 0-16,0-1 0 0,1-1 0 0,0 0 0 16,0-2-736-1,1 0-144-15,-1-2-16 0,2-5-24416 0</inkml:trace>
  <inkml:trace contextRef="#ctx0" brushRef="#br0" timeOffset="37704.36">12402 13523 17503 0,'0'0'768'0,"0"0"176"0,-4-5-752 0,2 1-192 0,-1-6 0 0,2 4 0 15,0-1 3712-15,-1 1 704 0,2 6 128 0,0-8 48 0,2-2-2544 0,0 1-512 16,3-1-112-16,-1 3-16 0,0 0-672 0,0 2-144 16,-4 5-16-16,0 0-16 0,0 0-336 0,8 1-64 15,0-1-16-15,0 4 0 0,-1 4-144 0,1 4 0 16,0-1 0-16,0 4 0 0,-2-1 0 0,0 2 0 16,-1 2 0-16,0-1 0 0,0-1 0 0,-1-1 0 15,-3 0 0-15,-1-2 0 0,0 0 0 0,0 0 0 16,-1-3 0-16,-1 1 0 0,-2-4 0 0,0 1 0 15,-2-1 128-15,0-3-128 0,-1-2 272 0,7-2-16 16,0 0-16-16,0 0 0 0,0 0 144 0,-2-6 48 16,2-2 0-16,2-3 0 0,2 0-64 0,3-5-16 15,1-1 0-15,1-2 0 0,1-2-176 0,2 1-48 16,2-3 0-16,-1 2 0 0,0 1-128 0,0 5 0 16,-1-1 144-16,0 4-144 0,-2 3 0 0,-1 3 0 15,-1 0 0-15,-1 4 0 0,-7 2 0 0,8 1 0 16,-8-1 0-16,6 5 0 0,1 0-128 0,-2 5 0 15,-1 0 0-15,-2 2 0 0,1-2 128 0,0 1 0 0,-1-2 0 16,2 4 0-16,0 1 0 0,0-2 0 0,-1 0 0 16,0 1-128-16,3-3 128 0,-1-1 0 0,0-2 0 15,2-1 0-15,-1 1 0 0,1-3 0 0,-7-4 0 16,9 1 0-16,-9-1 0 0,8-1 0 0,1-2 0 16,0-1 0-16,1-1 0 0,1-2-256 0,-3-2 64 0,-1 0 0 15,0-1 192-15,-1-1 0 0,0 1 0 0,-1-2-128 16,0-2 128-16,-1-2 0 0,-1 1 0 0,-1-1 0 15,-1 0 0-15,1 2 128 0,-2 2-128 0,0-1 128 16,-2 0 112-16,0 3 16 0,-2 1 16 0,0 2 0 0,-1 3-80 16,-3 4-32-16,-2 3 0 0,-2 3 0 0,-2 3-160 15,-1 3 160-15,0-3-160 0,-1 6 160 0,0 1-160 16,3 3 0-16,3-1 0 0,1 2 0 0,1 0 0 0,4 0 0 16,3-2 0-16,2-1 0 0,3-1 0 0,2-2 0 15,3-1 0-15,1-1 0 0,3 0 0 0,0-6 0 16,0 1-144-16,1-5 144 0,2 2-320 0,-1-4 64 15,1-4 0-15,0 2 0 0,-1-5 0 0,1 1 0 16,-2-3 0-16,2-1 0 0,-2-1 64 0,1 0 32 16,-2 1 0-16,-2-2 0 0,0-1 160 0,-2 0 0 15,-1 0 0-15,-2 0 0 0,-1 0 0 0,-1 1 0 0,-1-5 0 16,-2 3 0-16,-1 5 0 0,2 0 0 16,-4 2 128-16,1-1-128 0,-2 2 144 0,3 6-144 15,0 0 192-15,0 0-192 0,0 0 160 0,0 0-160 0,0 0 128 0,0 0-128 16,-4 5 0-16,2 1 0 15,2-6 0-15,0 10 0 0,1 0 0 0,2 2 0 0,1-2 0 0,1 1 0 16,1-2-128-16,1 1 128 0,-1 3 0 0,1-1 0 16,1-2-160-16,-2 2 160 0,1 1-208 0,-2-2 80 15,0-1-32-15,0-1 0 0,1 0 0 16,-2-1 0-16,-3 0 160 0,-1-8 0 0,-1 8 0 0,1-8 0 16,-4 5 0-16,4-5 128 0,0 0-128 0,-7 5 176 15,7-5 288-15,0 0 64 0,0 0 16 0,0 0 0 16,-5-6-112-16,2-2-32 0,3 0 0 0,4 0 0 15,0-4-192-15,1-1-32 0,2-2-16 0,1 2 0 16,1 1-160-16,1 0 0 0,2-1 0 0,0 3 128 16,-1 1-128-16,1 2 0 0,0-2 0 0,0 5 0 0,-2-1 0 15,1 4 0-15,-1 1 0 0,-1 1 0 16,-1 2 0-16,0 0-224 0,-2 3 80 0,-1 0 16 0,-1 1 128 0,0 0-128 16,0 3 128-16,-1-3-128 0,-1 4 128 0,1-2-128 15,-3-9 128-15,3 9-128 0,-2 2 128 0,0-2 0 16,1-2 0-16,-2-7 0 0,0 0 0 0,0 0 0 15,1 7 0-15,-1-7-128 16,0 0-1408-16,0 0-288 0,0 0-48 0,0 0-16 16,0-5-496-16,-1-3-112 0,-1 0 0 0,1 2-16 15,0-1 1616-15,-2-1 320 0,0 0 64 0,1 1 0 0,-2-4 1712 0,3 2 336 16,-3 0 64-16,1-1 0 0,0-1 336 0,3-2 64 0,2 3 16 16,0-3 0-16,1-3-768 0,2-1-160 0,3-1-16 0,0 2-16 15,1-1-608-15,1 3-128 0,2-1-32 0,1 5 0 31,0 0-2304-31,2 2-464 0,-1 3-80 0</inkml:trace>
  <inkml:trace contextRef="#ctx0" brushRef="#br0" timeOffset="38145.83">13374 13421 26719 0,'0'0'2368'0,"0"0"-1888"0,0 0-480 0,0 0 0 16,0 0 2720-16,6 7 448 0,-1-1 96 0,0-3 0 15,-5-3-1536-15,7 4-320 0,-2 2-64 0,0-3-16 16,-5-3-704-16,7 4-144 0,-1 0-32 0,-6-4 0 0,6 6-304 0,-1 2-144 15,0 0 128-15,0 0-128 0,-5-8 0 0,6 7 0 16,-1 1 128-16,0-1-128 0,-5-7 0 0,5 6 0 16,0-1 0-16,-5-5 0 0,0 0 0 0,8 6 0 15,0-2 0-15,-1-2 0 0,-7-2 0 0,9 1 0 16,0-1 0-16,0-1-176 0,-1-1 0 0,1-2 0 16,-1-3 0-16,1 1 0 0,-1-5 176 0,-1 2 0 15,0 0 0-15,0 1 0 0,-1-1 0 0,-1 1 224 16,-1 3-32-16,-4 5 0 0,4-7 384 0,-4 7 64 15,0 0 0-15,0 0 16 0,0 0-304 0,0 0-64 16,0 0-16-16,0 0 0 0,0 0-272 0,8 7 0 16,-4 1 0-16,0 0 0 0,-4-8 0 0,5 6 0 15,0 1 0-15,0-1 0 0,-5-6 0 0,7 4 0 16,-1 1 0-16,1-1 0 0,-1-3 0 0,1 1 0 16,-7-2 0-16,8 0 0 0,0-2 0 0,-1 1 0 15,-7 1 0-15,7-2 0 0,-7 2 0 0,0 0 0 0,0 0 0 0,0 0 0 16,0 0 208-16,0 0-16 15,0 0 0-15,0 0 0 0,0 0 240 0,0 0 32 0,5 7 16 0,2 1 0 16,-1-3-96-16,2 2 0 0,1 1-16 0,3 0 0 16,4-2-368-16,2 1 144 15,1-5-144-15,3 2 0 16,5-3-944-16,0-1-288 0,0-1-64 0,5-1-20608 0</inkml:trace>
  <inkml:trace contextRef="#ctx0" brushRef="#br0" timeOffset="38572.67">9571 14282 41983 0,'0'0'1856'0,"0"0"384"0,0 0-1792 0,0 0-448 16,0 0 0-16,3 14 0 0,1 7 560 0,-1 5 16 15,0 6 0-15,-1 7 0 0,0 11 128 0,-4 2 16 0,2 4 16 0,0 0 0 16,-1 0-416-16,1-2-64 0,1-5-32 0,-1-2 0 16,0-6-96-16,0-6-128 0,0-4 176 15,2-3-176 1,-2-9-1120-16,0-2-336 0,0-7-64 0,-2 0-16 15,0-4-1024-15,2-6-192 0</inkml:trace>
  <inkml:trace contextRef="#ctx0" brushRef="#br0" timeOffset="38720.81">9452 14936 28559 0,'-21'-14'2544'0,"11"6"-2032"0,-3-3-512 0,0-2 0 15,0-2 1184-15,0-4 144 0,1-1 16 0,3 0 16 0,3 0 768 0,5 1 160 16,2-1 16-16,7 2 16 0,4 0-768 0,5 4-144 16,4-2-48-16,4 3 0 0,2 0-848 0,2 5-192 15,1 1-16-15,0 2-16 0,-3 1-288 0,2 2 0 16,-1 2 0-16,1 1 0 15,-2 0-1152-15,-2 2-304 0,-3 0-48 0,-2 0-11728 16,-3-3-2336-16</inkml:trace>
  <inkml:trace contextRef="#ctx0" brushRef="#br0" timeOffset="39062.65">9842 14661 12895 0,'0'0'1152'0,"0"0"-928"0,0 0-224 0,0 0 0 0,0 0 5248 0,-7-3 1024 16,2 2 192-16,0-2 32 0,-2 6-3472 0,1-2-688 15,-2 2-144-15,1-1-16 0,0 2-880 0,-1 2-160 16,1 0-48-16,1 3 0 0,-1 3-608 0,2 1-128 15,0 0-32-15,1 1 0 0,1 3-320 0,5-1 0 16,-1 0 0-16,2-1 128 0,-1 4-128 0,2-6 0 0,0 0 0 0,1 0 0 16,0-2 0-16,2 1 0 15,1-1 0-15,-2-5 0 0,2-2 0 0,0 0 0 16,0-1 0-16,1-3 0 0,1-2-320 0,2 0 32 0,-2-4 0 0,2 0 0 16,-1-2 160-16,0-2 128 0,0-2-192 15,-1-1 192-15,-1 0 0 0,-1 0 0 0,-1 1 0 0,-1-2 0 16,-1-2 0-16,-1 3 144 0,-1-5-144 0,-3 2 192 15,-1 0-192-15,-2 2 0 0,-1 1 0 16,-1 4 128-16,-2-3 0 0,0 6 0 0,-3 0 0 0,-1 6 0 16,-4 0-128-16,1 2 0 0,0 2 0 0,1 5 0 15,1 4 0-15,3 3 0 0,1-1 0 0,3 3 0 16,1 2 0-16,4 1 0 0,2-3 0 0,5-1 0 16,1-1-1024-1,2-2-224-15,3-1-48 0,3-1-16 0,-1-3-1296 0,2-3-256 0,0-2-48 16,-1-1-13744-16</inkml:trace>
  <inkml:trace contextRef="#ctx0" brushRef="#br0" timeOffset="39314.58">10065 14850 21183 0,'0'0'1888'0,"0"0"-1504"16,2-7-384-16,0 0 0 0,-1-3 4096 0,-1 0 768 16,0 0 128-16,0-1 48 0,0 2-2544 0,0-1-512 15,0 3-112-15,0 1-16 0,1-1-864 0,2 2-176 16,-3 5-48-16,5-4 0 0,-5 4-400 0,7-3-96 16,-7 3-16-16,7 2 0 0,0 2-256 0,-1 2-144 15,0 2 16-15,0 2 0 0,-1 2 128 0,1 1 0 16,-1-1 0-16,0 0-128 0,-1-1-144 0,0 1-32 0,0-2 0 0,-2 1 0 15,0 1 304-15,0-2-192 16,0-3 192-16,-2-7-160 0,0 0 160 0,1 6 0 16,-1-6 0-16,0 0 0 0,0 0 0 0,0 0 0 15,0 0 0-15,0 0 0 0,4-6 448 0,0-5 32 0,1-1 0 0,1-1 0 16,1-1-16-16,-1-2 0 16,1-2 0-16,0 2 0 0,-1 3-208 0,1 3-32 0,-2-3-16 0,1 3 0 31,2-1-832-31,0 2-160 0,0 1-48 0,1-1-21440 0</inkml:trace>
  <inkml:trace contextRef="#ctx0" brushRef="#br0" timeOffset="39866.01">10363 14707 24879 0,'0'0'2208'16,"0"0"-1760"-16,0 0-448 0,-5 6 0 0,0 1 3552 0,0-2 624 15,-1 0 128-15,1 2 32 0,1 0-2240 0,2 2-448 16,-1 1-96-16,2 0-16 0,-1 3-896 0,1 0-192 15,1 0-48-15,1 0 0 0,1 0-272 0,0 2-128 16,1-2 128-16,0-2-128 0,-1 1 0 0,1-2 0 16,-1 0 0-16,1-3 0 0,-2 0 0 0,-1-7 0 15,0 0 0-15,2 6-176 0,-2-6 176 0,0 0 0 16,0 0 0-16,0 0 0 0,0 0 0 0,0 0 128 16,0 0-128-16,0 0 176 0,-3-10 192 0,2 1 32 0,1-2 16 0,0 1 0 15,0-2-32-15,1 1 0 0,2-1 0 0,1 0 0 16,1-1-208-16,1 0-48 15,2 1-128-15,1-1 192 0,2 3-192 0,-1-1 0 0,0 1 0 16,0 2 0-16,-1-1 0 0,-1 3 0 0,-1 2 0 0,1 1 0 16,0 3-272-16,0 0 48 15,-8 0 16-15,8 3 0 0,-1 1-32 0,0 2 0 0,-7-6 0 16,7 8 0-16,-2 1 96 0,0 0 16 0,0 2 0 0,-1-2 0 16,0 0 128-16,0 0 0 0,-1 3 0 0,-1-2 0 15,1 0 0-15,-2 1 0 0,0-2 0 16,1 0 0-16,-2-9 0 0,1 7 0 0,-1-7 0 15,0 0 0-15,0 0 0 0,0 0 0 0,0 0 0 0,0 0 0 16,0 0 0-16,0 0 0 0,6-6 128 0,0 0-128 16,-1-3 128-16,1-3-128 0,4-2 128 0,-3-1-128 15,1 0 0-15,-1-2 0 0,2-3 0 0,0 2 0 16,0-3 0-16,2 2 128 0,-1 3-128 0,0 2 0 16,-1 1 0-16,1 3 0 0,-4 3 0 0,2 3 128 0,0 4-128 0,0 5 0 15,-2 3 128-15,2 3-128 0,-3 4 160 16,0 2-32-16,-1 1-128 0,-1 3 192 0,0 1 64 15,-1 2 16-15,1-2 0 0,-1-1 0 0,0-3-80 0,-1 0 0 16,2-5-16-16,-1 1 0 16,2 2-752-16,-1-7-128 0,1-2-48 0,2-2-21440 0</inkml:trace>
  <inkml:trace contextRef="#ctx0" brushRef="#br0" timeOffset="40023.01">11320 14674 30399 0,'0'0'2704'0,"0"0"-2160"16,0 0-544-16,0 0 0 0,0 0 3584 0,0 0 592 0,0 0 128 0,0 0 32 15,0 0-2864-15,0 0-560 0,0 0-112 0,0 0-32 16</inkml:trace>
  <inkml:trace contextRef="#ctx0" brushRef="#br0" timeOffset="41729.67">15255 12480 26431 0,'0'0'1168'0,"0"0"240"0,1-8-1120 0,0 0-288 0,2 0 0 0,0-2 0 16,-1-1 2016-16,2 4 352 0,-3-1 64 0,1-3 0 15,0 4-704-15,-2 7-128 0,3-7-48 0,-3 7 0 16,0 0-416-16,0 0-96 0,0 0-16 0,0 0 0 16,3 8-448-16,0 6-112 0,0 6-16 0,1 6 0 15,-1 5-64-15,-1 6-32 0,1 4 0 0,-1 5 0 16,1 4-32-16,0-4 0 0,-1-1 0 0,2-2 0 16,0 0-128-16,1-1-48 0,-2 1 0 0,0-6 0 0,-2-3-144 15,0-1 0-15,0-3 144 0,2-1-144 16,-3-5 0-16,-1-2 144 0,-1-2-144 0,0 0 0 0,-1-5 0 0,1 0 0 15,-1-4 0-15,2-2 0 16,-2 1-1856-16,2-3-288 16,1-7-48-16,0 0-17456 0</inkml:trace>
  <inkml:trace contextRef="#ctx0" brushRef="#br0" timeOffset="41960.59">15100 13124 29711 0,'0'0'1312'0,"0"0"288"0,0 0-1280 0,0 0-320 16,0 0 0-16,2 8 0 0,2-2 1968 0,1 3 336 0,1 3 64 0,0 2 0 15,2 2-512-15,2 4-128 0,1-5 0 0,1 3-16 16,1 1-720-16,1-1-144 0,3 0-16 0,0-2-16 16,0-1-384-16,2-1-80 0,2-1-16 0,0-4 0 15,1 1-192-15,2-5-144 0,-5-2 192 0,2 0-192 31,1-2-1264-31,-2-1-352 0,-2-4-80 0,0-1-18352 0</inkml:trace>
  <inkml:trace contextRef="#ctx0" brushRef="#br0" timeOffset="42129.28">15659 13136 32255 0,'0'0'2864'0,"0"0"-2288"0,0 0-576 0,-8 2 0 0,0 2 2544 16,-1 1 400-16,-1 2 64 0,-2 5 32 0,-2 1-1296 15,-1 2-256-15,0 2-48 0,-2 4-16 0,-3 1-576 0,-1 2-112 16,0 0-32-16,-1 1 0 0,0-1-336 0,1-1-80 16,3 1-16-16,2-4 0 15,5 0-992-15,3-2-208 0,3 1-32 0</inkml:trace>
  <inkml:trace contextRef="#ctx0" brushRef="#br0" timeOffset="49453.83">14852 14800 19343 0,'0'0'848'0,"3"-6"192"0,-2-2-832 0,1 2-208 0,2-4 0 0,-1 4 0 15,-2-3 3328-15,-1 0 640 0,3 1 112 0,-2 0 16 16,-1-1-2032-16,-1 1-400 0,0 2-96 0,-2-1-16 0,-1 0-416 16,0 2-96-16,-1 1-16 0,-2 2 0 0,0 0-192 0,-3 2-64 15,-1 0 0-15,0 2 0 0,0 3-384 0,-1 3-64 16,-1 1-32-16,1 4 0 0,0 3-288 0,1 2 0 16,-1 1 128-16,1 5-128 0,2 2 0 0,3 1 128 15,2 2-128-15,3-2 0 0,2-1 0 0,3-1-272 16,2-3 16-16,3-2 16 0,3-2 112 0,3-2 128 15,0-3-208-15,3-4 80 16,1-5-512-16,-1-3-80 0,-1-1-32 16,-1-2 0-16,-1-5 544 0,0-5 208 0,-2-1-176 0,1-2 176 0,-1-4 176 0,0-1 128 15,-1-7 16-15,-1 1 16 0,-1-1-144 0,-1-2-16 16,-3-1-16-16,-1 0 0 0,-1 0-160 0,-1-1 192 16,-2 0-192-16,-1 0 192 0,-1-1-192 0,-3 2 0 15,-3 2 144-15,0-2-144 0,-1-2 0 0,0 5 128 0,2 2-128 16,0 4 0-16,1 2 0 0,2 4 0 0,1 6 0 0,2 9 0 15,0 0-128-15,0 0 128 0,6 7-128 0,2 5 128 16,0 3 0-16,0 3 0 0,0 3 0 0,-2 3-128 16,1 2 128-16,1 1 0 0,-1 2 0 0,0 0 0 15,-1-1 0-15,1 1 128 0,1-2-128 0,-2 2 128 16,1-3-128-16,-1-1 0 0,1-3 128 0,-1-2-128 16,1-2 0-16,1-3 0 0,1-2 0 0,-1 1 128 15,-2-7-128-15,1 1 0 0,-2-3-128 0,-5-5 128 16,0 0-384-16,8-1 0 0,-2-4 0 0,1 1 0 15,-1-4 128-15,-1-1 16 0,-1-1 16 0,2-2 0 16,-1-4-496-16,-1 1-112 16,-2-2 0-16,2 1-16 0,0 0 528 0,0 1 96 0,-1-1 32 0,-1 3 0 0,0-3 192 15,0 6 0-15,1 2 0 0,-3 8 0 0,2-5 352 16,-2 5 64-16,0 0 16 0,0 0 0 0,4 9 160 16,0 0 48-16,-1 4 0 0,-1 2 0 0,0-2-240 0,-1 1-32 15,-1-1-16-15,1 1 0 0,-1 2-352 0,2 0 128 16,0-2-128-16,2-1-19888 15</inkml:trace>
  <inkml:trace contextRef="#ctx0" brushRef="#br0" timeOffset="49577.1">15265 14584 44575 0,'-10'-21'1984'0,"5"12"384"0,-2-4-1888 0,2 3-480 0,0 0 0 15,1 5 0-15,4 5 800 0,0 0 64 16,4-5 16-16,-4 5 0 15,7-3-2352-15,4 3-448 0</inkml:trace>
  <inkml:trace contextRef="#ctx0" brushRef="#br0" timeOffset="49819.31">15583 14425 35007 0,'-11'-12'3120'0,"5"7"-2496"0,1-2-496 0,0-2-128 16,-2 0 1984-16,1 1 384 0,-1 2 80 0,2 2 16 15,5 4-992-15,-6-1-192 0,-1-2-32 0,1 6-16 16,2 3-784-16,1 6-144 0,2 1-48 0,3 6 0 0,4 5-256 0,1 3 0 16,3 3 0-16,1 3 0 0,2 1 0 0,0 2 0 15,0 3 0-15,0 2 0 0,0 1 0 0,-1-2 0 16,-3-1 0-16,0-1 0 0,-3-3 0 0,-2-2 0 16,-3-3 128-16,-1-2-128 15,-1 1-448-15,-1-2-128 0,0-1-48 0,-2 1-13632 16,0-4-2720-16</inkml:trace>
  <inkml:trace contextRef="#ctx0" brushRef="#br0" timeOffset="49958.18">15426 14958 42911 0,'-17'-26'1904'0,"10"13"384"0,2 0-1840 0,1-1-448 16,1-1 0-16,3 0 0 0,3-1 1280 0,4 0 144 16,2-1 48-16,5 0 0 0,4 1-1056 0,4-1-208 0,2-2-32 0,3 1-16 31,3 1-672-31,0 1-128 0,0 0-16 0,-1 2-16 15,0-1-2016-15,-3 2-384 0,21-13-96 0,-14 7-14256 0</inkml:trace>
  <inkml:trace contextRef="#ctx0" brushRef="#br0" timeOffset="50138.57">15868 14400 36623 0,'-8'-12'1616'0,"8"12"352"0,-5-6-1584 0,-1-1-384 0,0 2 0 0,6 5 0 16,-7-4 2144-16,7 4 352 0,-6 0 64 0,6 0 0 15,0 0-1424-15,-3 12-304 0,3 2-48 0,5 3-16 16,2 2-576-16,2 3-192 0,1 2 128 0,1 6-128 15,3 0 0-15,-1 4 128 0,-1 2-128 0,-2 0 0 16,0-1 192-16,-3 0-192 0,-1 1 192 0,-3-2-192 16,0-4 192-16,-2-2-192 0,1-2 192 0,-4-1-192 15,1-1-320-15,-2-2-160 0,1-1-32 16,-1-2-13904-16,-1-1-2784 0</inkml:trace>
  <inkml:trace contextRef="#ctx0" brushRef="#br0" timeOffset="50264.31">15817 14850 41759 0,'-16'-21'1856'0,"10"12"368"0,0 0-1776 0,1-3-448 16,0 0 0-16,2 1 0 0,5-2 1408 0,3 0 192 16,1 2 32-16,5-1 16 0,2 1-1168 0,4-1-224 15,2-2-64-15,3 1 0 16,1-1-2176-16,-1 3-432 0</inkml:trace>
  <inkml:trace contextRef="#ctx0" brushRef="#br0" timeOffset="50661.61">16104 14601 32255 0,'-14'0'2864'0,"14"0"-2288"0,-7-1-576 0,-1 1 0 16,1 0 2592-16,1 1 416 0,1 0 64 0,5-1 32 15,-7 5-1952-15,2 2-384 0,5-7-64 0,-3 9-32 16,2 2-528-16,2-1-144 0,3 0 0 0,0 1 0 15,1-2 0-15,0 1 0 0,2-1 0 0,0 1 0 16,-1-3 0-16,-1 1 0 0,3 0 0 0,-1-3-128 16,0 1 128-16,1-4-192 0,-8-2 192 0,9 0-192 0,1-2 192 15,-3-2 0-15,0-2-144 0,-1 1 144 0,1-1 0 16,-2-2 0-16,0 0 0 0,1 1 0 0,-3-3 0 0,1 1-144 16,-1-2 144-16,-2 1 0 0,2-2-192 0,-3 1 192 15,0-2-192-15,-1 1 192 0,-2 0 0 0,-1 0 0 16,-1-1 0-16,-2 3 0 0,-1 1 0 0,1 2 144 15,-1 1 16-15,-1 4 0 0,-2 2 272 0,1 3 48 16,-2 2 16-16,0 3 0 0,-1 3-256 0,3 2-48 16,1 2-16-16,1 3 0 0,1-2-176 0,4 4 0 15,1 0 0-15,4 1-176 0,1-2 176 0,5-2-160 16,1 0 160-16,4-7-160 16,3-1-1872-16,2-2-368 0,2-4-80 0</inkml:trace>
  <inkml:trace contextRef="#ctx0" brushRef="#br0" timeOffset="50935.18">16277 14636 36975 0,'0'0'1632'0,"0"0"352"0,-5-2-1600 0,1-2-384 0,-1-2 0 0,1 2 0 16,4 4 1744-16,0 0 272 0,0 0 48 0,0 0 16 15,-3-6-1184-15,3 6-224 0,0 0-48 0,5-7-16 16,2 0-400-16,1 3-80 0,-1 1 0 0,1 2-128 16,4-2 0-16,-3 3-304 0,-2 1 48 0,2 2 0 31,-1 0-128-31,-1 1-32 0,1 1 0 0,-1 1 0 0,-1 1 48 0,-1 2 16 0,-1-2 0 0,-1 0 0 15,-3-7 352-15,1 11 0 0,-1 0 0 0,-1-1 0 16,0-1 0-16,-2-1 128 0,0-2-128 0,3-6 128 16,-2 7 256-16,2-7 64 0,0 0 0 0,0 0 0 15,0 0 128-15,0 0 48 0,0 0 0 0,0-10 0 16,1-4-96-16,3 0-16 0,1-4 0 0,2-5 0 16,1-3-112-16,-1 2-16 0,1 1-16 0,0 1 0 15,-1 0-992-15,-1 4-192 0,1 2-32 0,-1 2-20848 16</inkml:trace>
  <inkml:trace contextRef="#ctx0" brushRef="#br0" timeOffset="51983.32">16596 14545 43935 0,'-4'-3'960'0,"0"2"208"0,4 1 48 0,0 0 16 0,-3-7-976 0,-1 2-256 15,4 5 0-15,0 0 0 0,0 0 736 0,0 0 96 0,0 0 32 16,0 0 0-16,0 0-688 0,0 0-176 0,0 0 0 0,0 0 0 16,0 0 0-16,0 0 0 0,0 0 0 0,0 0 0 15,0 0 0-15,0 0 0 0,0 8 0 0,0 2 0 16,-2-2 0-16,2 0 0 0,0-8 0 0,0 0 0 16,3 9 0-16,0 0 0 0,-1-1 0 0,-2-8 0 15,0 0 0-15,0 0 0 0,7 5-192 0,-1-1 192 16,-6-4 0-16,8 2 0 0,-1-2 0 0,-1-3 0 15,1-1 0-15,-2 0 0 0,-5 4 128 0,5-5-128 16,-1-4 176-16,0 1-48 0,-2 3-128 0,1-2 192 16,-2 1-192-16,1-1 0 0,-2 1 0 0,0-1 0 15,1-1 0-15,-1 2 0 0,0 6 0 0,-1-9 0 16,-1 1 0-16,1-3 0 0,-2 4 0 0,1 0 0 0,-2-1 0 16,0 4 0-16,-1-1 0 0,-2 4 0 0,-1 4 0 0,-1 0 0 15,-1 1 0-15,-1 4 0 0,0 4 144 0,-1 1-144 16,-1 0 128-16,0 1-128 0,3 2 0 0,2 1 0 15,2 0 0-15,3-2 0 0,1 0 0 0,4 0 0 16,1-3 0-16,4 1-176 0,1-1-32 0,1-4-16 16,1-2 0-16,3-2 0 0,2-4 48 0,0-1 16 15,-2-2 0-15,2-2 0 0,-2-1 160 0,0-2 192 16,0 0-32-16,0 0-16 0,0-1-144 0,-1 0-144 16,-1-2 144-16,0 0-208 0,-1-1 208 0,-2 0 0 15,-1 2-160-15,-2-1 160 0,-1 2 160 0,0 1 96 0,-2 1 32 16,1 0 0-16,-3 7-144 0,0 0-16 0,1-6-128 15,-1 6 192-15,0 0-48 0,0 0-16 0,0 0 0 16,0 0 0-16,0 0-128 0,0 0 0 0,0 0 0 0,0 0 0 16,0 0-128-16,5 3 128 0,1 4-160 0,-6-7 160 15,0 0-336-15,6 4 16 0,-1 0 16 0,-5-4 0 16,0 0 144-16,6 6 32 0,-6-6 0 0,0 0 0 16,0 0 128-16,0 0 0 0,5 6 0 0,-5-6 0 15,0 0 0-15,0 0 0 0,0 0 0 0,0 0 128 16,0 0 192-16,0 0 32 0,0 0 16 0,0 0 0 15,0 0-240-15,0 0-128 0,0 0 128 0,0 0-128 16,0 0 128-16,0 0-128 0,2-8 128 0,4 0-128 16,-2 1 0-16,-1 1 0 0,0-1 0 0,1 3 0 15,1-2-128-15,-1-1 128 0,-4 7-128 0,4-5 128 16,0 0 0-16,-4 5 0 0,0 0 0 0,8-1 0 16,-2 1 0-16,-6 0 0 0,0 0 0 0,0 0 0 0,8 5 0 0,-1 1 0 15,-2-2 0-15,0 2 0 0,-5-6 0 16,0 0 0-16,8 10 0 0,-2-5 0 0,-6-5 0 0,0 0 0 15,8 4 0-15,0-1 0 0,-1-1 0 0,-1-2-192 16,1-2 64-16,-7 2 0 0,7-2 128 0,0 0 0 16,-1-3-144-16,0 2 144 0,-6 3 0 0,6-5 0 15,-1 0 0-15,-5 5 0 0,6-6 0 0,-6 6 0 16,5-4 0-16,0 0 0 0,-1-2 0 0,-4 6 192 16,0 0-192-16,0 0 192 0,1-7-192 0,-1 7 0 15,0 0 144-15,0 0-144 0,3-5 0 0,-3 5 0 16,0 0 0-16,0 0 0 0,0 0 0 0,0 0 0 0,0 0 0 0,0 0 0 15,0 0 0-15,6 4 0 16,-6-4 0-16,6 5 0 0,-6-5 0 0,0 0 0 16,0 0 0-16,0 0 0 0,7 4 0 0,0-1 0 0,-7-3 0 15,8-3 0-15,0 2 0 0,-1 0-160 16,0-3 160-16,-1 1-208 0,2 1 208 0,-8 2 0 0,7 0 0 0,-7 0 0 16,6 1 0-16,1 1 0 0,-1 2 128 0,-6-4-128 15,0 0 256-15,6 6-48 0,-3-1-16 0,-3-5 0 16,0 0 256-16,7 5 32 15,-7-5 16-15,0 0 0 0,0 0-496 0,0 0-240 0,0 0 32 0,0 0 0 32,0 0-1536-32,0 0-304 0,0 0-64 0,0 0-16 0</inkml:trace>
  <inkml:trace contextRef="#ctx0" brushRef="#br0" timeOffset="52086.58">17058 14431 49823 0,'0'0'1088'0,"0"0"240"0,-4-10 32 0,0-2 48 0,-1-1-1136 0,1 0-272 0,-1 1 0 0,1 1 0 0,0-1 1088 0,1 3 144 16,2 0 48-16,2 2 0 15,-1 1-1728-15,4 0-352 0,1 1-64 0,3 1-16 0</inkml:trace>
  <inkml:trace contextRef="#ctx0" brushRef="#br0" timeOffset="52942.4">17221 14391 35935 0,'0'0'3200'0,"0"0"-2560"0,0 0-512 0,0 0-128 16,0 0 2464-16,0 0 480 0,0 0 80 0,0 0 32 16,0 0-2064-16,0 0-416 0,0 0-64 0,0 0-32 15,1 12-480-15,2-2 0 0,-1-1 0 0,1 0 0 16,-3-9 0-16,3 8 0 0,-2 1 0 0,-1-9-160 16,0 0-224-1,0 0-32-15,0 0-16 0,0 0 0 0,0 0-144 0,0 0-16 16,0 0-16-16,0 0 0 0,0 0 288 0,0 0 64 0,0 0 16 0,0 0 0 0,0 0 112 0,0 0 128 15,1-6-208-15,2-1 80 0,-2 0 128 0,2-1-128 16,1 0 128-16,-2 1-128 0,1 1 128 0,-1 1 0 16,1-1 0-16,-3 6 128 0,0 0 128 0,0 0 48 15,5-4 0-15,-5 4 0 0,0 0-80 0,8 4-16 16,-1 2 0-16,-1 0 0 0,-1 1-16 0,1 0-16 16,-3 0 0-16,1 0 0 0,-4-7-176 0,4 7 0 15,0 1 0-15,-4-8 0 16,0 0-1296-16,0 0-352 0,5 9-64 0</inkml:trace>
  <inkml:trace contextRef="#ctx0" brushRef="#br0" timeOffset="53320.13">17427 14340 40431 0,'0'0'1792'0,"2"-6"368"0,1 0-1728 0,-2-1-432 16,-2-3 0-16,1 4 0 0,0 6 1280 0,0 0 192 15,-3-5 16-15,3 5 16 0,-5-3-864 0,-1 3-160 16,-1 5-32-16,1-1-16 0,0 1-432 0,1 3 0 0,-1 1 0 0,-1 2 0 15,1-3-432-15,-1 1 48 0,2 1 0 0,1-1 0 32,0-1-352-32,1 0-64 0,2 0-16 0,1 0 0 15,0-8-256-15,0 0-48 0,3 7-16 0,-3-7 0 16,0 0-80-16,0 0-32 0,8 4 0 0,-1-1 0 0,-7-3 848 0,8 4 160 0,0-3 48 0,0 4 0 16,-3 3 832-16,2 3 192 0,-1-3 16 0,-1 5 16 15,1 3 304-15,-3 8 64 0,1 2 16 16,-1 5 0-16,0 5-480 0,1 3-112 0,-1 2-16 0,1 5 0 0,0-3-256 15,1 1-48-15,3 1-16 0,-1-5 0 0,1-3-48 16,-1-4-16-16,1 1 0 0,1-4 0 0,-2-1 896 0,-2-3 160 16,-1-5 32-16,-1-1 16 0,-3 0-128 0,-2-1-16 15,-3-5-16-15,-3-1 0 0,-3-1-400 0,-4-4-80 16,-3-5-16-16,-2-1 0 0,-2-5-512 0,0-2-192 16,1-3 144-16,3-2-144 0,1-3 0 0,3-6 0 15,3-3-224-15,6-3 80 16,4-2-1648-16,5-9-320 0</inkml:trace>
  <inkml:trace contextRef="#ctx0" brushRef="#br0" timeOffset="53606.33">17380 13847 27647 0,'0'0'2448'0,"0"0"-1952"0,0 0-496 0,8 0 0 15,1 0 4224-15,4 0 768 0,2 3 128 0,6 1 48 16,8 4-3936-16,2 2-784 0,3 6-144 0,1 1-48 16,-1 4-256-16,-1 5 0 0,-3 6 0 0,0 5 0 15,-4 6-256-15,-3 8-48 0,-3 6-16 0,-4 7 0 16,-3-2 320-16,-2 2 0 0,-4 0 0 0,-3 1 144 0,-3-1 80 0,-5 1 16 15,-2-2 0-15,-5 0 0 0,-2-2-368 16,-4-4-80-16,-4-1-16 0,-3-1-13584 16,-8 0-2704-16</inkml:trace>
  <inkml:trace contextRef="#ctx0" brushRef="#br0" timeOffset="56222.57">18852 12697 20271 0,'-3'-20'1792'16,"2"12"-1424"-16,0-1-368 0,-1 1 0 0,1-1 4032 0,0 2 720 15,-2 1 160-15,3 6 16 0,0 0-2672 0,0 0-528 16,0 0-128-16,-1 8 0 0,-1 6-976 0,2 2-192 16,0 4-48-16,2 1 0 0,-1 3-384 0,2-5 0 15,-2 3 128-15,2-3-128 0,-1-1 256 0,1 0 0 16,-1 0 16-16,1-2 0 0,-2 1-272 0,1 3 0 16,-2-3 0-16,0-1 0 0,-3-4 0 0,2 0 0 0,-1-2 0 0,1-1 0 15,1-9 0-15,0 0 0 0,0 0 0 0,0 0 0 16,0 0 240-16,0 0 32 0,0 0 16 0,-3-9 0 15,2-1-432-15,1-3-96 0,1-3-16 0,5-3 0 16,-2-2 384-16,-1-4 80 0,-1-4 16 0,2-1 0 16,1-4-224-16,1 2 0 0,0 2 0 0,0-1 0 15,1 3-208-15,1 5-48 0,1 2 0 0,1 4 0 16,0 4 256-16,2 5 0 0,1 4 0 0,2 4 0 16,2 4 0-16,-2 1 0 0,0 6 0 0,-1 2 0 15,-1 1 0-15,0 2 0 0,-3-1-208 0,1 4 80 16,-2-1 128-16,-1 0 0 0,-3 0 0 0,0-1 0 15,0 0 0-15,-1 0 0 0,-1 0 128 0,0 0-13728 16,-1 1-2736-16</inkml:trace>
  <inkml:trace contextRef="#ctx0" brushRef="#br0" timeOffset="56543.27">19321 12691 34095 0,'-3'-10'3024'0,"1"0"-2416"15,-1 0-480-15,1 1-128 0,0-3 2400 0,1 3 464 16,-2 1 80-16,2 2 32 0,0-1-1696 0,1 7-352 16,0 0-64-16,0 0-16 0,0 0-256 0,0 0-48 15,0 0-16-15,-1 9 0 16,-1 0-816-16,1 4-160 0,0 2-48 0,-1 0 0 0,1 2 368 0,1 0 128 16,1 0 0-16,2 0-144 0,1 0 144 0,0-1 176 0,1-2-48 0,1-2 0 15,2-2-128-15,0-1 0 0,1-5-192 0,0-1 192 16,1-3-320-16,0-4 64 0,2-2 16 0,-1-2 0 15,0-3 240-15,-1-2 0 0,1-1 0 0,-2-4 0 16,-1-1 0-16,-2 2 0 0,1 0 0 0,-5-1 0 16,-2 0 400-16,-1 0 80 0,-3-1 16 0,-2 4 0 15,-4-3 0-15,0 6 0 0,-3-1 0 0,-1 6 0 16,-3 3-496-16,0 6 0 0,0 2 0 0,2 3 0 31,2 4-1344-31,3 1-320 0,3 1-64 0</inkml:trace>
  <inkml:trace contextRef="#ctx0" brushRef="#br0" timeOffset="56680.75">19882 12512 40543 0,'-20'0'3600'0,"10"0"-2880"0,-5-2-576 0,0 0-144 0,-2 0 1648 0,1 2 288 16,2 1 64-16,1 2 16 0,2-1-1248 0,5 2-256 15,1 4-64-15,5-8-22144 0</inkml:trace>
  <inkml:trace contextRef="#ctx0" brushRef="#br0" timeOffset="57269.89">20073 12448 24879 0,'-1'-10'2208'0,"1"10"-1760"16,0 0-448-16,0 0 0 0,3-5 2896 0,-3 5 496 0,0-7 112 0,0 7 16 15,0 0-1808-15,0 0-368 0,-2-5-64 0,2 5 0 16,0 0-672-16,0 0-128 0,0 0-32 0,0 0 0 16,0 0-304-16,0 0-144 0,-6 5 128 0,1 2-128 15,-1-5 0-15,1 5 0 0,1 1 0 0,0 1 0 16,-1-1 0-16,1 2 0 0,0 2 0 0,0-2 0 16,2-1 0-16,0 2 0 0,4 1 192 0,-1-1-64 15,0-2-128-15,3-1 160 0,-4-8-160 0,8 6 160 16,0-3-32-16,1-1-128 0,2-2 192 0,2-3-64 15,1-2 176-15,2-3 16 0,-1-2 16 0,2-2 0 16,-1 0-336-16,-1 0 128 0,0 1-128 0,-2-2 0 16,-3 2 0-16,-1-2 0 0,-1-1 0 0,-3 1 0 15,-1 1 0-15,-2 0 0 0,-2 1 0 0,-2-1 0 16,-3 0 0-16,-1 2 0 0,-4-1 0 0,1 1 0 16,0 3 0-16,0 1 0 0,0 1 0 0,0 1 0 15,-2 1 0-15,2 2 0 0,1 1 0 0,8 0 0 0,0 0 0 16,0 0-192-16,0 0 32 0,0 0 0 0,0 0 0 0,7-7 0 15,3-2 0-15,3 0 0 16,4-3-240-16,2 1-48 0,0-2-16 0,1-1 0 16,-1-1 160-16,1 1 48 0,-3-2 0 0,0 0 0 0,0 1-128 0,-3 0 0 15,-2 2-16-15,-2 0 0 0,-1 0 608 0,-2 3 128 16,-2 2 32-16,-1 1 0 0,0 0 432 0,-4 7 96 16,0 0 0-16,0 0 16 0,0 0-272 0,0 0-48 15,0 0-16-15,4 6 0 0,0 3-352 0,1 6-80 16,0 4-16-16,2 6 0 0,0 4 288 0,3 3 48 15,-1 3 16-15,0 2 0 0,0 1-480 0,-1 1-320 0,-2 1 64 16,0-1 0-16,-3-1 256 0,0-4 144 0,-3 0-16 0,0-2 0 16,0 0-128-16,-1-2 128 15,-1-4-128-15,1 0 128 16,0-4-1072-16,1-1-208 0,0-5-64 0,1-2-19632 0</inkml:trace>
  <inkml:trace contextRef="#ctx0" brushRef="#br0" timeOffset="57420.33">20350 12508 42335 0,'0'0'1872'0,"0"0"384"0,6-9-1808 0,5-1-448 0,3-2 0 0,4-1 0 15,4-1 1152-15,3-1 144 0,3 2 32 0,0-1 0 16,2 0-1104-16,-1 1-224 0,-2 1 0 0,-2 2 0 16,-4-1-1536-16,-3 3-256 0,12-10-32 15,-8 15-16-15</inkml:trace>
  <inkml:trace contextRef="#ctx0" brushRef="#br0" timeOffset="57848.21">19833 12537 43823 0,'0'0'1936'0,"0"0"416"0,-5-1-1888 0,0-2-464 0,-1 2 0 0,6 1 0 16,-6 0 1456-16,6 0 192 0,0 0 32 0,0 0 16 15,0 0-1280-15,0 0-256 0,0 0-160 0,0 0 192 0,0 0-192 0,7 5 0 16,-1 0 0-16,1-2 0 0,-7-3 0 0,0 0 0 15,8 4 0-15,-8-4 0 16,6 2-2000-16,-6-2-336 0</inkml:trace>
  <inkml:trace contextRef="#ctx0" brushRef="#br0" timeOffset="59362.45">21578 11837 32255 0,'0'0'2864'0,"-5"0"-2288"0,-3-4-576 0,3 0 0 0,-1 2 1920 16,1-4 256-16,0 2 64 0,5 4 16 0,0 0-544 0,0 0-112 15,0 0-32-15,0 0 0 0,0 0-928 0,-3 7-176 16,3 3-32-16,0 2-16 0,2 1-416 0,0 2 0 16,1 1 0-16,-1 3 0 0,2-1 0 0,0 0 0 15,1 0 0-15,-1 2 0 0,-1 0 0 0,0-1 0 16,-1 1 128-16,1-6-128 0,-2 2 0 0,0-6 0 16,-1 2 0-16,0-3 0 0,0-1 0 0,0-8 0 15,0 0 0-15,0 0 0 0,0 0 0 0,0 0 0 16,0 0 0-16,-5 1 0 0,-1-2 0 0,0 0 0 15,1-7 128-15,0 0-128 0,1-1 0 0,0-3 0 16,2-2 0-16,0-2 0 0,1-1 0 0,1-1 0 16,0-2 128-16,3 2-128 0,1-2 0 0,1 2 0 0,1 3 0 0,2 0 0 15,0 3 0-15,1 2 0 0,0 2 0 16,2 2 0-16,-1 2-192 0,0 0 192 0,1 1-160 0,1 3 160 16,-1 2-160-16,1 0 160 15,0 1-160-15,0 1 160 0,-2 0 0 0,-1 2 0 0,-2 1 0 0,-2-2 0 16,-5-5-240-16,5 6 0 0,0 2 0 0,-1 0 0 15,-1-1 48-15,-3-7 16 0,0 0 0 0,0 0 0 16,0 0-112-16,0 0-32 0,0 0 0 0,0 0 0 31,0 0-128-31,0 0-48 0,0 0 0 0,6-4 0 0,0-3 320 0,0-1 176 0,-1 0-192 0,0 1 192 16,1-2 144-16,-1 1 144 0,1 0 32 0,0 1 0 16,0 2-48-16,1 0 0 0,-2 0 0 0,3 2 0 15,0 1-80-15,1 2-32 0,0 2 0 0,1 2 0 16,1 1-160-16,-1 2 0 0,-1 1 0 0,-1-1 0 15,0 1 0-15,0 0 0 0,-1 1 0 0,1 0 0 0,0 0 0 16,-1 3 0-16,-1-5 0 0,1 1-13360 16,1-2-2640-16</inkml:trace>
  <inkml:trace contextRef="#ctx0" brushRef="#br0" timeOffset="59819.11">22162 11777 44175 0,'0'0'960'0,"-3"-6"208"16,1-4 48-16,-1 3 32 0,-1-3-992 0,2 3-256 0,-2 0 0 0,1 2 0 0,3 5 896 0,0 0 144 16,0 0 32-16,0 0 0 0,-5-1-624 0,0 3-112 0,-2 3-16 0,1 5-16 15,-1 3-176-15,1 0-128 0,0 0 144 0,2 4-144 16,0-3 0-16,3 2 0 0,1-2 0 16,1 0 0-16,2 1 0 0,2-2 0 0,2-3-176 0,1 1 176 31,-1-2-512-31,1-3 0 0,1-3 16 0,1-2 0 15,0-2-64-15,0-2-16 0,0-1 0 0,-1 2 0 0,1-4 704 0,-1 0 128 0,0-3 16 0,-2 1 16 16,-2 0-512-16,0 2-96 0,-1-3-32 0,-1-1 0 16,-2 1 640-16,0 1 128 0,1 1 32 0,-1-1 0 15,0 0-128-15,1 0-32 0,-1 2 0 0,0-1 0 16,1-1-128-16,0 2-32 0,1-1 0 0,1 1 0 16,0 1 320-16,-1 1 48 0,1-3 16 0,0 3 0 15,3 0-720-15,1-1-144 0,1 2-32 0,1 2 0 16,1-3 384-16,-1 3 0 0,0 1-144 0,2 3 144 15,-3-2-192-15,0 0 32 0,1 3 0 0,-3 0 0 0,1 1 160 16,0 2 0-16,-8-7 0 0,7 8 0 0,-1 1 0 16,-1 0 0-16,-1 0 0 0,0 0 0 0,-1 0 0 0,1-1 0 15,-2 0 0-15,0 0-128 0,-2-8 128 16,0 0 0-16,1 6 0 0,-1-6 0 0,0 0 0 0,0 0 0 16,0 0 0-16,0 0 0 0,0 0 0 0,0 0 0 15,0 0 0-15,0 0-128 16,4-6-1120-16,1-5-224 0,0-2-32 15</inkml:trace>
  <inkml:trace contextRef="#ctx0" brushRef="#br0" timeOffset="60159.02">22503 11562 22111 0,'0'0'976'16,"0"0"208"-16,0 0-944 0,0 0-240 0,-1-4 0 0,1 4 0 15,0 0 4944-15,0 0 944 0,0 0 192 0,0 0 48 0,0 0-4752 0,0 0-944 16,0 0-192-16,0 0-13440 16,0 0-2688-16</inkml:trace>
  <inkml:trace contextRef="#ctx0" brushRef="#br0" timeOffset="60560.62">22649 11641 26895 0,'0'0'1184'0,"0"0"256"0,0 0-1152 0,-5 6-288 0,0-1 0 0,5-5 0 16,0 0 0-16,-1 6 0 0,1-6-128 0,0 0 128 15,0 0-2256-15,-2 7-368 0,2-7-64 16,0 0 0-16,0 0 2688 0,0 0 608 0,0 0 96 0,0 0 0 0,0 0 2368 16,0 0 448-16,0 0 112 0,0 0 16 0,0 0-768 15,0 0-160-15,-3 5-32 0,-1 3 0 0,0 2-1216 16,-2 2-240-16,0 2-48 0,-1 3-16 0,1 2-528 16,-1-1-128-16,0 0 0 0,-1-1-16 0,1 0-64 0,2 0-16 15,0 0 0-15,1 0-22288 16</inkml:trace>
  <inkml:trace contextRef="#ctx0" brushRef="#br0" timeOffset="60763.42">22742 11681 37775 0,'0'0'1664'0,"0"0"368"0,-5 0-1632 0,5 0-400 16,-7-3 0-16,7 3 0 0,0 0 2304 0,0 0 368 0,0 0 80 0,0 0 0 16,-1 9-2016-16,0-2-416 0,-1 0-64 0,2 3-32 31,0 0-1872-31,0 0-368 0,0 1-80 0</inkml:trace>
  <inkml:trace contextRef="#ctx0" brushRef="#br0" timeOffset="60932.93">22784 11488 28559 0,'0'0'2544'0,"-3"-7"-2032"0,-1-2-512 0,0 1 0 0,0 0 3968 16,2 2 688-16,2 6 144 0,0 0 16 0,0 0-3504 0,0 0-704 15,0 0-144-15,0 0-21328 16</inkml:trace>
  <inkml:trace contextRef="#ctx0" brushRef="#br0" timeOffset="61555.46">22977 11568 35007 0,'0'0'3120'0,"0"0"-2496"16,0 0-496-16,0 0-128 0,0 0 1952 0,-4 7 368 15,1 1 80-15,3 1 16 0,2 0-1456 0,0 1-272 0,1 1-64 0,-1-1-16 16,1-2-608-16,0 0 0 0,-1 0 0 0,2-2 0 31,-4-6-320-31,0 0-144 0,0 0-32 0,0 0 0 16,0 0 48-16,0 0 0 0,0 0 0 0,0 0 0 0,5-7 32 0,0-3 16 0,-1-1 0 0,0-1 0 16,-1-1 400-16,0 0 0 0,-1 0 0 0,2-2 0 15,-1 1 144-15,1 2 64 0,-1 2 16 0,3 2 0 16,-2 2-80-16,-4 6-16 0,5-3 0 0,-5 3 0 15,8-3-128-15,-1 3 0 0,0 3 0 0,-1-2 0 16,-6-1 0-16,10 6 0 0,-3-4 0 0,1 2 0 16,0-3 0-16,0 1 0 0,0-1 0 0,0 2 0 15,-1-1 0-15,3-1 0 0,-3-1 0 0,1 2 0 16,1-2 0-16,0 0 0 0,1-3 0 0,-1-1 0 0,0-1 0 16,1-1 0-16,-2-1-160 0,0 2 160 15,0-4-704-15,-2 0-64 0,-1-1 0 16,1 0 0-16,-1 0 448 0,-1-1 96 0,-2 2 16 0,2-3 0 0,-2 3 784 0,0 1 144 15,-1 3 48-15,-1 5 0 0,0 0 272 0,0 0 64 16,0 0 16-16,7 1 0 0,-7-1-800 0,9 8-144 16,3 5-48-16,0 6 0 0,-1 4-128 0,1 4 0 15,1 5 0-15,0 4 0 0,0 6 0 0,0 2 0 16,-1 1-144-16,-2-1 144 0,1 0 0 0,-3 1 256 16,-3-2-64-16,-1 0 0 0,-4-2-192 0,-3 0 0 15,-2-3 0-15,-2-1 0 0,-3-3 656 0,-2-3 144 16,-1-2 32-16,-1-3 0 0,-2-2-32 0,3-5 0 15,-1-2 0-15,0-6 0 0,-2-5-304 0,2-3-64 16,0-3-16-16,1-7 0 0,0-4 0 0,4-8 0 16,3-7 0-16,6-8 0 0,5-9-80 0,5-6-16 0,6-7 0 0,5-6 0 15,5-7-320-15,5-5 0 16,7-3 0-16,4 4 0 16,2 4-512-16,-1 9-112 0,-4 9-16 0,-2 11-15616 0,-3 11-3104 15</inkml:trace>
  <inkml:trace contextRef="#ctx0" brushRef="#br0" timeOffset="62064.02">20929 13455 48031 0,'-7'-7'1056'0,"-2"0"224"15,-2-5 32-15,1 0 32 0,0-1-1072 0,-2-1-272 0,1 6 0 0,2 0 0 0,-1 3 640 0,-1 4 80 16,0-2 16-16,-2 3 0 0,1 0-736 0,-1 5 0 0,-1 2 0 0,-1 2 0 16,-4 5 0-16,-1 3-192 0,3 0 192 0,2 5-160 15,0 6 160-15,3-2 224 0,1 1-48 0,2 0-16 32,2-2-464-32,3-1-80 0,2-1-32 0,3-6 0 0,3-3 208 0,1-2 32 0,3-3 16 0,2-2 0 15,3-3-144-15,3-4-16 0,2-5-16 0,2-3 0 16,1-3 144-16,-1 0 48 0,-1-2 0 0,-2-1 0 15,-3 0 144-15,-1 1-128 0,-1 3 128 0,0-5-128 16,-5 2 128-16,1 2 0 0,-1 0 0 0,-2-1 0 16,-1 3 0-16,-2 1 0 0,2 3 0 0,-4 5 0 15,0 0 240-15,0 0 16 0,0 0 16 0,0 0 0 16,7 4-80-16,-2-1-32 0,-1 3 0 0,0 1 0 0,1-2-160 16,2 2 192-16,0-1-192 0,1 3 192 0,1-1-448 15,2-2-64-15,1 0-32 0,2-2-13856 16,0-2-2784-16</inkml:trace>
  <inkml:trace contextRef="#ctx0" brushRef="#br0" timeOffset="62297.4">21088 13399 40143 0,'-7'-16'1776'0,"6"10"368"0,0-3-1712 0,-1 2-432 16,1 1 0-16,1 6 0 0,0 0 1280 0,0 0 192 16,0 0 16-16,0 0 16 0,10 3-1056 0,1 7-224 15,-3-3-32-15,3 3-16 0,2 3 64 0,-1 0 16 0,0-3 0 0,-2 3 0 16,-1-2-256-16,-1 0 0 0,1 1 0 0,-1-2 0 15,0 0 0-15,-2-3 0 0,0 0 0 0,-6-7 0 16,8 1 0-16,-8-1 0 0,7-4 0 0,1-1 0 16,0-3 176-16,0-1-16 0,0-3 0 0,-1-2 0 15,1 0 336-15,0-3 64 0,-1-3 16 0,-1-1 0 16,1 0-432-16,-1 1-144 16,1 0 0-16,-2 1-14672 0,1-1-3056 0</inkml:trace>
  <inkml:trace contextRef="#ctx0" brushRef="#br0" timeOffset="62954.21">21463 13306 37775 0,'-12'-1'1664'0,"12"1"368"0,-7-4-1632 0,-1 3-400 0,1 0 0 0,7 1 0 0,-5 0 1520 0,5 0 208 16,-7 2 64-16,7-2 0 0,0 0-1024 0,0 0-208 15,-1 11-48-15,0-2 0 16,1 1-752-16,1-2-144 0,0 0-48 0,2 1 0 0,0 0 432 0,-2 0 0 16,0-2 0-16,-1-7-128 0,4 7 128 0,-4-7 0 15,4 7 128-15,-4-7-128 0,7 5 288 0,0-1-16 16,1-1 0-16,0-3 0 0,0-2 80 0,0 1 16 16,0-4 0-16,1 0 0 0,-1-1-368 0,-1 1 0 0,0-3 0 15,-1 1 0-15,1-4 0 0,-2 1 0 0,-1-1 0 0,-1 1 0 16,-1-2 0-16,0 0 0 0,-2-1 0 0,0 0 0 15,0-1 0-15,-2 0 0 0,-2-2 0 16,0 3-128-16,-1 3 128 0,-1-2 0 0,-2 3 0 16,0 2 128-16,0 2 64 0,-1 2 32 0,-3 3 0 0,1 6 0 15,-1 3 304-15,-1 5 64 0,0 0 16 0,2 5 0 32,2-1-896-32,3 1-176 0,1 1-48 0,3 0 0 0,4-1 384 0,1-3 128 0,5-1 0 15,1 0-144-15,3-1 144 0,1-4-160 0,1-3 160 0,2-2-160 31,1-2-368-31,1-2-80 0,2-2-16 0,-2-2 0 16,-1-5-1088-16,0 1-208 0,-1-5-64 0,-2 0 0 0,-1 0 384 16,-1 1 64-16,-3-2 0 0,-1 1 16 0,-3-1 1024 0,0 1 208 0,-2 2 32 0,-1 1 16 15,1-4 1488-15,-2 2 288 0,-1 1 64 0,0 1 16 16,0-1-16-16,0 3 0 0,0 0 0 0,0 1 0 0,0-1-576 16,0 7-112-16,0 0-16 0,4-6-16 0,0 0-608 0,3 2-112 15,2 2-32-15,-1-1 0 0,-1 3-128 0,3 0 192 16,0 1-192-16,0 2 192 0,2 1-448 15,0 1-64-15,-2 3-32 0,1-1 0 16,-2 0-336-16,-1 2-64 0,-2 1-16 0,-1 0 0 16,-1-2 208-16,-1 1 48 0,-2 0 0 0,-1-1 0 15,0-8 816-15,0 0 160 0,-1 9 48 0,1-9 0 0,0 0 176 0,0 0 32 16,0 0 16-16,0 0 0 0,0 0-96 0,0 0-32 16,0-9 0-16,1-3 0 0,2-2 48 0,1-3 16 15,0-3 0-15,1 0 0 0,-1-4-496 0,1 1-176 0,0 0 0 16,0 4 144-1,2 1-1808-15,-1 2-352 0</inkml:trace>
  <inkml:trace contextRef="#ctx0" brushRef="#br0" timeOffset="63682.91">22194 13093 24879 0,'-6'-10'2208'0,"5"6"-1760"0,-1-1-448 0,1 0 0 16,-2-1 2928-16,3 6 496 0,0-7 96 0,0 2 32 16,0-2-2096-16,2 2-432 0,-1 0-64 0,0 0-32 15,-1 5-384-15,-1-7-80 0,1 7-16 0,-4-5 0 16,-1 1 336-16,-2-1 64 0,0 3 16 0,-3 2 0 0,0 2-112 16,0 3-32-16,-2-2 0 0,0 2 0 0,-1 1-336 15,1 2-64-15,-1 0 0 0,3 2-16 0,1 2-304 0,2 2 128 16,2 2-128-16,1 1 0 0,2 0 0 0,0-4 0 15,2 1 0-15,2 2 0 0,0-4 0 16,2 0 0-16,3-2 0 0,-1-1 0 0,1-5 0 0,0 0-192 16,1-3 192-16,1-2-192 0,2-2 192 0,-1-2 0 15,-1-1 0-15,0-1-144 0,1-2 144 0,-3 1 0 16,0 2 0-16,-1-1 0 0,0-3 0 0,-2 0 0 16,-1 3 0-16,1-1 0 0,-1 0 0 0,-2 2 0 15,-1-2 0-15,2 1 0 0,-2 7 0 0,0 0 128 16,0 0-128-16,0 0 0 0,0 0 0 0,0 0 0 15,0 0 0-15,0 0 0 0,0 0 0 0,-3 8 0 0,0-1-128 16,2 0 128-16,1 1 0 0,1 0 0 0,2-2 0 0,2 1-128 16,-5-7 128-16,9 7 0 15,2-5 0-15,2 2 0 0,0-4 0 0,1-4 128 0,1-1-128 0,0-2 128 16,1 1-128-16,1-2 0 0,-2-1 0 0,1-1 128 16,-2-1-128-16,-1 1 0 15,-1 1 0-15,-1-2 0 0,-2 1 0 0,-1-1-160 16,-2 1 160-16,1 2-208 0,-2-5 64 0,1 3 16 0,-2-4 0 0,0 3 0 15,-1-1-16-15,-2 0 0 0,-1 2 0 0,-1 1 0 16,-2 0 144-16,-1 1 0 0,-1 1 0 0,-1 3 0 16,-2 3 128-16,-1 0 48 0,-1 2 16 0,0 0 0 15,0 2-192-15,0 1 192 0,1 5-192 0,1 0 192 16,3 0-192-16,3 3 0 0,2-2 0 0,4 2 0 16,3-1 0-16,4-1-176 0,1 0 176 0,2 2-128 15,2 2-112-15,1 1-16 0,-2 2 0 0,1 2 0 0,-2 4 80 16,0-1 16-16,-2 5 0 0,0-1 0 0,-2 1 160 15,-2 3 256-15,-1-1-64 0,-3 0-16 0,0-2 272 16,-3 1 64-16,-2-5 16 0,-2-1 0 0,-2 2 48 0,-2-2 16 16,-2 0 0-16,0-2 0 0,1-1-176 0,-1-6-32 15,0-1-16-15,0-4 0 0,0-4-144 0,1-3-32 16,0-2 0-16,0-3 0 0,2-3-192 0,0-5 0 16,1-4 0-16,4-3 0 15,2 0-1568-15,4-7-352 0,2-8-80 0</inkml:trace>
  <inkml:trace contextRef="#ctx0" brushRef="#br0" timeOffset="64036.21">22681 12949 41695 0,'0'0'1856'0,"0"0"368"0,0 0-1776 0,0 0-448 16,-7-1 0-16,2 1 0 0,5 0 1408 0,0 0 208 0,0 0 48 0,0 0 0 16,-5 2-864-16,5-2-160 0,-3 7-48 0,3-7 0 15,0 0-208-15,2 9-64 0,0-1 0 0,1 1 0 16,1-1-160-16,0 0-32 0,-4-8-128 0,5 7 192 15,0 0-192-15,0 0 0 0,-5-7 128 0,7 2-128 16,-7-2 0-16,6 1 128 0,-6-1-128 0,9 0 0 16,-1-3 128-16,-1-3-128 0,-2-2 0 0,0-1 144 15,2-1-144-15,-2-1 0 0,-1 0 0 0,1-1 0 16,0-1 0-16,-1 0 0 0,-1-1 0 0,-2-2 0 0,-1 3 0 16,-1-3 0-16,-2 2 0 0,2 1 0 0,-2 1 0 15,-1 3 0-15,-1 3 0 0,-1 3 128 0,-2 0-128 0,-1 6 192 16,-1 5-192-16,0 2 192 0,-2 3-64 15,1 0-128-15,-1 3 192 0,3 3-64 0,1-2-128 16,3 3 160-16,3-1-160 0,4 1 160 0,2 0 64 0,3-3 16 16,4 0 0-16,5-6 0 0,3-2-48 0,5-2-16 15,3-5 0-15,4-2 0 0,4-3-176 0,3-7 128 16,3-1-128-16,-1-8 128 16,2-4-1536-16,1-8-304 0</inkml:trace>
  <inkml:trace contextRef="#ctx0" brushRef="#br0" timeOffset="64491.16">23785 12246 27647 0,'-1'-20'2448'0,"-1"-8"-1952"16,-1-3-496-16,1-2 0 0,2 3 3232 0,0 4 544 16,-1 7 128-16,2 6 0 0,-1 6-1712 0,0 7-336 15,4 9-80-15,3 9-16 0,-1 10-1120 0,5 7-240 16,0 7-32-16,0 0-16 0,-2-1-96 0,-1 2 0 15,0-2-16-15,-1-1 0 0,0-2-112 0,-1-2 0 0,2 0-128 0,-3-5 192 32,-2-1-1280-32,0-7-256 0,-1-2-48 0,1-5-12752 15,-2-3-2560-15</inkml:trace>
  <inkml:trace contextRef="#ctx0" brushRef="#br0" timeOffset="64635.75">23790 12503 26719 0,'-5'-6'2368'0,"-4"-6"-1888"16,-2-2-480-16,0-3 0 0,0-2 3424 0,3 4 592 0,1-6 112 15,1 1 32-15,4 1-2064 0,3-1-416 0,4 1-80 0,4 2 0 16,5 1-1088-16,4 3-192 0,4 1-64 0,1 3 0 16,1 3-256-16,1 0 0 0,-1 4 0 0,2 2 0 31,1 1-1984-31,-3 2-288 0,0-1-64 0</inkml:trace>
  <inkml:trace contextRef="#ctx0" brushRef="#br0" timeOffset="65026.88">24119 12288 46127 0,'0'0'1024'0,"0"0"192"0,0 0 64 0,0 0 0 0,-7-2-1024 0,1 0-256 0,6 2 0 0,-5 2 0 16,5-2 896-16,-7 2 128 0,7-2 32 0,-5 5 0 0,1 2-672 0,1 1-128 15,1 1-16-15,2 1-16 0,1 1-224 0,0-2 0 16,1 0 0-16,0 0 0 0,3-1 0 0,1 0 0 16,-1-2 0-16,0-1 0 0,2-1 0 0,-1 0 0 15,1 0 0-15,0 1 0 0,-7-5 0 0,8 4 0 16,0-4 0-16,0 0 0 0,0 0 0 0,-2-4 0 15,-6 4 0-15,7-4 0 0,-7 4 0 0,6-5-160 16,1 0 32-16,-2 0 0 0,-1 0 128 0,0-1-192 16,0 1 192-16,0-1-192 15,-3-5-384-15,2 1-64 0,-2-2-32 0,1 3 0 0,-2 0 320 0,-1-3 64 16,-1 0 16-16,-2 2 0 0,0 1 272 0,-1 2 0 16,-2-3 0-16,-3 3 0 0,-1 3 224 0,-1 2 0 0,-2 2 0 15,0 2 0-15,-2 4-224 0,2 3 176 0,-1-1-176 0,4 3 160 16,2 4-160-16,2 0 0 0,3 1 0 0,4 0 0 15,3-1 0-15,2 0 0 0,4-1 0 0,1 0 0 16,4-1 0-16,0 0 0 0,2-4 128 0,0 1-128 16,0-4 176-16,1-1-48 0,1-2-128 0,-1-3 192 15,1-3-192-15,1-1-240 0,-2-1 48 0,1 0 16 16,-1-4-2704 0,0 0-528-16</inkml:trace>
  <inkml:trace contextRef="#ctx0" brushRef="#br0" timeOffset="65290.6">24439 12181 35999 0,'0'0'1600'0,"0"0"320"16,-1-6-1536-16,1 6-384 0,0 0 0 0,0 0 0 0,0 0 1424 0,0 0 224 16,0 0 32-16,0 0 16 0,0 0-928 0,0 0-176 15,0 0-32-15,0 0-16 0,0 0-544 0,9 6 0 16,-1-2 0-16,1 3 0 0,0-1 0 0,1 2 0 16,0 0 0-16,-1 0 0 15,-1 1-320-15,0-3-80 0,-3 2-16 0,0 1 0 16,-1-1 0-16,-1 0 0 0,-3-8 0 0,1 9 0 0,0 0 416 0,-2 0 0 15,1-9 0-15,-3 7 0 0,3-7 160 0,0 0-32 16,0 0-128-16,0 0 192 0,0 0 384 0,0 0 80 16,0 0 16-16,0 0 0 0,2-9 160 0,2-2 16 15,1-2 16-15,4-2 0 0,0-4-576 0,0 0-112 16,0-5-32-16,2-3 0 0,-1-1-144 0,2 4 0 16,0 0 0-16,-1 2-14112 0,1 5-2784 0</inkml:trace>
  <inkml:trace contextRef="#ctx0" brushRef="#br0" timeOffset="65901.31">24737 12072 43311 0,'-21'-12'1920'0,"13"8"384"0,0-1-1840 0,0 1-464 0,1 1 0 0,-1 1 0 16,3-1 1264-16,5 3 144 0,0 0 48 0,0 0 0 0,0 0-944 0,0 0-192 15,2 9-48-15,2 0 0 0,1-1-272 0,0 1 0 16,1 2 0-16,-1-1 0 0,-1-2 0 16,0-1 0-16,-2 0 0 0,1 2 0 0,0 1 0 15,-1-1 0-15,-1 0 0 0,1 0 0 0,-2-1-224 0,0-8 48 16,0 8 16-16,-2 1 0 0,2-9 160 0,0 0-208 16,0 6 80-16,0-6 128 0,0 0 0 0,0 0 0 15,0 0 0-15,0 0 0 0,0 0 0 0,0 0 0 16,0 0 0-16,0 0 0 0,-3-5-144 0,0-1-16 15,0-4 0-15,2 1 0 0,1-1 160 0,0-2 0 16,-1 0 0-16,2-1-128 0,0-2 128 0,1 2 0 16,-1 2 0-16,2-1 0 0,-1 2 0 0,1 1 0 15,-1 1 0-15,2 2 0 0,-4 6-144 0,6-4 144 16,-6 4-160-16,7-3 160 0,0 2-240 0,-1 1 48 16,1 0 16-16,-1 1 0 0,-6-1-160 0,8 4-48 15,-1 1 0-15,-1 2 0 0,1 1 128 0,-2 1 0 16,-1-2 16-16,0 3 0 0,0-1 240 0,0 0 0 0,0 0 0 0,-2 0-144 15,1-1 144-15,-1 0 0 16,-2-8 0-16,3 8 0 0,-3-8 0 0,0 0 0 16,0 0 0-16,0 0 128 0,0 0 176 0,0 0 32 15,0 0 16-15,0 0 0 0,5-6-32 0,-1 1 0 0,0 0 0 0,-1-3 0 16,-1-1-192-16,1 0-128 0,-1 0 160 0,1-2-160 16,-2 0 0-16,2-1 128 0,-2 0-128 15,2 2 0-15,-1-3 0 0,2 2 0 0,3 2 0 0,-1-1 0 16,4 1 0-16,-1 1-128 0,-1 1 128 0,1 5 0 15,0 0-432 1,0 2-16-16,-1 2-16 0,0 3 0 0,1 1 736 0,-2 2 160 0,0-1 16 0,-2 2 16 0,-1 0-176 16,0 0-32-16,0 0-16 0,0 0 0 0,0-1 32 15,0-1 16-15,-4-7 0 0,4 6 0 16,-4-6-880-16,5 5-176 0,0-1-48 0,-5-4-20176 16</inkml:trace>
  <inkml:trace contextRef="#ctx0" brushRef="#br0" timeOffset="66229.83">25248 11836 38927 0,'-4'-15'1728'0,"4"10"352"0,0 5-1664 0,0-8-416 15,0-1 0-15,0 3 0 0,0 6 1168 0,0 0 160 0,-3-6 16 16,3 6 16-16,0 0-544 0,-5-1-112 16,-1 2-32-16,-1 2 0 0,-1 1-672 0,0 3 0 0,1 2 0 0,-1 0 0 15,0 0 240-15,0 3 16 0,2-6 0 0,0 3 0 16,4 0-256-16,0 3 0 0,2-5 128 0,0-7-128 15,4 6 128-15,2-1 0 16,0 2-128-16,3-2 192 0,2 2-192 0,0-3 0 16,1 1 0-16,0 0 0 0,0 0 0 0,-2 0 0 0,0 1 0 15,1 0 0-15,-2 1 0 0,0-1 0 0,0 1 0 0,-1 1 0 16,-3 1 0-16,-1 0-192 0,-1-1 16 0,-2 1 0 16,-1-1-80-16,-1 1 0 0,-3-1-16 0,0-1 0 15,-3 1 512-15,1 0 96 0,-2 1 32 16,0 0 0-16,-1-4 240 0,0 2 48 0,-1-3 16 0,-1 1 0 15,1-1-672-15,-2-1 0 0,0-3 0 0,2-2 0 16,1 0-1648 0,2-6-208-16</inkml:trace>
  <inkml:trace contextRef="#ctx0" brushRef="#br0" timeOffset="66556.95">25674 11906 54767 0,'0'0'2432'0,"0"0"496"0,3-6-2352 0,-3 6-448 0,0 0-128 0,0 0 0 16,4-7 384-16,0 2 48 0,-4 5 16 0,0 0 0 31,0 0-928-31,0 0-176 0,-3-5-48 0</inkml:trace>
  <inkml:trace contextRef="#ctx0" brushRef="#br0" timeOffset="104842.26">23380 6417 22799 0,'0'0'1008'0,"0"0"208"16,0 0-960-16,0 0-256 0,0 0 0 0,0 0 0 0,0 0 1024 0,0 0 176 16,0 0 16-16,0 0 16 0,0 0-48 0,0 0-16 15,0 0 0-15,0 0 0 0,0 0-96 0,0 0-32 16,0 0 0-16,0 0 0 0,0 0-288 0,0 0-64 15,0 0-16-15,0 0 0 0,0 0-208 0,0 0-32 16,0 0-16-16,0 0 0 0,0 0-144 0,-4-6-16 16,1 1-16-16,2-2 0 0,1 2 64 0,2-2 16 15,1 1 0-15,1-4 0 0,1 2 96 0,0-1 32 16,2-1 0-16,1 1 0 0,-1 2-64 0,1-1-16 0,-1 0 0 0,-1 0 0 16,1-1-112-16,-1 2-32 0,1 2 0 0,-1 1 0 15,-6 4-96-15,0 0 0 0,8 0-128 0,0 2 192 16,0 2-192-16,0 1 0 0,0 0 0 0,-1 1 0 15,1 1 0-15,0 2 0 0,0 2 0 0,1 0 0 16,0 1 0-16,-1 1 0 0,0 0 0 0,0 1 0 16,-2 3 0-16,1 0 0 0,-1 2 0 0,1-1 0 15,-2 1 0-15,1 0 0 0,0-5 0 0,-1 0 0 16,-1-1 0-16,0 0 128 0,-1-2-128 0,1-2 0 16,0-3 0-16,-4-6 0 0,6 10 0 0,-1-7 0 15,-5-3 0-15,8 0 0 0,-2-2 0 0,2-3 0 0,1-1 0 16,0-1 0-16,2-5 0 0,-1-1 0 0,2-1 0 15,-1-5 128-15,1 1-128 0,0-4 0 16,1 1 0-16,0 0 0 0,0-1 0 0,-1 1 0 0,-3 3 0 0,0 4 0 16,0-2 0-16,-2 5 0 0,-2 4 0 15,-1 1 0-15,-4 6 0 0,0 0 0 0,0 0 0 0,0 0 0 16,0 0 0-16,4 11 0 0,-2 1 0 0,1 5 0 16,0 2 0-16,0 5 0 0,1 3 0 0,2 3 0 15,0 2 128-15,1 4-128 0,-1 1 0 0,2 5 0 16,0 1 0-16,-2 4 0 0,1 1 128 0,-2 1-128 15,-1 0 0-15,-3-1 0 0,-1 1 0 0,-2-6 0 16,-2-3 0-16,-1 1 0 0,-2-2 160 0,-2 0-160 16,-3-3 160-16,2-2-160 0,-3 0 480 0,-3-3 0 15,-1-3 0-15,0-2 0 0,0 0 16 0,0-4 0 0,-1-2 0 0,2-2 0 16,3-5-192-16,0-1-48 0,2-6 0 16,1-1 0-16,3-5 16 0,0-2 0 0,1-2 0 15,0-8 0-15,4-2-16 0,2-3-16 0,1-8 0 16,2-2 0-16,2-5-240 0,1 0 128 0,2-3-128 0,3-1 0 31,0 4-1248-31,4-2-352 0,0 1-64 0</inkml:trace>
  <inkml:trace contextRef="#ctx0" brushRef="#br0" timeOffset="124876.08">24134 7159 27759 0,'0'0'1216'0,"0"0"272"0,0 0-1184 0,0 0-304 16,4-6 0-16,-4 6 0 0,3-8 1808 0,-3 8 304 0,3-8 64 15,-3 8 16-15,0 0-480 0,0 0-112 0,0 0 0 0,0 0-16 16,0 0-432-16,0 0-96 0,0 0-16 0,0 0 0 16,0 0-432-16,0 0-96 0,0 0 0 0,-4 7-16 15,-2 0-224-15,1 5-32 0,0 4-16 0,0 5 0 16,1 0-48-16,0 5-16 0,1 0 0 0,2 10 0 16,1 2 32-16,3-3 0 0,1-1 0 0,1-3 0 15,1-1-48-15,2-2 0 0,3-2 0 0,-2-5 0 16,1-6-144-16,1-2 192 0,-1 0-192 15,2-1 192-15,-3-4-192 0,1-3 128 0,-2-1-128 0,0-1 128 16,0-2-128-16,1-1 0 0,-4-1 0 0,2-2 0 31,-7 3-1456-31,6-1-272 0,2-2-48 0,-3-2-18640 0</inkml:trace>
  <inkml:trace contextRef="#ctx0" brushRef="#br0" timeOffset="125777.99">24119 7374 25743 0,'0'0'1136'0,"0"0"240"0,0 0-1104 0,-5 0-272 0,5 0 0 0,0 0 0 15,-7 0 1776-15,7 0 288 0,0 0 64 0,0 0 16 0,0 0-432 0,0 0-96 16,0 0-16-16,0 0 0 0,0 0-416 15,0 0-96-15,0 0 0 0,8 3-16 0,1-2-144 16,1 2-32-16,2-2 0 0,1-1 0 0,0-1-288 0,2 0-64 16,2-1-16-16,-3 0 0 0,0-1-240 0,1 2-48 15,-2 1-16-15,-2 0 0 0,0-4-464 0,-1 3-80 16,1-1-32-16,-2 0-21088 0</inkml:trace>
  <inkml:trace contextRef="#ctx0" brushRef="#br0" timeOffset="128450.47">24921 6695 14735 0,'0'0'1312'0,"-7"1"-1056"0,1 2-256 0,-1-3 0 16,0 1 4432-16,7-1 832 0,0 0 176 0,-5 2 16 0,5-2-2528 0,0 0-512 15,0 0-112-15,0 0 0 0,0 0-976 0,0 0-192 16,11 0-48-16,0-2 0 0,2 1-384 0,2-3-64 16,-1 2-32-16,2-1 0 0,1 0-352 0,-2 2-64 15,0 0 0-15,-2 1-16 0,-2 1-176 0,0 0 0 16,-2 2 0-16,-9-3-14592 15,7 4-2976-15</inkml:trace>
  <inkml:trace contextRef="#ctx0" brushRef="#br0" timeOffset="128605.66">24908 6884 31327 0,'0'0'2784'0,"0"0"-2224"15,0 0-560-15,0 0 0 0,6-4 3008 0,2 0 480 16,1 0 96-16,3 2 32 0,2-3-1856 0,2-2-368 15,2 2-80-15,2 1-16 0,2 0-656 0,1 1-144 0,1 2-32 0,-1-1 0 32,-2-2-784-32,-2 1-144 0,0 0-48 0</inkml:trace>
  <inkml:trace contextRef="#ctx0" brushRef="#br0" timeOffset="128907.09">25618 6403 44575 0,'-10'-19'1984'0,"7"11"384"0,2-1-1888 0,-1 0-480 16,1-1 0-16,1 4 0 0,0 6 1264 0,0 0 144 15,0 0 48-15,0 0 0 0,9 2-880 0,2 8-192 16,2 5-16-16,1 7-16 0,0 6-352 0,2 4 144 15,1 6-144-15,-1 7 0 0,-2 4 192 0,-1 1-192 16,-4 3 192-16,-1 3-192 0,-3-4 128 0,-2 0-128 16,-5-2 0-16,0-4 0 0,-1-5 176 0,-2-4-176 15,-3-6 160-15,2-1-160 16,0-1-384-16,1-4-192 0,1-5-16 0,2-1-16 16,2-2-1760-16,1-4-368 0</inkml:trace>
  <inkml:trace contextRef="#ctx0" brushRef="#br0" timeOffset="129329.61">25668 6517 39615 0,'-2'-6'3520'0,"0"-4"-2816"0,-1-4-560 0,2 1-144 15,-1-4 2016-15,4 1 368 0,2-1 80 0,1 1 16 16,1 2-1168-16,4 1-224 0,0 1-64 0,3 4 0 15,1 1-640-15,2 1-144 0,0 2-32 0,-1 4 0 16,1 2-208-16,0 3 0 0,-1-1 0 0,0 2 0 0,-1 4 0 16,0 0 0-16,-2 3 0 0,0-3 0 0,-2 3-224 0,-2 1 64 15,-4 0 16-15,-3 2 0 0,-1-3-208 0,-4 2-32 16,-4 2-16-16,-1-1 0 0,-2-2 128 0,-1-1 16 16,-1-1 16-16,1 1 0 0,2 0 240 0,1-1 0 15,2-2-160-15,2 1 160 0,0-5 0 0,2 1 0 16,3 0 0-16,0-7 0 0,0 0 0 0,9 6 0 15,3-1 0-15,2 0 0 0,2-5 0 0,1 0 0 16,0-3 192-16,1 1-64 0,2-1-128 0,0 1 192 16,1 0-192-16,-1 4 192 0,-2 0-192 0,-2 3 160 15,-2-1-160-15,-2 2 160 0,-3 0-160 0,-4 3 0 16,-4 0 0-16,-2 3 0 0,-3 0 0 0,-4-2 0 0,-5 1 0 16,-2-1 0-16,-4 2 0 0,0 0 0 0,-1 1 192 15,1-3-64-15,-1-1-128 0,2 2 192 16,1-5-192-16,3 1 192 15,3-1-1792-15,3-1-336 0</inkml:trace>
  <inkml:trace contextRef="#ctx0" brushRef="#br0" timeOffset="129732.88">26219 6932 35935 0,'-12'-3'3200'0,"12"3"-2560"0,0 0-512 0,-5-3-128 0,0 0 1856 0,1-1 368 16,-1 1 64-16,1-1 16 0,4 4-864 0,0 0-160 16,-7-3-48-16,2 2 0 0,5 1-784 0,-6 1-144 15,-1 2-48-15,1 1 0 0,-1 2-128 0,1 3-128 16,-1 2 192-16,2-1-192 0,0 3 128 0,1-1-128 15,1 1 0-15,2 1 0 0,1-1 128 0,1-1-128 16,2-2 0-16,2 1 0 0,0-1 0 0,3-1 0 16,1-1 0-16,1-1 0 0,1 1 0 0,2-1 0 15,3 1 0-15,-2-4 0 0,-1-3-256 0,1 1-16 16,2-2 0-16,0-2 0 0,-2-2 96 0,-1-1 32 16,0 0 0-16,-1-1 0 0,-2-2 144 0,1-1 0 15,-1-3 0-15,-2-1 0 0,-2 0 0 0,-2 0 176 0,-1-4-48 16,-2 2 0-16,-3-2 336 0,-4 1 64 0,0-1 16 15,-6 1 0-15,-4 0-176 0,-7 3-48 0,-6 2 0 0,-2 4 0 32,-3 3-1120-32,2 3-224 0</inkml:trace>
  <inkml:trace contextRef="#ctx0" brushRef="#br0" timeOffset="130352.8">27055 6346 25791 0,'-4'-8'2304'0,"3"3"-1856"0,-2 0-448 0,3-1 0 16,0 6 2816-16,4-5 448 0,-4 2 112 0,0-3 16 0,-1 2-912 0,-1 1-176 16,1-2-48-16,0 3 0 0,1 2-848 15,0 0-192-15,0 0-16 0,0 0-16 0,0 0-624 0,5 10-128 16,1 3-32-16,1 4 0 0,1 4-144 16,-2 5-48-16,-1 0 0 0,-1 4 0 0,-1-3 48 0,-2 3 0 15,-2-2 0-15,-2 0 0 0,-2 1-112 0,0 0-16 16,-2-2 0-16,2 1 0 0,0-5 0 0,1 2 0 15,1-4 0-15,2-2 0 16,2-1-1744-16,3-2-368 0,2-5-64 0,0-2-20080 16</inkml:trace>
  <inkml:trace contextRef="#ctx0" brushRef="#br0" timeOffset="130533.63">26880 6536 27647 0,'-10'-8'1216'0,"10"8"256"0,0 0-1168 0,0 0-304 0,0 0 0 0,4-4 0 16,3 0 3856-16,5 1 720 16,4-1 144-16,5-2 16 0,5 3-2944 0,6-4-576 0,5 2-128 0,1 0-32 15,1-1-496-15,1 2-112 0,2 2 0 0,-2 1-16 16,-2 1-304-16,-4-3-128 0,-4 2 128 0,-5-1-22448 16</inkml:trace>
  <inkml:trace contextRef="#ctx0" brushRef="#br0" timeOffset="130937.54">28026 6095 41343 0,'0'0'1840'0,"0"0"368"0,0 0-1760 0,0 0-448 15,-4-2 0-15,4 2 0 0,0 0 1616 0,-3 8 240 16,2 3 64-16,4 8 0 0,-1 5-1088 0,4 6-224 0,-1 10-32 16,3 4-16-16,-1 5-160 0,0 2-16 0,-3 1-16 0,-1 1 0 15,-3 0-144-15,-2 0-32 0,-2 0 0 0,-1-4 0 16,-1-2-64-16,0-4 0 0,2-6-128 0,1-4 192 16,0-3-192-16,2-1 176 0,-1-4-176 0,4-4 160 31,-2-4-1568-31,2 0-320 0,2-7-64 0</inkml:trace>
  <inkml:trace contextRef="#ctx0" brushRef="#br0" timeOffset="131375.54">27991 6341 23039 0,'-11'-23'2048'0,"7"14"-1648"0,2 1-400 0,-3-5 0 16,-3-2 5328-16,3-2 992 0,1 0 192 0,2 0 32 0,4 0-3936 0,2 0-800 15,2 0-144-15,2 1-48 0,1 3-912 0,3-1-176 16,2 1-32-16,2 4-16 0,-1-2-320 0,4 4-160 16,2-1 160-16,-1 5-160 0,0 2 0 0,-2 2 0 15,-1 4 0-15,-1-1 0 0,-3 2 0 0,-1 3 0 16,-5 2-144-16,1 5 144 16,-4 1-480-16,-3 1 0 0,-3-1 0 0,-2 1 0 15,0-1-48-15,-3 3-16 0,-2-3 0 16,0 0 0-16,1-3 288 0,1 1 64 0,-1-2 16 0,1-2 0 0,2-2 176 0,1-1 0 15,0-1 0-15,4-7 0 0,0 0 0 0,0 0 0 16,0 0 0-16,0 0 0 0,0 0 0 0,0 0 192 0,0 0-32 0,8 0-16 16,0 0 64-16,2 0 16 0,2 0 0 0,1 0 0 15,0 0-80-15,0 1-16 0,1 0 0 16,2 2 0-16,1 1-128 0,0 2 0 0,-1 2 0 16,-1 1 0-16,1 2 0 0,-4 1 0 0,-4-1 0 0,-3 2 0 15,-1-1 0-15,-6 1 0 0,-3 0-160 0,-3 0 160 16,-3 0 0-16,-5 2 0 0,-4-5 0 0,-3 2 0 15,-2-1 0-15,-2 1 288 0,-2-1-32 0,2-1-16 16,1-1 0-16,3-1 0 0,5-2 0 0,4 0 0 16,2-5-240-16,4-1 0 0,8 0 0 0,0 0-15680 15,7-7-3168-15</inkml:trace>
  <inkml:trace contextRef="#ctx0" brushRef="#br0" timeOffset="131710.73">28471 6711 47391 0,'0'0'2112'0,"0"0"416"0,0 0-2016 0,0 0-512 15,0 0 0-15,0 0 0 0,0 0 1376 0,0 0 176 0,0 0 48 0,1 9 0 16,-1 3-1088-16,1 5-224 0,2 2-32 0,-2 5-16 16,-1 2-96-16,0 1-16 0,1 3 0 0,-1-1 0 15,-1-1 0-15,1 0-128 0,1-3 192 0,-1-3-64 16,0 0-128-16,2-3 0 0,-1-2 0 0,2-2-16240 15,1-2-3280-15</inkml:trace>
  <inkml:trace contextRef="#ctx0" brushRef="#br0" timeOffset="132439.88">28730 6344 35647 0,'0'0'1584'0,"0"0"320"0,-1-6-1520 0,-1-3-384 0,1 1 0 0,0 1 0 16,-3 1 1920-16,1-1 304 0,2 1 64 0,1 1 16 16,-1 0-800-16,1 5-160 0,-2-6-16 0,0 1-16 15,2 5-544-15,0 0-128 0,0 0 0 0,-5 4-16 16,-2-1-352-16,1 2-64 0,-1 0-16 0,2 3 0 16,0 1-192-16,1 0 144 0,1 0-144 0,2 3 128 15,1-3-128-15,2 3 0 0,5 0 0 0,1-1 0 16,1 1 0-16,4-2 0 0,0-2 0 0,3 0 0 15,0-1-720-15,4-2-80 0,1 0-16 16,1-5 0-16,2 0-96 0,-2-4-32 16,-1 2 0-16,1-5 0 0,-4 0 192 0,-1-3 48 15,-1 0 0-15,-2-2 0 0,-1-1 848 0,-3 1 176 0,-2-1 48 0,-1 1 0 0,-2 2 576 16,0 1 112-16,-1 1 32 0,-1 1 0 0,1 1-272 0,-4 6-48 16,0 0-16-16,0 0 0 0,0 0-448 0,1 13-96 15,0 3-16-15,0 4 0 0,2 5-192 0,1 4 0 16,-1 4 0-16,-1-2 0 0,2 4 0 0,-1-2-128 15,-2-2 128-15,-1 3 0 0,-1 0 0 0,-3 1 0 16,-1-6 0-16,-1-1 0 0,1 0 0 0,-3-4 0 16,2 0 0-16,-3 1 0 0,-3-6 256 0,-1 1 16 15,-1-2 0-15,-2-1 0 0,-4-5 304 0,0-2 64 0,-1-2 16 16,0-3 0-16,0-1-208 0,1-4-32 0,2-4-16 0,-3-2 0 16,3-5-208-16,5 1-64 0,3-2 0 0,3-4 0 31,4-2-624-31,7-3-128 0,7 0-16 0</inkml:trace>
  <inkml:trace contextRef="#ctx0" brushRef="#br0" timeOffset="132812.31">29177 6836 38703 0,'0'0'3440'0,"0"0"-2752"0,-2-7-560 0,-1 1-128 0,-1-1 2720 0,1 2 512 15,1 0 96-15,2 5 32 0,-3-3-1824 0,3 3-352 16,0 0-80-16,0 0-16 0,0 0-720 0,0 0-160 15,0 0-16-15,-1 12-16 0,-2 1-320 0,2 4-64 16,0 3-16-16,-1 3 0 0,1 1 224 0,0 3 0 16,0 2 0-16,-1-3 0 0,2-2 0 0,2 0 0 15,0-2 0-15,2-1 0 0,0 0 0 0,0-3 0 16,0-2 0-16,0-2 0 0,0 2 0 0,1-6 192 16,0-1-16-16,2-2 0 15,-1-2-560-15,-6-5-96 0,9 3-32 0,0-1 0 16,0-6-944-16,2 2-192 0,-1-5-32 0</inkml:trace>
  <inkml:trace contextRef="#ctx0" brushRef="#br0" timeOffset="132963.31">29147 6995 46079 0,'0'0'2048'0,"0"0"400"0,0 0-1952 0,0 0-496 0,0 0 0 0,0 0 0 16,7 3 1136-16,3-2 128 0,3 0 16 0,3-1 16 15,2-2-2160-15,3-2-432 16</inkml:trace>
  <inkml:trace contextRef="#ctx0" brushRef="#br0" timeOffset="133180">29422 7020 51887 0,'-10'-3'1152'16,"10"3"224"-16,0 0 48 0,0 0 32 0,0 0-1168 0,0 0-288 0,0 0 0 0,0 0 0 0,0 0 752 0,10 0 80 15,5 0 32-15,2 0 0 0,2 0-656 0,3-2-208 0,0-2 128 16,1 0-128 0,-3 1-640-16,0-2-176 0,10-4-32 15,-8 1-16-15,-13 7-2272 0,2-5-464 0,-2 0-96 0,4 1-16 0</inkml:trace>
  <inkml:trace contextRef="#ctx0" brushRef="#br0" timeOffset="133396.93">29826 6815 51423 0,'0'0'2288'0,"0"0"464"0,0 0-2208 0,0 0-544 0,0 0 0 0,0 7 0 15,0-7 960-15,-1 9 96 0,0 2 16 0,1 5 0 0,0-4-800 0,1 4-144 16,0 4-128-16,2 1 144 0,-2 1-144 0,1-1 0 16,-1 0 0-16,0-1 0 0,-1-5 0 0,2 1 0 15,0-2 0-15,-1-2 0 16,-1-2-1488-16,0 0-240 0,3-1-32 0</inkml:trace>
  <inkml:trace contextRef="#ctx0" brushRef="#br0" timeOffset="133630.34">30075 6639 51775 0,'0'0'1152'0,"7"-12"224"0,9 15 48 0,-1 1 16 16,1 2-1152-16,1 1-288 0,1 2 0 0,2 0 0 0,-1 7 448 0,2 2 16 0,0 6 16 0,-3 4 0 15,-1 6-320-15,-5 3-160 0,-4 6 160 0,-4 2-160 32,-8 1-432-32,-4 0-176 0,-4 2-32 0,-5-1-16 15,-5-4-720-15,-4 1-144 0,-1 0-16 0,-6-3-12784 0,-4-3-2544 0</inkml:trace>
  <inkml:trace contextRef="#ctx0" brushRef="#br0" timeOffset="133975.94">29018 6909 37775 0,'-4'-4'3360'0,"-1"0"-2688"16,0-1-544-16,-2 1-128 0,1 1 2768 0,-1 2 528 15,-1-3 96-15,1 3 32 0,-3 1-1968 0,1 3-400 16,-2 0-80-16,-1 5-16 0,-4 7-704 0,2 4-256 0,0 2 144 0,2 8-144 16,3 1 0-16,2 1 0 0,2 4 0 0,4 3 0 15,3 4 0-15,6 1 0 0,6-4 0 0,6 1 0 16,6-5 0-16,3-1 0 0,1 0 0 0,1-5 0 31,4-7-1104-31,3-4-208 0,2-3-32 0,3-6-21168 0</inkml:trace>
  <inkml:trace contextRef="#ctx0" brushRef="#br0" timeOffset="150866.21">32234 6504 23951 0,'0'0'2128'0,"0"0"-1696"16,0 0-432-16,0 0 0 0,0 0 3344 0,0 0 592 15,8-6 112-15,3 5 32 0,2-3-2608 0,4 0-512 16,4-1-96-16,3 1-32 0,5-2-496 0,2-1-96 16,3 1-32-16</inkml:trace>
  <inkml:trace contextRef="#ctx0" brushRef="#br0" timeOffset="157299.31">23099 7732 24879 0,'0'0'2208'0,"0"0"-1760"0,-6-4-448 0,6 4 0 15,0 0 1520-15,0 0 208 0,0 0 64 0,0 0 0 16,0 0-1360-16,0 0-272 0,0 0-160 0,-7-5 192 16,7 5 480-16,0 0 96 0,-6-6 32 0,6 6 0 15,-6-10 112-15,1-1 32 0,0 1 0 0,0 1 0 16,0-2-304-16,-3 1-64 0,-4 1-16 0,2-4 0 0,-1 0-64 0,-1-3-16 15,1-2 0-15,-2-2 0 16,-3-4-32-16,0-4 0 0,-1-4 0 0,1-5 0 16,-1-3-144-16,0-5-48 0,0-4 0 0,1-6 0 0,0-2-128 0,1-6-128 15,-4-1 192-15,4 2-192 0,1-5 144 16,-2 3-144-16,0-1 0 0,1 3 144 0,0 4-144 0,1 6 0 16,1 2 0-16,0 4 0 0,1-4 0 0,2 4 0 15,1 2 0-15,1 1 128 0,2 1-128 0,1 1 0 16,1 1 144-16,2 3-144 0,-1 0 0 0,2 1 0 15,0-1 0-15,1 12 128 0,0-5-128 0,0-3 0 16,0-1 0-16,0-2 0 0,0 4 0 0,0 2 0 16,0 1 0-16,0 4 0 0,1 6 0 0,0-1 0 15,2 6 0-15,-1 2 0 0,2 2 0 0,1 2 0 16,1 1 0-16,2 2 0 0,1 1 0 0,1-1-128 0,3 0 128 16,4-2-192-16,5 2 192 0,4 0 0 15,2-2-144-15,6 2 144 0,6 1 0 0,7-2 0 16,6-3-144-16,6 1 144 0,1-1 0 0,7 0 0 15,7-2 0-15,7-1 0 0,6-1 0 0,0 2 0 0,-2 1 0 0,-1 0 0 16,5-3 0-16,4 0 0 16,2 3 0-16,3-2 0 0,2 3 0 0,7-2 0 15,4 1 0-15,1-2 0 0,2 0 0 0,6-1 0 0,7-1 0 0,1-2 0 16,1 2 0-16,7 0 0 0,7-1 0 16,-1 0 0-16,-1-4 0 0,3 1 0 0,4 4 0 0,-3 0 0 15,-7-1 0-15,-2 3 0 0,-1 3 0 0,-4 0 144 16,-5 0-144-16,-2 1 0 0,-2 2 0 0,0 0 128 15,-27 3-128-15,4 0 0 0,3 2 0 0,1 1 0 0,1 0 0 16,2 1 0-16,0-1 128 0,1 1-128 16,-1 1 320-16,-2 0 16 0,-1 2 16 0,-2-3 0 15,-2 1-352-15,0-1 0 0,-1 0 0 0,-5-1 128 0,14-2-336 16,-6-2-64-16,-5-1-16 0,2 1 0 0,1 0 288 16,-2 1 0-16,-22-1 0 15,2 2 0-15,1-1 208 0,6 2 48 0,4 1 16 0,1 1 0 16,1 2-272-16,0-3 0 0,-1 1 0 0,2 2 0 0,5 0 0 0,-3 3-304 15,-4-4 64-15,2 3 16 0,1-1 224 0,2 2 0 16,1 1 0-16,-2 0 0 0,-3-1 0 0,-1 2 0 16,1 3 0-16,-1 0 0 0,3 1 0 0,-4-1 0 15,-5 2 0-15,-5-3-144 0,-1-2-48 0,-6 2-16 16,-3 1 0-16,13 2 0 0,-8-1 208 0,-6-2-144 16,-9-1 144-16,-6 0-128 0,-6-4 128 0,-6-1 0 15,-1-1 0-15,-1-2 0 0,-5-2 0 0,-1 0 0 16,1 1 0-16,-2 1 0 15,-2-1 0-15,-2 0 0 0,-1-1 0 0,2 1 128 0,-2 1-128 0,1 0 0 16,1 1 0-16,-4 0 0 0,-1 2 0 0,-1 0 0 16,-3 1 0-16,0-1 128 0,-1 0-128 0,-2 0 0 15,-2 1 0-15,0 0 0 0,-2-2 0 0,0 2 0 0,-3 3 128 16,1-1-128-16,-1-2 128 0,0 0-128 0,3 3 128 16,-1 0-128-16,-2 1 0 0,2 0 128 0,3 0-128 0,1 4 0 15,1 5 144-15,1 3-144 0,2 1 192 16,1 2-192-16,-3 1 0 0,0 2 0 0,-2 2-160 0,-2-3 160 15,3 5-128-15,-2 0 128 16,-1 2 0-16,-1-3 0 0,-1 1 0 0,-1-1 0 0,-1-3 0 0,0 7 0 16,-2-6 0-16,-2-1 0 0,-1-1 0 0,-1 3 0 15,-2 0 0-15,0 4 0 0,0 5 0 0,3 4 0 0,2 2 0 16,-1 2 0-16,1 0 0 0,2-3 0 0,1-6 0 0,3 0 0 16,1-3 128-16,0 1-128 0,0 2 0 0,0 0 0 15,-1 2 0-15,-2 2 0 0,-2-2 0 0,-1-1 0 16,-5-3 176-16,1-1-176 0,-2-3 160 0,-1-1-160 15,-1-1 160-15,-2-3-160 0,-1-1 128 0,-1-6-128 16,-3-1 0-16,-1-2 144 0,-3-3 160 0,-1 0 16 16,-2-4 16-16,-3 0 0 0,-3-1-336 0,2-1-160 15,1-1 16-15,-1 2 0 0,2 1 144 0,-2 0 0 16,2-1 160-16,-1 1-160 0,-1 2 128 0,2 0-128 16,1-1 0-16,0-1 144 0,1 0-144 0,-2 3 128 15,1 1-128-15,2-3 128 0,1 1-128 0,1 0 0 0,2 2 0 16,-2-1 0-16,-1 4 0 0,0-1 0 15,-3-2 0-15,1 4 0 0,-2-2 0 0,-6 0 0 16,-3-2 0-16,-6 2 0 0,-6 0 0 0,-6-2 0 16,-5 2 0-16,0 0 0 0,2 0 0 0,12-4 0 15,1 2 128-15,1 0-128 0,-1-1 0 0,-1 0 0 0,-1-2 0 16,-3-1 0-16,-2-1 0 0,-10 3 0 0,4-5 0 16,2 3 0-16,-1 2 0 0,2-1 0 0,1 2 0 0,1-3 0 15,3-2 0-15,-3-1 128 0,-5-1-128 0,-1-1 0 16,-5-1 0-16,-4-1 128 0,0 2-128 15,-2 3 0-15,1-6 0 0,-1 2 0 0,2-2 0 0,-5 0 0 16,-1-1 0-16,-1 2 0 0,0-1 0 0,0 2 0 16,-1 2 0-16,3 1 0 0,5 1 0 0,-3-1 0 15,-5-2 0-15,0 2 0 0,11-1 0 0,-6 0 0 0,-5-1 0 16,-3 2 0-16,-2 1 0 0,-6-3 0 0,-4-2 0 0,-7 2 0 16,-2-1 0-16,-26 1 0 0,4 0 0 15,4 1 0-15,3 0 0 0,6 0 0 0,7 2 0 0,6-1 0 16,5 2 0-16,4 1 0 0,1-1 128 0,5 1-128 15,5 2 0-15,2-1 128 0,2 2-128 0,3 0 0 16,6-2 0-16,-1-2 0 0,-3-2 0 0,-3 1 0 16,-2-4 0-16,-3-1 128 0,-3 3-128 0,0-1 0 15,0-1 0-15,-3-2 0 0,-7-1 0 0,-1 0 128 16,-2 0-128-16,1 2 0 0,0 1 0 0,5 0 0 16,1 1 128-16,3-4-128 0,-1 1 0 0,2 2 0 15,1 1 0-15,2 1 0 0,1 0 0 0,2 0 0 16,4-1 0-16,-2 0 0 0,-3-1 0 0,-1-1 0 15,3 1 0-15,-1 1 0 0,0-4 0 0,3 1 0 16,2 2 0-16,-1-3 0 0,-2-1 0 0,-2-1 0 16,-1 1 0-16,2-4 0 0,2 3 0 0,4 0 0 15,2 1 0-15,3-1 0 0,3 1 0 0,0-2 0 0,-3-1 0 0,-1 1 0 16,-3-1 0-16,2 1 0 16,-2 0 0-16,-1 3 0 0,-3 3 0 0,2-3 0 15,2 1 0-15,-4 1 0 0,-6-4 0 0,1 2 0 0,2 0 0 16,1 2 0-16,1 0 0 0,2 1 0 0,5-1 0 15,3 1 0-15,2 0 0 0,1-2 0 0,-1 0 0 0,1 1 0 16,1-1 0-16,2 1 0 0,1-2 0 0,-1 2 0 16,1-1 0-16,1 0 0 0,1-1 0 0,2 0 0 15,1-1 0-15,-1 1 0 0,-1 0 0 0,-2 0 0 16,-1 0 0-16,2 0 0 0,-1-1 0 0,1-1 0 0,1 4 0 16,0-1 0-16,0 0 0 0,4 2 0 0,2-3 0 15,1 3 0-15,3-2 0 0,2 1 0 0,2-2 0 0,0 2 0 16,-3 2 0-16,-1-2 0 0,0 0 0 15,-3-1 0-15,2 2 0 0,0-1 0 0,0 2 0 0,1 0 0 16,1 0 0-16,-1 0 0 0,0 2 0 0,0 0 0 16,5-1 0-16,2 0 0 0,2 1 0 0,4-3 0 15,2 1 0-15,5-4 128 0,2 0 0 0,3 0 0 16,5 0 0-16,0 0 0 0,0 0-128 0,0 0 128 16,0 0-128-16,0 0 128 15,0 0-1200-15,0 0-240 0</inkml:trace>
  <inkml:trace contextRef="#ctx0" brushRef="#br0" timeOffset="158260.41">21305 6183 27647 0,'0'0'1216'0,"0"0"256"0,0 0-1168 0,0 0-304 15,0 0 0-15,0 0 0 0,0 0 2912 0,0 0 528 0,0 0 96 16,11-3 32-16,-2-6-1584 0,1 0-304 0,1 0-64 0,-1-2-16 15,2-6-608-15,-2 1-128 0,1-3-32 0,-2-2 0 16,-1-5-304-16,0-4-64 0,-5-5-16 0,0-4 0 16,-2-5-192-16,-1-6-32 15,-2-3-16-15,-1-3 0 0,-2-2-80 0,0 1-128 0,-2-2 176 0,3 3-176 16,3 0 128-16,2 9-128 0,2 4 0 0,3 7 0 16,1 14 0-16,2 5 0 0,2 4 0 0,2 5-144 15,2 6-16-15,3 8 0 0,2 7 0 0,1 4 0 16,6 11 160-16,-2 4 0 0,-2 1-144 0,-2 1 144 15,-5-1 0-15,-3 1 0 0,0 1 0 0,-1 2 0 16,-3 0 0-16,-1-1-176 0,-3-1 176 0,-1-4-128 16,-2 0-1584-1,0-1-304-15,-2-6-64 0,-2-2-16 0,-1-5-880 16,-3 0-176-16</inkml:trace>
  <inkml:trace contextRef="#ctx0" brushRef="#br0" timeOffset="158384.51">21446 5790 36911 0,'-15'-11'1632'16,"9"7"352"-16,6 4-1600 0,-4-7-384 0,3 1 0 0,1-2 0 0,1-1 1888 0,3-2 288 15,2 1 64-15,3-2 16 0,1 0-1424 0,4 1-304 16,5 2-48-16,4 1-16 0,2-4-464 0,2 2 0 16,2-3 0-16,0 2 0 15,1 3-2496-15,0-1-432 0</inkml:trace>
  <inkml:trace contextRef="#ctx0" brushRef="#br0" timeOffset="158715.88">21871 5547 28559 0,'0'0'2544'0,"0"0"-2032"16,0 0-512-16,0 0 0 0,0 0 2512 0,0 0 416 0,-5-3 80 15,0 2 0-15,5 1-1072 0,0 0-208 0,-5 5-64 0,-1 3 0 16,1-2-752-16,0 2-144 16,1 2-48-16,1 2 0 0,-1 1-400 0,2 0-96 15,-1 4-16-15,2-2 0 0,2-1-208 0,2 0 0 16,1-1 0-16,2-1 0 0,2 1 0 0,3-1 0 0,-1-2 0 0,2-3 0 16,1-1-144-16,0-3-80 0,2-3-16 0,0-3 0 15,-2-2-80-15,0-3-32 0,0-1 0 0,0-3 0 16,0-1 352-16,-1 0-144 0,-3-4 144 0,0 0 0 15,0-1 0-15,-1-1 0 0,-3-2 0 0,-1 1 0 16,-3 3 128-16,-1 2 16 0,-1 2 16 0,1 1 0 16,-3 1 128-16,1 2 32 0,-1 3 0 0,3 6 0 15,0 0-80-15,0 0-16 0,0 0 0 0,0 0 0 16,0 0-224-16,-2 10 0 0,0 3 0 0,2-2 0 16,2 2 0-16,3 0 0 0,-1-3 0 0,4 3 0 15,2 0 0-15,3 0-128 0,1-1 128 0,3-2 0 16,4-2-1536-16,-1-1-192 0,-1-3-32 15,1-2-11648-15,1-4-2336 0</inkml:trace>
  <inkml:trace contextRef="#ctx0" brushRef="#br0" timeOffset="159244.79">22436 5334 23951 0,'-4'-16'2128'0,"-3"0"-1696"16,-1-3-432-16,2 1 0 0,-1 1 3040 0,2 4 528 16,1 4 96-16,2 1 32 0,2 8-1712 0,0 0-352 15,0 0-64-15,0 0-16 0,6 7-992 0,2 4-208 16,0 4-32-16,1 2-16 0,1 5-128 0,1 0-32 15,-1 0 0-15,1 2 0 0,0 0-16 0,-1-2-128 16,-4 1 192-16,2-2-64 0,-2-5-128 0,0 0 192 16,-4 0-192-16,0-2 192 0,-1-1-192 0,-1 0 0 0,-3-1 0 0,-1-2 0 31,0 1-1568-31,-2-2-240 0,-2-1-48 0,-1-2-16 16,0-3-784-16,-2-3-160 0,0-1-16 0,-2-3-16 0,-2-2 2144 0,1-1 448 0,-2-1 64 0,1-5 32 15,-2-2 1280-15,2 1 256 0,1-2 48 0,2 1 16 16,2-5 576-16,2 1 112 0,3-2 32 0,3 1 0 15,4 5-768-15,3-1-160 0,3-1-16 0,5 1-16 16,4 3-800-16,4 2-144 0,2 0-48 0,2 2 0 16,1 1-208-16,-1 2 0 0,-3-1 0 0,-1 1 0 15,-2 2-128-15,0 0 128 0,-4 1-192 0,0 1 192 16,-2 0-208-16,-2 1 64 0,0-2 16 0,-3 1 0 16,-2-1 128-16,-6 3 0 0,7-2 0 0,-7 2 0 15,0 0 176-15,0 0 64 0,0 0 16 16,0 0 0-16,0 0 272 0,0 0 64 0,0 0 16 0,0 0 0 0,0 0-208 0,0 0-32 15,0 0-16-15,-3 11 0 0,0 4-352 0,1-1 0 16,0 0 0-16,2 2 0 0,3 1 0 0,-2 1 0 16,2-3 0-16,1 0 0 0,1-1 0 0,2 0-160 15,0-4 160-15,1-2 0 0,0-3-288 0,1-2 48 16,2-1 16-16,0-6 0 0,2-2 224 0,0-3 0 16,1-2 0-16,-3-2 0 0,0-2 0 0,-1 0 0 15,-1-4 0-15,-1 3 0 0,-3 2 0 0,-1-2 160 16,-3 2-160-16,-2-3 192 15,-1 6-64-15,-4 2-128 0,0-1 192 0,-2 2-64 0,-4 1-128 0,-1 2 128 16,0 1-128-16,1 3 128 16,2 1-784-16,1 1-176 0,2 1-16 0,4 0-13120 15,3-2-2624-15</inkml:trace>
  <inkml:trace contextRef="#ctx0" brushRef="#br0" timeOffset="159553.84">23015 5238 39743 0,'0'0'1760'0,"-4"-6"352"0,-2-3-1680 0,1 1-432 0,0 1 0 0,1 0 0 15,3-2 1616-15,1 1 240 16,1 3 64-16,2 1 0 0,1 0-1232 0,2 0-240 0,2 2-64 0,2-2 0 16,1 2-384-16,-1 2 0 0,2 2 0 0,0 2 0 15,1-3-544-15,0 4-96 16,0-2 0-16,0 2-16 0,0 0-448 0,-1 2-96 15,-2-1-16-15,-1 1 0 0,-1-1 576 0,-3 1 96 0,-1-1 32 16,-1 3 0-16,-3-1 512 0,-2 0 0 0,-2-1 0 0,-1-2 0 0,-3-1 816 0,1-2 160 16,-2 1 48-16,1-3 0 0,0-4 448 0,1-1 80 15,2-2 32-15,1-1 0 16,3 1-576-16,1-3-112 0,0-3-32 0,3 2 0 0,0-1-496 0,3 0-112 16,0 1 0-16,3 0-16 0,6-3-240 0,-2 1 0 15,0 4 0-15</inkml:trace>
  <inkml:trace contextRef="#ctx0" brushRef="#br0" timeOffset="160294.51">23265 5107 38351 0,'0'0'1696'0,"0"0"352"0,0 0-1632 16,0 0-416-16,-5-4 0 0,5 4 0 0,0 0 992 0,0 0 112 0,0 0 32 0,0 0 0 15,0 0-864-15,0 0-272 0,0 7 160 0,0-7-160 16,0 0 0-16,4 6 0 0,-4-6 0 0,6 7 0 16,2-1 0-16,0 0 0 0,-8-6 0 0,0 0 0 15,8 6 0-15,-2-1 0 0,-6-5 0 0,8 6 0 16,-8-6 0-16,0 0 128 0,8 3-128 0,0-1 0 16,-1-4 160-16,1 0-160 0,0-1 192 0,0-1-192 15,0 0 240-15,-1-1-64 0,0-3-16 0,1 1 0 0,-2-3 32 16,1 3 0-16,-1 1 0 0,1-1 0 15,-2-4-64-15,0 2-128 0,-1 1 192 0,-4 8-64 16,1-6 160-16,-1 6 32 0,-1-7 0 0,1 7 0 16,-5-6 96-16,-2 0 32 0,0 3 0 0,-2-1 0 0,-2 1-192 15,1 3-16-15,-3 0-16 0,-2 1 0 0,1 1-224 16,0 0 0-16,-1 2 0 0,2 1 0 16,3 2 0-16,3 1 0 0,2 1-160 0,4 1 160 15,3 1-320-15,4-1 0 0,1-2 16 0,5 0 0 0,1-3 80 16,4-2 16-16,3 0 0 0,1 1 0 0,1 2 208 15,1-5-176-15,2 0 176 0,2 1-160 0,2-2 160 0,-2-2 0 16,-1 0 0-16,8-8 128 0,-2 3-128 0,-2 0 0 16,-3 5 0-16,0-2 0 0,-1-5 128 0,1-1-128 0,-7 3 160 15,0-3-160-15,-7 4 192 16,0-1-64-16,-1 0-128 0,-3 0 192 0,-1 1-48 0,-3-1-16 0,-1 3 0 16,-4 4 0-16,0 0 0 0,0 0-128 15,-8-4 192-15,-2 3-64 0,-5 2-128 0,-3 3 160 0,1-1-160 16,0-1 160-16,1 1-160 0,2-2 0 0,5-1 0 0,0-1 0 15,0-4 0-15,2 0 0 16,2 2 0-16,5 3 0 0,-4 5 0 0,1-1 0 16,3 1 0-16,3 2 0 0,1 1-192 0,2-6 192 0,4-1-160 0,0-1 160 15,3 0 0-15,1 3-144 0,2-2 144 0,1 5 0 16,0 1 0-16,1 4 0 0,0 1 0 0,-1 2-128 16,3 5 128-16,-2 5 0 0,-2 6 0 0,-3 5 0 15,-1 2 0-15,-2-1-128 0,-1 2 128 0,-2 0-128 0,-2-3 128 0,-1-1 0 16,-2 0 0-16,0-3 128 0,-4-5 96 0,1 2 32 15,-1-1 0-15,-2-2 0 0,0-7 384 16,0-1 64-16,0-3 32 0,0-2 0 0,0-7 272 16,4-5 48-16,0 0 16 0,0 0 0 0,0 0-496 0,-4-8-112 15,3-7-16-15,1-1 0 0,1 0-272 0,4-3-176 16,-1-5 192-16,2-2-192 0,0-8-208 0,1-3-160 16,0-5-16-16</inkml:trace>
  <inkml:trace contextRef="#ctx0" brushRef="#br0" timeOffset="161022.22">24146 5058 35759 0,'11'-2'5664'16,"-1"1"-3296"-1,-1-3-640-15,-1 3-1072 0,1 0-208 0,-1 1-32 16,-2 0-16-16,1 0-400 0,-1 0 0 0,2 0 0 0,1 0 0 16,-2 0 0-16,-2 2-144 0,0 2 144 0,-5-4 0 15,0 0-208-15,0 0 64 16,0 0 16-16,3 7 0 0,-3-1 128 0,0 2 0 0,-1 1 0 0,-1-5-128 16,2-4 128-16,0 0 0 0,0 0 0 0,0 0 0 15,0 0 528-15,0 0 96 0,0 0 16 0,0 0 0 16,4-4 288-16,1-1 64 15,1 1 16-15,2 0 0 0,1-1-544 0,0 1-96 16,0 0-32-16,0 0 0 0,-1 1-144 0,0 1-16 0,1 1-16 16,0-2 0-16,1 2-160 0,1-1 0 0,1 1 0 15,-2 0 128-15,0-1-128 0,1 1 0 0,-2 1 0 0,0 0 0 16,-1 0 0-16,-2 0-176 0,1 0 176 0,-7 0-128 16,0 0-48-16,0 0 0 0,0 0 0 0,4-5 0 0,0-2 176 0,-2 1-160 15,0 1 160-15,-1-1-160 0,-1 6 160 0,0 0 0 16,0 0 0-16,0 0 0 15,5 3 0-15,0 4 0 0,-5-7 0 0,6 1 0 16,-1 0 0-16,1 1 0 0,1-2 0 0,1 2 0 16,-1-2 0-16,1 0 0 0,1 0 0 0,6 0 176 15,-3 1-176-15,-1 2 0 0,1 0 0 16,-2-1 0-16,0 0 0 0,-3-1 0 0,0 0 0 0,-2-1 0 0,-5 0 128 16,0 0-128-16,0 0 0 0,0 0 0 0,0 0 0 15,0 0 0-15,0 0 0 0,0 0 0 0,0 0 0 16,0 0 0-16,0 0 0 0,-6 1 0 0,0-1-176 15,6 0 176-15,-5 0-128 0,5 0 128 0,0 0-128 16,0 0 128-16,0 0 0 0,0 0 0 0,0 0 0 16,0 0-128-16,7 0 128 0,0 0 0 0,3 0 0 15,0 0 0-15,2 0 0 0,1 0 0 0,0 2 0 16,0-1 0-16,-1 0 0 0,-1 1 0 0,1-1 0 16,-1 2 0-16,-1-2 0 0,-1 0 0 0,0 0 0 15,-1 2 0-15,-1-3 0 0,-1-3 0 0,-1 3 0 16,-5 0 0-16,5 0 0 0,-5 0 0 0,6 0 0 15,-6 0 0-15,0 0 0 0,5-1 0 0,-5 1 0 16,6 0 0-16,1-1 0 0,-2 0 0 0,2 1 0 16,-1 0 0-16,2-3 0 0,0 2 0 0,1-1 0 15,0 0 0-15,2-1 0 0,0-1 0 0,2 0-144 0,3 2 144 16,1 0-2224-16,1 1-368 0</inkml:trace>
  <inkml:trace contextRef="#ctx0" brushRef="#br0" timeOffset="161120.01">25271 5124 51263 0,'0'0'2192'0,"0"0"-656"16,0 0-16000-1,-5 4-3200-15</inkml:trace>
  <inkml:trace contextRef="#ctx0" brushRef="#br0" timeOffset="163796.67">20085 14237 21183 0,'0'0'1888'0,"0"0"-1504"16,0 0-384-16,0 0 0 0,0 0 1264 0,0 0 176 16,0 0 32-16,0 0 16 0,0 0-704 0,13-1-144 15,-1 1-16-15,1 0-16 0,3-5 560 0,3 1 112 16,3-3 32-16,8-2 0 0,7-1-432 0,4-2-96 15,6-2-16-15,6-3 0 0,1-2-304 0,5 0-64 16,4 1-16-16,0-1 0 0,3 1-160 0,-1 2-32 16,0 5-16-16,-4 2 0 0,-5 1-176 0,-2-3 0 0,-5 1 0 15,-3 2 128-15,-3 3-128 0,-7 0 0 0,-4-1 0 16,-5 3 0-16,-3 1 0 0,-6 2 0 16,-4 0 0-16,-2 2 0 15,-2 0-832-15,-10-2-240 0</inkml:trace>
  <inkml:trace contextRef="#ctx0" brushRef="#br0" timeOffset="170978.49">21133 14855 22287 0,'0'0'976'0,"0"0"224"0,0 0-960 0,0 0-240 0,0 0 0 0,0 0 0 16,0 0 592-16,0 0 80 0,0 0 16 0,0 0 0 15,0 0 16-15,0 0 16 0,0 0 0 0,0 0 0 16,0 0 176-16,0 0 16 0,0 0 16 0,0 0 0 16,0 0-80-16,0 0-16 0,0 0 0 0,0 0 0 15,0 0-208-15,0 0-48 0,-6 0-16 0,6 0 0 16,0 0-128-16,0 0-32 0,-7-1 0 0,7 1 0 16,0 0 16-16,0 0 0 0,0 0 0 0,0 0 0 0,0 0 144 0,0 0 16 15,-1-7 16-15,1-1 0 0,0-1-144 0,3 2-16 16,-1-4-16-16,3 3 0 15,-1 0-80-15,0 1-16 0,1-2 0 0,1 2 0 0,-1-2-128 0,3 0-16 16,-8 9-16-16,10-5 0 0,-2-1-160 0,-8 6 0 16,0 0 0-16,8-1 0 0,-8 1 0 0,8 4 0 15,-1 2 0-15,1 5 0 0,-1 2 0 0,-1 5 0 16,1 3 0-16,-1 0 0 0,1 2 0 0,-1 2 0 16,0 0 0-16,0 1 0 0,1-3 0 0,-1 1 0 15,1-2 0-15,0 0 0 0,1-1 0 0,3-1 0 16,-4-2 0-16,5-1 0 0,1-2 0 15,0 1 0-15,0-5 0 0,-1-2 192 0,1-3-368 0,-1-2-64 16,-2-1-16-16,1-5 0 0,-1-3-48 0,1-1-16 16,-2-3 0-16,0-2 0 0,-3-6 320 0,1-1 0 15,-1-3 0-15,1-1 0 0,-1 0 0 0,0 0 0 0,-1-7 128 0,0 2-128 16,-1 3 176-16,0 2-16 0,-2 5 0 0,2 4 0 16,0 2 16-16,0 6 0 0,-4 5 0 0,5 7 0 15,2 5-176-15,1 7 0 16,-2 2 0-16,1 6 0 0,-1 5 144 0,0 4-144 0,-1 2 160 15,-1 5-160-15,-2 3 144 0,0 3-144 0,-2 1 128 16,1 0-128-16,0-1 0 0,-1-2 0 0,-1-2 128 0,0-2-128 16,-3-2 0-16,-2-5 0 0,0 1 144 0,-2-1-144 15,-2-7 128-15,-1 0-128 0,0-3 128 0,-1-4-128 16,0-5 496-16,-1-3 16 0,0-2 16 0,-1-4 0 16,-1-3 96-16,1-1 16 0,-2-7 0 0,2-1 0 15,1-5-128-15,1-4-32 0,2-4 0 0,3-4 0 16,2-3-144-16,4-5-16 0,1-4-16 0,2 1 0 0,2-1-304 15,3-1 0-15,2 0 0 0,3 4 0 16,1 4-1600-16,1 3-288 0,3 3-48 16</inkml:trace>
  <inkml:trace contextRef="#ctx0" brushRef="#br0" timeOffset="171352.72">21756 15630 24879 0,'0'0'2208'0,"2"-10"-1760"0,-1 1-448 0,0 0 0 15,1-1 3056-15,-2 3 528 0,0 1 96 0,0-1 32 16,0 7-1456-16,0 0-272 0,0 0-64 0,0 0-16 15,0 0-672-15,0 0-128 0,0 0-16 0,0 0-16 16,-6 4-560-16,1 4-128 0,0 2 0 0,0 7-16 16,0 7-240-16,-1-1-128 0,1 3 128 0,0 2-128 15,0 2 0-15,1 0 0 0,1 0 0 0,2-2 128 16,0 2-128-16,2-1 0 0,3-2 0 0,0-4 0 16,0-1 0-16,1-3 0 0,1-2 0 0,1-2 128 15,-1-6-128-15,2 0 0 0,1-4 0 0,0-1 0 16,2-3 0-16,-1-1-192 0,1-1 192 0,0-4-192 15,3-1-1248-15,-1-1-256 16,-2-4-48-16,0-2-18848 0</inkml:trace>
  <inkml:trace contextRef="#ctx0" brushRef="#br0" timeOffset="171494.53">21712 15774 41183 0,'-14'5'1824'0,"14"-5"368"0,-7 3-1744 0,7-3-448 16,0 0 0-16,0 0 0 0,0 0 1408 0,0 0 192 15,8 3 32-15,3-1 16 0,0-2-944 0,5 0-176 16,1 0-32-16,4-4-16 0,2 0-304 0,2 2-176 16,0-2 192-16,1-1-21984 0</inkml:trace>
  <inkml:trace contextRef="#ctx0" brushRef="#br0" timeOffset="171746.22">22457 15545 36863 0,'0'0'3264'0,"0"0"-2608"0,-7-1-528 0,7 1-128 16,0 0 1984-16,0 0 384 0,0 0 64 0,0 0 0 0,0 0-944 15,0 0-192-15,0 0-32 0,10-4-16 16,2 1-832-16,1 2-160 0,0-3-48 0,0 1 0 16,2 1-1040-16,0 0-192 0,1-2-64 0,2 2 0 0</inkml:trace>
  <inkml:trace contextRef="#ctx0" brushRef="#br0" timeOffset="171886.21">22416 15714 39615 0,'0'0'1760'0,"0"0"352"0,0 0-1680 0,0 0-432 0,0 0 0 0,9 0 0 0,4-4 2112 0,3 2 320 16,3-1 80-16,2-1 16 0,0-1-1616 0,3-1-320 15,0 0-64-15,1 0-16 0,0-1-384 0,-2-2-128 0,0 4 0 16</inkml:trace>
  <inkml:trace contextRef="#ctx0" brushRef="#br0" timeOffset="182186.54">23673 14842 30399 0,'-27'18'1344'0,"15"-6"288"0,-1 5-1312 0,-2 0-320 16,0 3 0-16,2-5 0 0,2 1 352 0,3-2 0 0,3-1 0 0,4 0-9568 31,2-1-1920-31</inkml:trace>
  <inkml:trace contextRef="#ctx0" brushRef="#br0" timeOffset="182392.6">23694 14926 19343 0,'0'-24'848'0,"0"18"192"0,0-7-832 0,0-3-208 16,0-4 0-16,-2 2 0 0,0-1 4224 0,1 2 784 0,-1 4 176 0,1 3 16 16,1 6-2624-16,0 4-528 15,0 0-96-15,0 0-32 0,1 15-912 0,2 8-192 0,1 9-48 16,1 5 0-16,1 4-304 0,1 7-64 0,1 2-16 15,-2 4 0-15,-2 2-80 0,0 3-32 0,0 0 0 16,0-3 0-16,-1-1-128 0,-1-6-16 0,1-3-128 0,-2-3 192 16,0-5-192-16,1-3-208 0,-2-4 32 0,1-2 16 15,-1-6-1744 1,0-5-336-16,-1-3-80 0,1-3-11088 0,0-5-2208 0</inkml:trace>
  <inkml:trace contextRef="#ctx0" brushRef="#br0" timeOffset="182779.24">23662 14926 44463 0,'-13'-28'976'0,"10"19"208"0,-1-5 32 0,0-2 32 0,0-2-992 0,0 1-256 0,0 3 0 0,1-2 0 0,2 3 1088 0,1 1 160 15,1 0 32-15,3 1 16 0,1 2-832 0,3-3-160 16,3 1-48-16,2 4 0 0,2-4-256 0,4 3 0 16,0 3 0-16,3 1 0 0,3 3 0 0,1 2 0 15,0 3 0-15,-1 4 0 0,-3 1 0 0,-2 7 0 16,-5 2 0-16,-2 4 0 0,-5 3-192 0,-4 4-128 0,-5-1-48 15,-4 2 0 1,-2 1-80-16,-5-1-32 0,-3-2 0 0,-2-1 0 0,1-2 480 0,2-2 0 16,0 0 128-16,3-8-128 0,1 0 0 0,2-6 0 0,4 0 0 15,4-9 0-15,0 0 0 0,0 0 0 0,0 0 0 0,12-1 0 16,1-3 128-16,2-2 80 16,5 0 16-16,-2 1 0 0,-1-2-224 0,1 2 0 0,2 1 128 0,1 4-128 15,-3-1 0-15,2 5 128 0,-1 3-128 0,-1 5 0 16,-3 1 0-16,-4 3 0 0,-3 2 0 15,-3 2 0-15,-3-1 0 0,-5 3 0 0,-3 1 0 0,-3-3 0 16,-4 0 192-16,-1 0-48 0,-1 0-16 0,-1 0 0 16,-1 1-128-16,2-3 192 0,0-2-192 15,1-3 192-15,0-3-640 16,2-2-112-16,4-3-16 0,8-5-13632 0,-7-2-2704 0</inkml:trace>
  <inkml:trace contextRef="#ctx0" brushRef="#br0" timeOffset="183180.22">24269 15411 24879 0,'0'0'2208'0,"0"0"-1760"16,-4-6-448-16,1 1 0 0,-1 1 3728 0,0-2 672 15,4 6 128-15,-2-6 16 0,-2 0-2320 0,1 1-480 16,3 5-80-16,0 0-32 0,0 0-944 0,0 0-192 16,-5-3-48-16,5 3 0 0,0 0-288 0,-5 5-160 15,0 4 160-15,1 3-160 0,1-1 176 0,2 3-176 0,-1 4 192 0,2-1-192 16,0 0 128-16,0 0-128 16,2-1 0-16,-1 1 0 0,2 0 0 0,2-2 0 15,-1-2 0-15,1 0 0 0,2 2 0 0,0-2 0 0,1-3 0 0,1-1 0 16,-1-5-160-16,1 0-32 0,2-3-16 0,-1 1 0 31,1-4-192-31,-1 0-48 0,0-5 0 0,1-3 0 0,-1-1 64 0,1-2 16 0,-2-1 0 16,0 0 0-16,0-3 368 0,-2-3 0 0,-3-2 0 0,-2-1 0 15,-2-2 672-15,-2-1 48 0,-4-2 16 0,-2 5 0 16,-2 2-16-16,-3 3 0 0,-4 5 0 0,-3 0 0 0,0 5-304 16,-1 4-64-16,-1 4-16 0,2 4 0 15,0 4-1936-15,6-2-400 16</inkml:trace>
  <inkml:trace contextRef="#ctx0" brushRef="#br0" timeOffset="184230.46">25070 14726 30687 0,'0'0'1360'0,"0"0"288"0,-1-8-1328 0,0 0-320 15,0 1 0-15,1 0 0 0,0 1 1312 0,0 6 192 16,0 0 32-16,0 0 16 0,0 0-208 0,0 0-64 16,0 0 0-16,0 0 0 0,0 0-304 0,0 0-64 15,0 0-16-15,6-2 0 0,2 5-32 0,0 3-16 16,1 5 0-16,0 4 0 0,0 5-256 0,0 3-48 16,0 5-16-16,-2 2 0 0,-3 1-48 0,-2 3-16 0,1-4 0 0,-3-1 0 15,-1-1-320-15,-1-2-144 0,0 1 128 0,-2-1-128 16,0-7 128-16,1-1-128 15,1-1 0-15,0-2 128 16,4-2-1408-16,0-3-272 0,1-2-64 0,-3-8-12560 16,6 5-2512-16</inkml:trace>
  <inkml:trace contextRef="#ctx0" brushRef="#br0" timeOffset="184423.79">24924 14945 24879 0,'0'0'2208'0,"-5"0"-1760"0,5 0-448 0,0 0 0 16,0 0 3840-16,0 0 704 0,0 0 128 0,0 0 16 16,0 0-2272-16,0 0-464 0,13 0-96 0,2 1 0 0,0-1-1024 15,5 0-208-15,3-1-48 0,5 0 0 0,2-1-304 0,1 0-64 16,2 1-16-16,-2-5 0 16,-1 2-736-16,0 1-160 0,1-7-16 0,2 0-21296 15</inkml:trace>
  <inkml:trace contextRef="#ctx0" brushRef="#br0" timeOffset="198799.4">25953 14414 38639 0,'0'0'1712'0,"-4"-2"352"0,-2-5-1648 0,-1 2-416 0,1 1 0 0,-1 2 0 0,7 2 1408 0,-6-2 192 15,-1 1 32-15,7 1 16 0,0 0-928 0,-6 3-176 16,-1 1-32-16,3 2-16 0,0 2-368 0,0 0-128 15,2 3 0-15,-1 1 144 0,0 1-144 0,2 4 0 16,0 1 0-16,1 3 0 0,0 1 0 0,2 5 0 16,2 1-144-16,2 3 144 0,0-1 0 0,2-1 0 15,1 0 0-15,4-3 0 0,3-1 0 0,1-4 0 16,2-2 0-16,1-2 0 0,-1-3 0 0,2-2 128 16,1-1-128-16,1-8 144 0,-3 0-16 0,0-7-128 15,-2-1 192-15,-1-3-64 0,-1-2-128 0,-2-3 0 16,-1-2 0-16,-2-2 0 0,-4-1 0 0,1-3 0 15,0-2 0-15,0-2 128 0,-3-4-128 0,0 1 0 16,-1-5 0-16,-2 0 0 0,-2-6 128 0,-3 0 160 0,-1 1 32 0,-1-1 0 16,-3 3 304-16,-4 5 64 15,-2 6 16-15,-4 5 0 0,-3 3-416 0,-7 8-80 16,-2 5-16-16,-3 8 0 0,-7 8-192 0,1 5 0 16,0 5 128-16,4 3-128 15,4 1-1136-15,7 2-272 0,7 1-48 0</inkml:trace>
  <inkml:trace contextRef="#ctx0" brushRef="#br0" timeOffset="199091.34">26018 14223 38463 0,'0'0'1712'0,"0"0"336"0,0 0-1632 15,0 0-416-15,0 0 0 0,0 0 0 0,0 0 1904 0,0 0 288 16,0 0 64-16,0 0 16 0,0 0-1056 0,-4 6-224 16,-1 1-32-16,1 3-16 0,0 3-432 0,2 4-64 15,2 7-32-15,1 6 0 0,2 2-288 0,2 6-128 16,3 4 128-16,1 5-128 0,3 5 0 0,-1 4 0 16,2 4 128-16,-1 3-128 0,1 3 0 0,-2-9 0 15,-4-3 144-15,0-3-144 0,-3-2 128 16,-2-2-128-16,-2-2 128 0,-2-2-128 0,-1-3-208 0,-1-2-112 15,0-4-32-15,2-4-22512 0</inkml:trace>
  <inkml:trace contextRef="#ctx0" brushRef="#br0" timeOffset="201272.94">26645 14384 17503 0,'0'0'768'0,"0"-6"176"0,0-1-752 0,0 1-192 16,0 6 0-16,0 0 0 0,0 0 4224 0,0 0 832 15,0 0 144-15,0 0 48 0,-4-5-2848 0,4 5-560 16,0 0-112-16,-7 2-32 0,0 4-528 0,1 3-96 16,-1 0-32-16,1 4 0 0,2 2-528 0,0 2-128 0,0-5 0 0,1 4-16 15,2 3-240-15,1 1-128 16,0-6 160-16,1 1-160 0,3-1 0 0,1-1 0 16,2-1 0-16,2-1-160 0,0-4-32 0,2-1 0 15,-1 0 0-15,2-2 0 0,1-6 16 0,1 0 0 16,-1-1 0-16,1-2 0 15,2-3-496-15,0-1-96 0,-3-5-32 0,1 2 0 16,-2-2 240-16,-2-1 48 0,-1 3 16 0,1-5 0 0,-4 1 496 0,-1 0 0 16,1 0 0-16,-3 3 0 0,0 0 288 0,0 3 48 0,-1 2 16 0,-2 8 0 15,0 0 32-15,0 0 0 0,7 4 0 0,-2 5 0 16,0 8-384-16,0 1 128 0,1 3-128 0,1 6 0 16,0 2 0-16,-1 4 0 0,1 2 0 0,0 1 128 15,-4 1-128-15,1 2 144 0,-1-1-144 0,0 1 160 16,-1-4-160-16,-1-1 128 0,-2-4-128 0,0-1 128 15,-3-5 144-15,-1-1 32 0,-2-4 0 0,-1-1 0 16,-1-1 224-16,-1-2 48 0,-3-2 16 0,-2-4 0 16,1-3-160-16,0-3-48 0,-2-3 0 0,2-4 0 15,1-5-96-15,2-3-32 0,3-3 0 0,5-5 0 16,1-3-1312-16,6-7-272 16,3 1-48-16</inkml:trace>
  <inkml:trace contextRef="#ctx0" brushRef="#br0" timeOffset="201617.8">27068 14939 42159 0,'0'0'1856'0,"0"0"400"0,0 0-1808 0,0 0-448 16,-5-3 0-16,5 3 0 0,-7-1 1056 0,2 2 112 0,5-1 32 15,-5 6 0-15,-1 4-752 0,2 1-160 16,2 1-32-16,1 2 0 0,-2 3-256 0,2 4 0 0,1 7 128 0,0-1-128 16,1 6 272-16,0 0 0 0,2 3 0 0,2-2 0 15,2-2 48-15,0-1 0 0,1 1 0 0,1-5 0 0,2-3-192 0,1-2-128 16,-2-4 192-16,0-4-192 0,0-2 128 0,0-3-128 15,-2-1 0-15,0-3 0 0,-2-5 0 0,-6 0 0 16,8-4-128-16,0-1 128 16,-2-3-2112-16,1-2-320 15,-2-2-64-15</inkml:trace>
  <inkml:trace contextRef="#ctx0" brushRef="#br0" timeOffset="201770.62">27065 15147 30399 0,'-15'5'2704'0,"8"-3"-2160"15,-1-1-544-15,2 2 0 0,0-3 3296 0,3 0 544 16,3 0 128-16,0 0 0 0,0 0-2176 0,0 0-432 16,0 0-80-16,13-3-32 0,2-1-944 0,5-1-304 15,3 0 160-15,3-2-160 16,2-2-1280-16,-1 1-352 0,0 0-64 0</inkml:trace>
  <inkml:trace contextRef="#ctx0" brushRef="#br0" timeOffset="201976.44">27347 15177 24879 0,'0'0'2208'0,"0"0"-1760"0,0 0-448 0,0 0 0 16,0 0 5616-16,8-4 1040 0,-1 2 192 0,1 2 64 15,1-3-5072-15,3 3-1008 0,-3-3-208 0,2 3-48 16,-2 0-400-16,1 0-176 0,1 0 128 0,-1 0-128 15,-1 0-512-15,0 0-176 0,2 0-32 0,0 0-21680 16</inkml:trace>
  <inkml:trace contextRef="#ctx0" brushRef="#br0" timeOffset="202199.13">27686 15021 49759 0,'0'0'1088'0,"0"0"240"16,0 0 32-16,0 0 48 0,0 0-1136 0,0 0-272 0,-5 5 0 0,-1-1 0 0,6-4 384 0,-2 9 32 15,0 3 0-15,2 2 0 0,2-1-240 0,0 1-48 0,2 3-128 0,0 2 192 16,-1-1-64-16,-1 1 0 16,0 2-128-16,-1 0 192 0,0-3-192 0,1 1 144 15,-2-4-144-15,0 0 128 16,0-2-832-16,0-2-192 0,1-1-16 0,-1-4-21408 0</inkml:trace>
  <inkml:trace contextRef="#ctx0" brushRef="#br0" timeOffset="202432.33">27780 14896 47919 0,'0'0'2112'0,"0"0"448"0,6-6-2048 0,5 2-512 0,3 1 0 0,3 0 0 0,2 2 512 0,2-1 0 16,1 2 0-16,1 2 0 0,-1 3-176 0,0 3-32 16,0 3-16-16,0 8 0 0,-2 1-288 0,-2 7 0 15,-1-1 0-15,-4 4 0 0,-3 4 0 0,-6 2 160 16,-5 4-160-16,-5 3 128 0,-5 2-128 0,-3-1 128 16,-4 3-128-16,-2-1 128 15,-5-6-1840-15,-3 1-368 0,-38 30-80 0,25-21-16 0</inkml:trace>
  <inkml:trace contextRef="#ctx0" brushRef="#br0" timeOffset="203386.46">26725 15270 25791 0,'0'0'1152'0,"-3"-7"224"0,-2 1-1104 0,1-1-272 16,0-2 0-16,0 1 0 0,-1 3 2624 0,0 0 448 15,0 1 112-15,-1 1 16 0,6 3-1472 0,-6 0-272 16,-1 2-64-16,1 4-16 0,1 5-480 0,1 4-80 15,0 3-32-15,4 7 0 0,3 5-528 0,2 1-128 16,1 2 0-16,5 0-128 0,3-1 192 0,2-2-64 0,1 0 0 0,3-4-128 16,5-1 160-16,5-3-160 15,0-2 128-15,7-8-13760 16,6-5-2752-16</inkml:trace>
  <inkml:trace contextRef="#ctx0" brushRef="#br0" timeOffset="203905.37">28241 14008 31327 0,'-2'-5'2784'0,"0"-1"-2224"15,1 0-560-15,0 1 0 0,-1-1 1856 0,2 6 256 16,0 0 48-16,0 0 16 0,0 0-560 0,0 0-96 0,0 0-32 0,0 0 0 15,4 11-704-15,3 3-144 0,1 8-16 0,-2 4-16 0,1 4-96 0,-2 4 0 16,0 3-16-16,-1-1 0 16,-3-1-48-16,1-1 0 0,-1-4 0 0,0 0 0 0,-1-1-192 0,0-2-32 15,0-6-16-15,0-1 0 16,0-3-784-16,1-3-176 0,-1-3-16 0,2-4-21056 16</inkml:trace>
  <inkml:trace contextRef="#ctx0" brushRef="#br0" timeOffset="204076.97">28012 14345 42959 0,'0'0'1904'0,"0"0"400"0,0 0-1856 0,0 0-448 16,0 0 0-16,6-5 0 0,6 4 1280 0,6-7 144 16,7-2 48-16,6-1 0 0,8-1-768 0,6-1-160 0,4 0-32 0,2 0 0 15,0-1-384-15,-4 2-128 0,-5 2 0 0,-5 1 0 31,-1 1-912-31,-5 1-304 0</inkml:trace>
  <inkml:trace contextRef="#ctx0" brushRef="#br0" timeOffset="204574.67">28949 13875 35935 0,'-8'-11'1600'0,"8"11"320"0,0 0-1536 0,-2-5-384 0,-4 0 0 0,1 1 0 0,0 3 4992 15,-3 1-2240-15,2 1 32 0,-1 2-1728 0,1 4-352 16,-1 5-64-16,1 2 0 0,0 2-448 0,1 4-192 16,0 1 160-16,1 2-160 0,1 2 144 0,1 2-144 15,-1 1 128-15,3-2-128 0,3 0 0 0,1 0 0 16,4 0 128-16,2-4-128 0,4 0 272 0,2 0 32 0,2-5 0 0,0-1 0 16,2-3-304-16,-2-3 0 0,0-3 0 15,1-3 0-15,0-5 0 0,0-3 0 16,-1-2 0-16,-1 0 0 0,-2-6 0 0,0 0 0 15,-2-1 0-15,0 0 0 0,-1-4-224 0,-2 0-96 16,-2-2-32-16,0-1 0 0,-2-1 352 0,-1 1 0 16,-1-1 0-16,-1-3 0 0,-2-2 208 0,2-1-32 15,-3-2-16-15,-3 2 0 0,-3-3 64 0,-2 2 16 0,-3 4 0 16,-3 3 0-16,-3 5 16 0,-4 4 16 0,-2 5 0 0,-6 4 0 16,-3 4-272-16,-4 6-224 15,2 3 32-15,6 3 16 16,4 0-2192-16,10 4-448 0,-2 20-96 0,27-9-16 0</inkml:trace>
  <inkml:trace contextRef="#ctx0" brushRef="#br0" timeOffset="204920.48">29029 13802 23951 0,'0'0'2128'0,"-7"-4"-1696"16,1 1-432-16,0-2 0 0,1 0 2656 0,1 0 448 15,2-1 96-15,2 6 0 0,0 0-1040 0,0 0-224 16,1-5-32-16,-1 5-16 0,6-2-480 0,1 0-112 0,-7 2-16 0,8 2 0 15,1 3-448-15,-1 5-112 16,0 5-16-16,-1 5 0 0,2 9-288 0,-1 4-64 16,-2 6-16-16,-3 4 0 0,-1 4 64 0,-2 5 16 15,-3 3 0-15,1 1 0 0,-1 0-48 0,0-4-16 16,2-4 0-16,2-2 0 0,2-3-352 0,2-4 144 0,2-3-144 16,0-7 0-1,3-2-2032-15,0-6-512 0</inkml:trace>
  <inkml:trace contextRef="#ctx0" brushRef="#br0" timeOffset="205605.06">26291 15362 24879 0,'0'0'2208'0,"0"0"-1760"16,0 0-448-16,0 0 0 0,0 0 2832 0,0 0 496 15,4 7 80-15,-2-2 32 0,2-1-1264 0,-1 1-240 16,-2 3-48-16,2 0-16 0,-3 2-800 0,-2 1-176 15,1 3-16-15,-2 2-16 0,-2-1-528 0,0 2-96 16,0-2-32-16,4 0-21360 0</inkml:trace>
  <inkml:trace contextRef="#ctx0" brushRef="#br0" timeOffset="206359.92">29274 14730 26719 0,'-9'-5'2368'0,"9"5"-1888"0,0 0-480 0,0 0 0 16,-4-4 1600-16,4 4 240 0,0 0 32 0,0 0 16 16,-3-5-112-16,3 5-32 0,-1-7 0 0,-1 2 0 0,1-2-672 0,2 1-144 15,-1 6-32-15,4-7 0 0,-1 1-144 0,1 1-48 16,-4 5 0-16,6-7 0 0,1 2-480 0,-1 1-96 16,1-3-128-16,-1 5 176 0,4 2-176 0,-1 0 0 15,1-1 0-15,1 4 0 0,-1 1 0 0,0 5 0 16,1-1 0-16,-2 3 0 0,-1 0-176 0,-2 3-64 15,0-1-16-15,-4 1 0 0,-1 0 0 0,-2 2-16 16,-4 1 0-16,-2 0 0 0,-2 1 272 0,0-2-160 16,-1-1 160-16,-2 1-128 0,0-2 128 0,3-1 0 15,3-1 128-15,-1-3-128 0,1-1 0 0,0-1 0 16,6-7 0-16,0 0 128 0,0 0-128 0,0 0 0 16,0 0 0-16,0 0 0 0,-1-11 160 0,1 2-32 15,1 0-128-15,2 1 192 0,1-2 128 0,1 0 32 16,2 3 0-16,2-1 0 0,1 3-96 0,2-1 0 0,1 2-16 15,3 4 0-15,1 2-240 0,1 0 0 16,0 4 0-16,0-1-13824 16,1 1-2752-16</inkml:trace>
  <inkml:trace contextRef="#ctx0" brushRef="#br0" timeOffset="207316.64">29789 13883 23039 0,'-8'-8'1024'0,"4"3"192"0,-3 1-960 0,1-2-256 0,-2 0 0 0,0 1 0 16,-2 1 4336-16,-1-1 816 0,1 1 160 0,1 1 48 16,0 2-3312-16,0 1-672 0,-1 1-128 0,1 2-32 15,1 1-704-15,2 1-128 0,-1 3-48 0,2 2 0 16,1 3-336-16,2 1 0 0,0 3 0 0,2 0 128 0,3 2-128 16,2-1 0-16,2-3 0 0,3 1 0 0,3 0 0 0,4-2 0 15,3-2 0-15,1-3 0 0,2-3-352 0,1-2 16 16,-1-1 0-16,2-3 0 15,-2-5-208 1,-1-2-32-16,-1-1-16 16,-1-1 0-16,-1-1 400 15,-2-2 192-15,-4 0-192 0,-1 1 192 16,0-2 0-16,-3-2 0 16,-3 0 144-16,0 0-16 15,-2 2 208-15,-2 2 48 16,-2 1 16-16,0 10 0 0,0 0-64 0,0 0-16 0,0 0 0 0,0 0 0 0,1 16-320 0,2 2 0 15,2 6 0-15,2 3 0 0,1 8 0 0,-1 6 0 16,1 2 0-16,0 4-128 0,-3 1 128 16,1-1 0-16,-3-1 0 15,1-3 0-15,-4-4 0 16,-2-3 256-16,-3-2-64 16,-3-4-16-16,-1-5 0 0,-4-3 0 15,-3-1 0-15,-2-3 0 0,-2-4 336 16,-1-1 80-16,-2-2 16 15,-1-5 0-15,1-2-176 0,1-2-48 0,1-4 0 16,3-2 0-16,2-2-240 16,4-3-144-1,4-2 160-15,8-2-160 0,4-1-2032 0,5-4-496 16,20-25-96 0,15 13-32-16</inkml:trace>
  <inkml:trace contextRef="#ctx0" brushRef="#br0" timeOffset="207548.07">30379 14487 35007 0,'0'0'1552'0,"-5"-2"320"0,-2-5-1488 0,0 1-384 0,-2-1 0 0,1 3 0 0,0-2 3616 0,0 2 656 0,0 0 128 0,0 4 16 0,1 3-3184 0,-1 2-640 0,-1 1-128 0,1 5-16 0,0 3-448 0,0 4 0 0,2 3 0 0,0 4 0 0,1 4 0 0,1 3 0 0,2 5 0 0,0 2 0 16,2 1 0-16,3-1 0 0,1 1 0 0,2-3 0 0,2-3 0 0,3-4 0 0,0-5 0 0,0-3 0 0,-1-1 0 0,-1-8 0 0,1-2 0 0,0-1 0 0,-2-5 0 0,-8-5 128 0,9-1-128 0,3-3 0 15,-3-5 0-15,-1-3 0 0,-3-1 0 0,-1 4 0 0,0-5-1968 0,0-2-272 0,-3-1-48 0,3 0-16 0</inkml:trace>
  <inkml:trace contextRef="#ctx0" brushRef="#br0" timeOffset="207729.96">30291 14665 37775 0,'-7'-2'3360'0,"-1"0"-2688"16,0 4-544-16,2-2-128 0,6 0 2400 0,0 0 448 0,0 0 96 0,0 0 0 15,0 0-1744-15,9 2-368 0,5-1-64 0,6 0 0 16,3-1-768-16,3-1 0 0,1 0 0 0,0-1-15104 15,0-3-3024-15</inkml:trace>
  <inkml:trace contextRef="#ctx0" brushRef="#br0" timeOffset="208641.17">30533 14880 29487 0,'0'0'2624'0,"0"0"-2112"16,4-5-512-16,1-1 0 0,2 3 2544 0,-1-1 400 15,-1 1 64-15,3-1 32 0,1 3-1696 0,1 0-352 16,-1 1-64-16,0 0-16 0,0 1-336 0,0 4-80 15,1-4-16-15,0 3 0 0,0 1-128 0,0 1-32 16,1 2 0-16,-1-5 0 0,-1 1-48 0,2 2-16 16,-2-5 0-16,0 1 0 0,-1 1-128 0,2-2-128 0,-10-1 144 15,9-1-144 1,-9 1-1024-16,11-6-320 0,-1-5-48 0</inkml:trace>
  <inkml:trace contextRef="#ctx0" brushRef="#br0" timeOffset="209019.51">30812 14693 33167 0,'0'0'2944'0,"0"0"-2352"15,-9 0-464-15,9 0-128 0,-8-3 1920 0,8 3 384 0,0 0 64 0,0 0 0 16,-4-7-832-16,4 7-160 0,0 0-32 0,12-10-16 15,1-2-848-15,3 4-160 0,3 5-48 0,1-3 0 16,-1-1-272-16,0 4 0 0,-3 3 0 0,1 1 0 16,-1 0 0-16,-3 3 0 0,-2 3 0 0,-4 0 0 0,-1 2-128 0,-3 2-96 15,-1 2-16-15,-4-4 0 0,0 3-64 0,-2 1-16 16,-1 3 0-16,-2-1 0 0,-1 1 320 0,1 2-160 16,-1-4 160-16,1 3-128 0,1 0 128 15,-1-1 0-15,1-2 0 0,-2 5 0 0,3-4 0 0,5-6 0 16,-2-1 0-16,4 3 0 0,-2-11 0 0,0 0 0 15,7 1 128-15,3 0-128 0,1-3 432 0,8-2 16 16,-1-2 0-16,1 1 0 0,2-3-160 0,1 1-32 16,1 0 0-16,0 1 0 0,3-1-256 0,-5 2 128 15,-3 1-128-15,-1-1 0 16,-1-2-2224-16,-1-1-544 0</inkml:trace>
  <inkml:trace contextRef="#ctx0" brushRef="#br0" timeOffset="209241.56">31313 14444 36863 0,'0'0'3264'0,"0"0"-2608"0,11-1-528 0,1 0-128 16,2 1 1408-16,2 4 240 0,2 1 48 0,5 5 16 15,1 3-928-15,0 7-176 0,-3 6-32 0,-3 7-16 0,-2 4-560 16,-7 7 0-16,-5 2 0 0,-10 5 0 0,-7 4 0 15,-6 0 0-15,-3 0 0 0,-7-1 0 16,-6 1-832-16,-8 0-208 0,-7-2-48 0,-6 2-16 16,-5 4-1360-1,-2-6-272-15</inkml:trace>
  <inkml:trace contextRef="#ctx0" brushRef="#br0" timeOffset="209511.12">29954 14756 35935 0,'0'0'1600'0,"-6"1"320"0,-1-1-1536 0,-1 3-384 16,-1 1 0-16,0 2 0 0,-1 5 1696 0,-1 4 272 0,0 6 48 0,3 8 16 15,0 2-1120-15,1 6-208 16,2 3-64-16,3 1 0 0,2 0-448 0,6 1-192 0,6-4 128 0,5 0-128 16,6 2 224-16,7-3-32 15,7-3-16-15,3-5 0 16,3-4-992-16,4-5-192 0</inkml:trace>
  <inkml:trace contextRef="#ctx0" brushRef="#br0" timeOffset="210097.08">30721 13554 29487 0,'0'0'1296'0,"0"0"288"0,0 0-1264 0,0 0-320 15,0 0 0-15,-5 5 0 0,-1 2 1856 0,2 2 320 16,1 0 64-16,0 4 16 0,0 4-1040 0,3 3-192 16,2 0-64-16,0 5 0 0,2 3-256 0,1 0-48 15,2 0-16-15,-1 0 0 0,1 1-128 0,-1-2-16 16,0-3-16-16,-1-1 0 0,-1 1-288 0,0-5-48 15,-2-2-16-15,0-4 0 16,-2 0-1888-16,0-2-384 0</inkml:trace>
  <inkml:trace contextRef="#ctx0" brushRef="#br0" timeOffset="210276.51">30494 13795 43599 0,'0'0'1920'0,"0"0"416"0,0 0-1872 0,6-6-464 16,2-1 0-16,4 3 0 0,4 2 864 0,5 0 80 16,2 0 16-16,4 0 0 0,2 0-576 0,4-1-128 15,3-1 0-15,1 2-16 0,-1-3-240 0,-2 3 0 16,-1-2 0-16,-5 3-14208 16,-2 0-2800-16</inkml:trace>
  <inkml:trace contextRef="#ctx0" brushRef="#br0" timeOffset="210505.98">31348 13657 27647 0,'0'0'1216'0,"0"0"256"15,0 0-1168-15,0 0-304 0,0 0 0 0,0 0 0 0,0 0 3040 0,0 0 544 16,0 0 128-16,0 0 0 0,0 0-2320 0,0 0-480 16,0 0-80-16,0 0-32 0,0 0-576 0,0 0-224 15,0 0 176-15</inkml:trace>
  <inkml:trace contextRef="#ctx0" brushRef="#br0" timeOffset="210637.2">31628 13630 35935 0,'0'0'3200'0,"0"0"-2560"15,0 0-512-15,0 0-10752 0,0 0-2160 16</inkml:trace>
  <inkml:trace contextRef="#ctx0" brushRef="#br0" timeOffset="210761.58">31881 13637 34095 0,'0'0'3024'0,"0"0"-2416"0,0 0-480 0,0 0-128 0,0 0 544 16</inkml:trace>
  <inkml:trace contextRef="#ctx0" brushRef="#br0" timeOffset="210910.01">32129 13632 32255 0,'0'0'1424'0,"0"0"304"0,0 0-1392 0,0 0-336 16,0 0 0-16,0 0 0 0,0 0 2496 0,0 0 416 16,0 0 96-16,0 0 0 0</inkml:trace>
  <inkml:trace contextRef="#ctx0" brushRef="#br0" timeOffset="211405.37">32450 13224 37775 0,'0'0'3360'0,"0"0"-2688"16,0 0-544-16,0 0-128 0,0 0 1280 0,0 0 208 0,3 9 48 15,4 3 16-15,2 0-336 0,0 6-80 0,-1 4-16 0,0 6 0 16,0 2-736-16,-1-2-160 0,0 4-32 0,-2 0 0 16,-1 2-192-16,-1-1 176 15,-5-3-176-15,1-3 160 0,0-2-160 0,0-3 128 0,-1 0-128 0,0-2 128 32,-2-1-1680-32,0-6-352 0,1 0-64 0</inkml:trace>
  <inkml:trace contextRef="#ctx0" brushRef="#br0" timeOffset="211598.99">32366 13490 39567 0,'0'0'1744'16,"12"-4"368"-16,3 2-1680 0,5-4-432 0,1 5 0 0,1-3 0 0,0 2 1184 0,3 2 160 15,2 0 16-15,1-3 16 0,-2 2-720 0,-3 1-144 16,-2 0-16-16,-3 0-16 0,-1-2-672 0,-2 1-128 15,-5 0-16-15,1-2-16 0</inkml:trace>
  <inkml:trace contextRef="#ctx0" brushRef="#br0" timeOffset="212141.27">33250 13306 27647 0,'0'0'2448'0,"0"0"-1952"0,0 0-496 0,1-10 0 15,1 2 2672-15,-2 8 432 0,-2-12 96 0,2 12 0 16,-2-10-960-16,2 10-192 0,-6-8-32 0,0 3-16 16,-3 1-976-16,-2 3-192 0,-2 1-32 0,-1 4-16 0,-3 2-528 0,7 1-96 15,-3 3-32-15,-2 0 0 0,1 5-128 0,0 0 0 16,-1 1 0-16,1-2 0 16,1 5 0-16,-9 15 0 0,6-4 0 0,6-4 0 0,3-9 0 0,3 0 0 15,3-4 0-15,4 1 0 0,-3-14 0 0,6 14-224 16,2-1 48-1,-8-13 16-15,10 11 160 0,1-3-192 0,-1-5 192 0,1-1-192 0,-1-1-64 0,0-2-32 16,0-1 0-16,-1 1 0 0,-3 1 0 16,-2-2 0-16,-4 2 0 0,0 0 0 0,1-3 160 0,-1 3 128 15,0 0-192-15,-2-1 192 0,-3 1-256 0,-1 0 48 16,0 1 16-16,-2 0 0 0,-9 4 16 0,3 2 16 16,-1-1 0-16,1 4 0 0,-2 3 160 0,2-3-128 15,0 2 128-15,1 0-128 0,0 1 128 0,2-2 0 16,11-11 0-16,-8 15 0 0,8-15 128 0,0 0 16 15,2 21 0-15,-2-21 0 0,13 18 32 0,5-6 0 0,4-3 0 16,-7-7 0 0,1 0 80-16,4-4 0 0,2 1 16 0,2-2 0 0,-2-1-272 15,0 2 0-15,-1-1 128 0,13-6-128 16,-7 5-1616-16,-7-2-384 0</inkml:trace>
  <inkml:trace contextRef="#ctx0" brushRef="#br0" timeOffset="212516.22">33303 13889 24879 0,'0'0'2208'0,"0"0"-1760"0,3-12-448 0,-2 3 0 0,-1 9 3984 0,0 0 720 15,0 0 144-15,0 0 16 0,0 0-2704 0,0 0-560 16,0 0-96-16,0 0-32 0,0 11-944 0,0 2-192 16,0 1-32-16,0 4-16 0,0 3-288 0,0 3 0 15,-1 0 0-15,0-1 0 0,1-3 160 0,0 0-32 16,-2-2 0-16,1 0 0 0,1-1 0 0,0 0 0 0,0 0 0 15,0-2 0-15,0 0-128 0,1 1 192 16,2-2-192-16,1 1 192 0,0-2-192 0,0-3 128 16,-4-10-128-16,8 9 128 15,-8-9-656-15,11 5-144 0,1-3-32 0,0-4 0 16,0 1-1968-16,-2-3-400 0</inkml:trace>
  <inkml:trace contextRef="#ctx0" brushRef="#br0" timeOffset="212685.37">33189 14113 35871 0,'0'0'1600'0,"13"-2"320"0,1 0-1536 0,3 1-384 0,1 0 0 0,3-2 0 0,0 3 896 0,1 0 96 16,0-1 32-16,2 0 0 0,-1 1-784 0,-1 0-240 15,-2-2 128-15</inkml:trace>
  <inkml:trace contextRef="#ctx0" brushRef="#br0" timeOffset="213024.13">33581 14205 43135 0,'0'0'1920'0,"0"0"384"0,0 0-1856 0,0 0-448 15,0 0 0-15,0 0 0 0,0 0 1312 0,0 0 160 0,0 0 48 0,12 5 0 16,0-1-1056-16,-1 0-208 0,1 1-32 0</inkml:trace>
  <inkml:trace contextRef="#ctx0" brushRef="#br0" timeOffset="-209342.25">29714 6120 23039 0,'0'-5'2048'0,"0"-1"-1648"0,0-1-400 0,0-1 0 16,-1-1 2752-16,0 1 480 0,-1 2 96 0,2 6 0 0,-1-7-928 0,1 7-192 15,0 0-32-15,0 0-16 0,0 0-688 0,0 0-144 16,0 0-32-16,0 0 0 0,0 0-608 0,4 12-128 15,-1 0-32-15,-1 6 0 0,0 3-224 0,-2 2-48 16,0 2-16-16,0 1 0 0,0 1-240 0,1-3 176 16,3 2-176-16,0-3 160 0,0 4-160 0,1-3 0 15,0-2 0-15,0-1 0 16,0-2-1328-16,1-2-288 0,-1-4-64 0,0-2-19104 16</inkml:trace>
  <inkml:trace contextRef="#ctx0" brushRef="#br0" timeOffset="-209147.78">29523 6256 31327 0,'0'0'2784'0,"0"0"-2224"16,0 0-560-16,0 0 0 0,0 0 1936 0,6 5 288 0,3 2 48 16,3-2 16-16,2 0-576 0,5 0-112 15,4 0-32-15,6-1 0 0,5-1-752 0,2 0-160 0,3 0-16 0,0-3-16 16,-1 0-176-16,-3-2-48 0,-2-1 0 0,-6-1 0 15,-3-1-544-15,-5 0-112 0,-3 1-32 0,-2-3-21152 16</inkml:trace>
  <inkml:trace contextRef="#ctx0" brushRef="#br0" timeOffset="-206505.38">30545 6030 28335 0,'0'0'1248'0,"0"0"272"0,0 0-1216 0,0 0-304 0,1-4 0 0,0-2 0 0,-1 6 1280 0,0 0 192 16,3-7 32-16,-3 7 16 0,0 0-304 0,0 0-48 16,1-6-16-16,-1 6 0 0,0 0-384 0,0 0-64 15,0 0-32-15,0 0 0 0,0 0-96 0,0 0-32 16,7-1 0-16,-7 1 0 0,6 5-128 0,1 4-32 0,-2 4 0 0,0 1 0 16,-1 8-128-16,-1 3-16 15,-1 5-16-15,0 3 0 0,-2 2-96 0,0-1 0 16,1 1-128-16,-1 0 192 0,0-2-64 0,1-3-128 0,-1-2 176 0,2-4-176 15,0-2 144-15,0-1-144 0,-1-1 0 0,0-5 144 16,0 0-384-16,-1-2-80 0,0-3 0 16,0-1-12944-16,0-2-2592 0</inkml:trace>
  <inkml:trace contextRef="#ctx0" brushRef="#br0" timeOffset="-206091.55">30468 6046 39903 0,'0'0'880'0,"1"-3"176"0,-6-6 32 0,0-1 48 0,1-1-912 0,0 1-224 0,0-3 0 0,3 1 0 0,2 0 1088 0,2 1 160 16,2 0 32-16,3 2 16 0,2 1-688 0,4 2-144 15,5 2-16-15,-1-1-16 0,0 3-288 0,2 0-144 16,-1-1 160-16,0 4-160 0,-4 3 0 0,0-1 0 15,-2 2 0-15,-2 2 0 0,0 2 0 0,-2 0 0 16,-3 1 0-16,-3 1 0 0,-3-1-432 0,-3 2 32 16,-1 0 0-16,-2-1 0 0,-3 1 0 0,-2 0 0 15,0-3 0-15,-1 1 0 0,0 2 272 0,2 0 128 16,-2-3-128-16,4 0 128 0,3 3 0 0,5-4-128 16,0-8 128-16,4 8 0 0,2-2-160 0,4-1 160 15,1 0-192-15,4-1 192 0,0 0-256 0,1-1 64 16,1-3 16-16,1 3 0 0,0 0-16 0,-1 4-16 15,-2-1 0-15,-2 2 0 0,-3 1 0 0,-2 2 0 16,-2 2 0-16,-2 1 0 0,-4-1 208 0,-2 0 0 0,-2 0 0 0,-4 3 0 16,-4-2 448-16,-1 2 48 15,-1-2 0-15,-2 2 0 0,2-3-48 0,0-3-16 16,1 1 0-16,2-1 0 0,2-2-272 0,2-3-160 0,7-5 192 16,0 0-19808-16</inkml:trace>
  <inkml:trace contextRef="#ctx0" brushRef="#br0" timeOffset="-205633.45">30912 6514 26719 0,'0'0'2368'0,"0"0"-1888"0,0 0-480 0,0 0 0 16,0 0 2880-16,0 0 496 0,0 0 80 0,0 0 32 0,-3 5-1504 0,-1 0-320 15,1 5-48-15,0-3-16 0,1 1-912 0,-1 3-192 16,2 0-48-16,-2 2 0 0,1 0-192 15,2 0-32-15,1-1-16 0,2 1 0 0,-1 0-208 16,2-1 0-16,1 0 0 0,1-2-21088 16</inkml:trace>
  <inkml:trace contextRef="#ctx0" brushRef="#br0" timeOffset="-204886.33">31214 6146 18431 0,'0'-14'816'0,"0"7"160"0,-2 1-784 0,1-1-192 0,0-3 0 0,-3 2 0 0,2 2 4352 0,0 0 832 16,-1-3 176-16,1 3 16 0,2 6-2832 0,0 0-576 15,-4-7-112-15,4 7-32 0,-3-5-800 0,3 5-176 16,0 0-16-16,0 0-16 0,-6 8-432 0,-1 1-96 15,-2 4-16-15,1 3 0 0,2-1-272 0,-1 2 0 16,2 2 0-16,2 0 0 0,3 2 0 0,2-2 0 16,2 2 0-16,1-2 0 0,0-2 0 0,3-3-144 15,0-1 144-15,1 0-128 16,0-7-320-16,1-2-48 0,2-2-16 0,1-4 0 16,-1-2-16-16,1-2-16 0,1-4 0 0,-1 0 0 0,-1 0 400 0,-2-2 144 15,-1-2 0-15,-1 0-144 0,-1-2 144 0,-1 0 0 0,-2 2 0 16,0-2 128-16,0 3 128 0,0 3 48 15,-1 1 0-15,0 2 0 0,1-2-64 0,0 4-16 16,-4 5 0-16,0 0 0 0,9 1-224 0,1 4 0 16,-3 6 0-16,4 4 0 0,-1 2-160 0,2 6 160 15,-2 4-128-15,0 0 128 0,-3 2 0 0,0 2-160 0,-3 4 160 16,0-1 0-16,0 0 0 0,-3 0 0 16,-1-3 0-16,-4 2 0 0,-3-6 176 0,0 1 80 15,-2-3 32-15,-3-2 0 0,-4-1 304 0,1-1 64 0,-2-7 16 0,-2-1 0 16,0-1 112-16,-1-1 32 0,1-6 0 15,0-3 0-15,4 0-384 0,0-4-80 0,4-1-16 0,0-4 0 32,3-1-720-32,5-1-128 0,4-1-48 0,7-2-22512 0</inkml:trace>
  <inkml:trace contextRef="#ctx0" brushRef="#br0" timeOffset="-204449.72">31512 6613 23039 0,'0'0'1024'0,"0"0"192"0,0 0-960 0,0 0-256 0,0 0 0 0,3-10 0 15,-2 2 3936-15,-1 8 736 0,0 0 160 0,0 0 32 16,4-8-2560-16,0 1-512 0,-4 7-112 0,0 0-16 16,0 0-528-16,0 0-112 0,0 0-32 0,0 0 0 15,0 0-416-15,0 0-64 0,0 0-32 0,0 12 0 16,-1 4-256-16,-1 2-48 0,0 4-16 0,-2 3 0 15,1 2-32-15,1 3-128 0,-1-1 192 0,2-2-64 16,1 2-128-16,1-3 0 0,2 2 0 0,2-2 0 0,0-7 0 16,0 1 128-16,2-3-128 0,1-3 0 0,-2-1 0 0,2-1 0 15,-2-6 128-15,1 0-128 0,1-3-160 0,-2 0-64 16,2 0-16-16,0-6 0 16,1 0-1296-16,0 0-256 0,0-4-48 15,6-2-19488-15</inkml:trace>
  <inkml:trace contextRef="#ctx0" brushRef="#br0" timeOffset="-204282.09">31570 6749 41583 0,'0'0'1840'0,"0"0"384"0,0 0-1776 0,0 0-448 16,0 0 0-16,0 0 0 0,0 0 1520 0,7 2 208 15,4 0 64-15,1 0 0 0,1 1-1232 0,2-2-240 16,5-2-64-16,-1 1 0 15,1-2-1696-15,-2 1-352 0,-1-1-64 0,0-2 0 0</inkml:trace>
  <inkml:trace contextRef="#ctx0" brushRef="#br0" timeOffset="-203498.04">30759 6633 18367 0,'0'0'816'0,"0"0"160"0,0 0-784 0,0 0-192 0</inkml:trace>
  <inkml:trace contextRef="#ctx0" brushRef="#br0" timeOffset="-203390.44">30789 6613 18431 0,'0'0'1632'0,"0"0"-1312"0,0 0-320 0,0 0 0 15,0 0 1264-15,0 0 176 0,0 0 32 0,0 0 16 16,-7 0-1264-16,7 0-224 0</inkml:trace>
  <inkml:trace contextRef="#ctx0" brushRef="#br0" timeOffset="-202973.79">30768 6608 24879 0,'0'0'2208'0,"0"0"-1760"0,0 0-448 0,0 0 0 0,-7 0 1792 0,7 0 256 15,0 0 64-15,0 0 16 0,0 0-592 0,0 0-128 16,0 0-32-16,0 0 0 0,0 0-352 0,0 0-64 15,0 0 0-15,0 0-16 0,0 0-272 0,0 0-48 16,0 0-16-16,0 0 0 0,0 0-64 0,0 0-16 16,0 0 0-16,0 0 0 0,0 0 48 0,0 0 0 15,0 0 0-15,0 0 0 0,0 0-112 0,0 0-16 16,0 0 0-16,0 0 0 0,0 0-144 0,0 0-48 16,0 0 0-16,0 0 0 0,0 0-80 0,0 0-32 15,0 0 0-15,0 0 0 0,0 0-144 0,0 0 160 16,0 0-160-16,2-7 160 0,0 1-160 0,-2 6 0 15,0 0 0-15,4-5 0 0,0-2 0 0,0 1 0 0,-4 6 0 0,5-4 0 16,0 0 0-16,-5 4 0 0,5-4 0 0,-5 4 0 16,0 0 0-16,0 0 0 0,7-2 0 0,-7 2 0 15,8 2 0-15,-2 3 0 0,0 2 0 16,-3-1 0-16,-3-6 0 0,4 10-144 0,0 4 144 0,0-1 0 16,-1 0 0-16,-1-3-128 0,0 3 128 0,-1 0 0 15,-1-2-128-15,0 2 128 0,-1-4-192 0,-1 2 192 16,-1-3-192-16,0 0 64 0,3-8 128 0,-1 8-208 15,1-8 208-15,0 0 0 0,-2 8 0 0,2-8 0 16,0 0 0-16,0 0 0 0,8 6 0 0,1-2 0 16,4-1 0-16,2-1 0 0,2-2 0 0,2 0 0 15,3-1-160-15,0 0 160 0,2-3-160 0,-2 1 160 16,0 1-1168 0,-1-1-144-16,-3 0-32 0</inkml:trace>
  <inkml:trace contextRef="#ctx0" brushRef="#br0" timeOffset="-201119.88">31813 6841 16575 0,'0'0'736'0,"0"0"160"15,0 0-720-15,0 0-176 0,0 0 0 0,0 0 0 0,0 0 4608 0,0 0 896 0,0 0 192 0,0 0 16 16,0 0-3216-16,0 0-656 0,0 0-128 0,0 0-32 15,11 1-704-15,-1-1-144 0,1-1-16 0,0 0-16 16,1 1-432-16,0 0-96 0,0-1-16 0,-1-1 0 16,1 1-256-16,0 0 0 0,-3 1 0 0,1-2-13936 15,1 1-2768-15</inkml:trace>
  <inkml:trace contextRef="#ctx0" brushRef="#br0" timeOffset="-200660.87">32048 6742 36447 0,'0'0'1616'0,"0"0"336"0,0 0-1568 0,0 0-384 0,-5-4 0 0,5 4 0 0,-5-5 1712 0,1 1 256 16,1-1 48-16,3 5 16 0,0 0-896 0,3-8-176 16,1 2-48-16,1-1 0 0,1 3-448 0,2-1-80 15,1 0-32-15,0 1 0 0,2 1-224 0,-2 1-128 16,-1 0 160-16,1 2-160 0,-1 2 0 0,1-1 0 0,-9-1 0 0,9 4 0 16,1 1 0-16,-2 4 0 0,-3 2 0 0,-1 2 0 15,-1 1-128-15,-2 2 128 16,-1-1-192-16,0 2 192 0,0-6-192 0,-1 3 192 15,-4-1-192-15,-1 0 192 0,1 0-128 0,-1 0 128 16,-3-1 0-16,0 2 0 0,1-5 0 0,-1 0 0 0,1 1 0 16,1-3 0-16,1 1 0 0,0-4 0 0,6-4 0 0,0 0 0 15,-1 5 0-15,1-5 128 0,5 4-128 0,6-1 144 16,4-3-144-16,5 0 0 0,0 0 0 16,-1-3 0-16,-1 1 0 0,1-1 0 0,-2 2 0 0,-2-3 0 15,0 1-144-15,-4-1 144 0,-2 0 0 0,2 2 0 16,1-1-624-1,-3 1-16-15,-4-1 0 0,1-1-13120 0,2 1-2624 0</inkml:trace>
  <inkml:trace contextRef="#ctx0" brushRef="#br0" timeOffset="-200376.99">32332 6566 38751 0,'0'0'1728'0,"0"0"336"0,0 0-1648 0,3-5-416 16,5 1 0-16,-2 1 0 0,-6 3 1104 0,9-1 144 16,4-3 32-16,3 3 0 0,2 6-416 0,3-2-80 0,3 1-16 15,-1 2 0-15,-1 5-384 0,2 4-96 16,-1 6-16-16,1 3 0 0,-5 3-272 0,-5 5 0 15,-4 8 128-15,-7-4-128 0,-3 3 0 0,-5 2 0 16,-6 2 0-16,-5 0 0 16,-4-3-736-16,-4 0-48 0,-5 0-16 0,0-1-12656 0,3-3-2544 15</inkml:trace>
  <inkml:trace contextRef="#ctx0" brushRef="#br0" timeOffset="-199959.1">31229 6916 35007 0,'0'0'3120'0,"0"0"-2496"16,0 0-496-16,0 0-128 0,0 0 1568 0,-5 7 288 15,0 4 64-15,0 4 16 0,-1 6-464 0,2 1-112 16,1 1-16-16,0 0 0 0,0 4-336 0,2 0-80 0,1 0-16 16,1 2 0-16,3-1-352 0,3 2-80 15,3 2-16-15,7-2 0 0,7-2-272 0,8-2-48 0,10-2-16 16,0-9 0 0,10 0-1344-16,5-4-256 0,3-1-64 0,0-5-20144 0</inkml:trace>
  <inkml:trace contextRef="#ctx0" brushRef="#br0" timeOffset="-199092.33">32103 6012 14735 0,'0'0'1312'0,"0"0"-1056"0,0 0-256 0,2-4 0 16,-2 4 4224-16,0 0 768 0,0 0 176 0,3-5 16 16,0 0-2480-16,-1 1-496 0,-2 4-96 0,0 0-32 15,4-4-608-15,0-1-112 0,-1 1-16 0,-3 4-16 16,0 0-480-16,0 0-80 0,0 0-32 0,6 6 0 15,2 5-448-15,0 0-96 0,-2 0 0 0,-1 2-16 16,1 3-176-16,-2 0 192 0,0-4-192 0,-2 3 192 16,-1-1-192-16,1 2 0 0,-1-1 0 0,2 0 128 15,-1-1-672 1,1 0-144-16,-3 1-16 0,0-4-16 0,0 0-1648 16,1 0-320-16</inkml:trace>
  <inkml:trace contextRef="#ctx0" brushRef="#br0" timeOffset="-198769.81">31983 6107 31327 0,'0'0'1392'0,"0"0"272"0,-7 0-1328 0,7 0-336 16,0 0 0-16,0 0 0 0,0 0 2704 0,0 0 480 0,0 0 80 15,0 0 32-15,9-1-1568 0,6 1-320 0,-1 0-64 0,6 0-16 16,2-3-752-16,0 3-160 0,0 0-32 0,3-1 0 15,1-2-256-15,-1 3-128 0,-2-1 128 0,-2 1-128 32,-1-1-1856-32,-1-1-448 0</inkml:trace>
  <inkml:trace contextRef="#ctx0" brushRef="#br0" timeOffset="-198297.79">32708 5857 29487 0,'0'0'2624'0,"5"-5"-2112"16,0-2-512-16,0 2 0 0,1 0 3264 0,-3 1 528 16,0-3 112-16,0 2 32 0,-3 5-2000 0,0 0-400 15,0-5-64-15,0 5-32 0,0 0-848 0,0 0-160 16,-7-3-48-16,-1 3 0 0,0 3-240 0,-2 1-144 0,-3 0 160 0,-1 5-160 15,-1-3 0-15,2 5 0 0,-1-1 0 0,1 2 0 16,1-2 0-16,2 2 0 16,1 0 0-16,3 1 0 0,3-1 0 0,0-1 0 15,3 0 0-15,3-1 0 0,0 1-128 0,4-1 128 16,2 0-192-16,1 1 192 16,1-6-464-16,1 2 16 0,1-2 0 0,-2 1 0 15,1-2-368-15,-1-1-64 0,-1-3-16 0,0 0 0 16,0 2-192-16,-4 2-32 0,-6-4-16 0,0 0 0 15,0 0 576-15,0 0 112 0,0 0 32 0,0 0 0 0,0 0 416 0,0 0 0 0,0 0 0 0,0 0 176 16,0 0 80-16,-6 0 0 0,-4 6 16 0,0 0 0 16,0 1-128-16,-1 2-16 0,1 0-128 0,-1 1 192 15,1 1-64-15,2-1 0 0,2 2-128 0,3 1 192 0,3 0-16 16,4 0-16-16,5-1 0 0,3 0 0 0,1-2 352 16,4-1 64-16,1-1 0 0,-1-2 16 0,-1 1-144 15,-1-4-48-15,0-3 0 0,-1 1 0 16,1 1-832-16,1-2-160 15,0-3-48-15</inkml:trace>
  <inkml:trace contextRef="#ctx0" brushRef="#br0" timeOffset="-197972.86">32864 6318 39615 0,'0'0'3520'0,"0"0"-2816"15,0 0-560-15,0 0-144 0,0 0 1728 0,0 0 320 16,3-4 64-16,-3 4 16 0,0 0-816 0,0 0-160 16,0 0-48-16,0 0 0 0,0 0-704 0,0 0-144 15,0 7-16-15,0 3-16 0,1 3-96 0,-2 4-128 0,-2 3 176 0,1 0-176 16,-1 3 240-16,2 0-64 0,-1 5-16 0,1-5 0 15,0-1-160-15,1 1 128 0,1-1-128 16,0-1 128-16,1-3-128 0,0-1 0 0,2-3 144 0,1-1-144 16,1-1 0-16,0-3 0 0,3-2 0 0,0-2 0 15,0-3-672 1,2 0-160-16,3-4-16 0,1 0-16 16,-2-2-1680-16,0-1-336 0</inkml:trace>
  <inkml:trace contextRef="#ctx0" brushRef="#br0" timeOffset="-197801.76">32875 6510 24879 0,'-19'3'1088'0,"13"-2"256"0,6-1-1088 0,0 0-256 15,-7 1 0-15,7-1 0 0,0 0 4992 0,0 0 928 16,0 0 192-16,8 3 32 0,0-2-4128 0,5 0-832 16,5-2-160-16,3-3-48 0,1-1-560 0,-1 0-112 15,3 0-32-15,2-1 0 16,2 1-2400-16,5 3-496 0</inkml:trace>
  <inkml:trace contextRef="#ctx0" brushRef="#br0" timeOffset="-197504.65">33356 6710 36863 0,'0'0'3264'0,"0"0"-2608"15,0 0-528-15,0 0-128 0,7-4 2848 0,-7 4 544 16,0 0 96-16,0 0 32 0,0 0-2768 0,0 0-560 16,-6-7-192-16</inkml:trace>
  <inkml:trace contextRef="#ctx0" brushRef="#br0" timeOffset="-191944.11">20052 16933 36863 0,'-14'-32'1632'0,"8"15"336"0,-1-2-1584 0,-1 0-384 0,0 1 0 0,2 5 0 15,-1 4 1440-15,2 5 208 0,5 4 32 0,-4 13 16 16,0 9-928-16,3 13-192 0,4 9-48 15,1 7 0-15,2-1-528 0,2-10 0 0,2 6 0 16,3 3 0-16,3 5 0 0,2 0 0 0,1 1 0 0,0-4 0 16,1-3-224-16,2 7 48 0,-1-7 16 0,-3-11 0 15,-2-7-96-15,-2-7-32 0,-2-7 0 0,-2-6 0 16,-1-6 288-16,-1-1-192 0,-1-10 192 0,-4-2-160 16,0-5 160-16,-2-3 256 0,1-4-64 0,-4-2-16 0,-2-2-176 15,-2-5 0-15,-2 0 0 0,-1-3-176 0,-1-2 304 16,-2-1 48-16,-1-2 16 0,0-4 0 0,-2 0 64 15,1 1 32-15,0-2 0 0,1 1 0 0,1 0-80 16,2 8-16-16,4 8 0 0,4 8 0 0,2 6 176 0,0 12 16 16,10 3 16-16,6 6 0 0,2 5-400 0,4 5-320 15,3 3 48-15,2 0 16 0,3 1-48 0,-1 1 0 16,-2-1 0-16,1 1 0 16,-1-2-112-16,1-1-32 0,-5-6 0 0,-1 0 0 0,-1-5 448 15,-1-1 0-15,-3-6 0 0,-2-2-128 0,-2-3 128 16,0-4 0-16,-1-1 0 0,-3-5 0 0,-2-4 0 0,0-1 224 15,1-1-48-15,-3 0-16 0,-2-3 32 0,0 1 16 16,-1 1 0-16,0 0 0 0,-4 3 160 0,2 4 16 16,0 4 16-16,0 8 0 0,0 0 32 0,0 0 0 15,6 7 0-15,0 4 0 0,1 6-432 0,-1 3 0 16,2 5 0-16,1 5 0 0,0-1 0 0,2 1 0 16,0 2 0-16,4-2 0 15,3-3-672-15,1-1-224 0,2-2-32 0,0-3-19296 0</inkml:trace>
  <inkml:trace contextRef="#ctx0" brushRef="#br0" timeOffset="-191360.88">20987 17130 32255 0,'0'0'1424'0,"-4"-4"304"0,-1-2-1392 0,0-2-336 0,0 1 0 0,-1 2 0 16,3 1 2528-16,3 4 432 0,0 0 96 0,0 0 16 15,-7 3-2096-15,1 3-400 0,-1 5-96 0,3 2-16 16,1 4-464-16,1 1 0 0,3 0 0 0,2 2 0 0,1-1 0 0,1 2-192 15,0 0 192-15,0 1-160 32,2-3-480-32,1-1-112 0,1-3-16 0,0-3 0 0,1-3-128 0,2-5-16 0,0-1-16 0,0-6 0 15,-2-1 32-15,0-6 16 0,0-1 0 0,-1 0 0 0,-1-2 608 0,-2 0 112 16,-1 0 32-16,-2 0 0 0,-2-1 1024 0,-2 3 192 16,-2-5 64-16,-1 2 0 0,-2 1 160 0,-3 1 32 15,0 2 16-15,-2 3 0 0,-1 2-576 0,2 2-112 16,0-2-32-16,2 4 0 0,1-2-416 0,7 3-96 15,-6-1 0-15,6 1-128 0,0 0 0 0,0 0-176 16,0 0 0-16,9-3 0 0,1-1-96 0,3-1-32 0,0-1 0 16,0-1 0-16,-1-1 176 0,0 2 128 15,0-5-192-15,-1 3 192 0,0 1 0 0,0 0 0 16,1-1 0-16,-3 3 0 0,0 1 336 0,1 2 80 0,-5-1 16 0,-5 3 0 16,9 0-16-16,0 3 0 0,0 0 0 0,0 1 0 15,-1 0-288-15,1 1-128 0,0 2 128 0,0 0-128 16,1-1 0-16,-1 2 0 15,0 0 0-15,-1 1 0 0,-1 0 0 0,1-1 0 16,-1 0 0-16,-1 1 0 0,0 0 0 0,-1-1 0 0,-1-1 0 16,-4-7 0-16,4 7-304 0,-4-7 64 0,4 7 16 0,-4-7 0 15,0 0 224-15,0 0-176 0,0 0 176 0,0 0-160 16,0 0 160-16,3-7 0 0,1-1 0 0,-1-1 0 16,0-1 0-16,0-1 128 0,0-1-128 0,1 1 0 15,0-1 176-15,0 2-48 0,0 0 0 0,1 3 0 16,0 3 32-16,3-2 0 0,-2 5 0 0,1 1 0 0,0 0-160 15,0 3 0-15,-1 1 144 0,-1 2-144 0,0-1 0 16,0 1 0-16,-5-6 0 0,5 6 0 0,1 2 0 0,-2 0 0 16,-4-8 0-16,5 8 0 15,-1-1-1920-15,0 0-288 16,-4-7-64-16</inkml:trace>
  <inkml:trace contextRef="#ctx0" brushRef="#br0" timeOffset="-191061.19">21489 17099 23951 0,'0'0'2128'0,"0"0"-1696"0,0 0-432 0,-2-7 0 0,-1 2 3488 0,3 5 608 15,0 0 128-15,0 0 32 0,0 0-2240 0,0 0-448 16,0 0-96-16,0 0 0 0,0 0-1072 0,6 0-208 16,-6 0-32-16,7 3-16 0,1-2-304 0,-2 2-64 15,-6-3-16-15,8-2 0 16,0 4-320-16,0-4-64 0,1 0-16 0,-1-1 0 0,0-1 320 0,-2-2 48 16,1 0 16-16,-1 1 0 0,-1-1 256 0,1-1 0 15,-3 2 0-15,1-3 0 0,0-1 640 0,0 1 48 16,0 2 0-16,0-1 0 0,-1 1 208 0,-3 6 64 15,5-7 0-15,-5 7 0 0,0 0-496 0,0 0-80 0,9 4-32 0,0 6 0 16,-2 6-352-16,0 4 144 0,1 2-144 0,0 5 0 16,1 3 160-16,-1 2-160 0,0 1 128 15,0 3-128-15,1-3 144 0,-3 1-144 0,0 0 160 16,-1-4-160-16,0-2 128 0,-1-5-128 0,-2-1 0 16,1-2 144-16,0-5-16 0,-2 0-128 0,-1-9 192 0,0-6-64 15,0 0 64-15,0 0 0 0,0 0 0 0,-7-5-22432 16</inkml:trace>
  <inkml:trace contextRef="#ctx0" brushRef="#br0" timeOffset="-190921.11">22026 16821 20271 0,'-21'0'1792'15,"14"0"-1424"-15,-1 0-368 0,1-4 0 0,7 4 5904 0,0 0 1120 16,-8-2 208-16,8 2-17616 15,0 0-3536-15</inkml:trace>
  <inkml:trace contextRef="#ctx0" brushRef="#br0" timeOffset="-189580.47">22827 16815 24879 0,'-3'-17'1088'0,"2"9"256"0,-2-3-1088 0,2 4-256 0,-3-6 0 0,-1 1 0 0,-2 0 4144 15,-2-2 768-15,-4 2 144 0,-1 2 48 0,-1-3-3136 0,0 3-624 16,-2 3-128-16,1 1-32 0,-1 2-672 0,2 3-128 16,-1 2-16-16,0 5-16 0,2 2-176 0,1 2-48 15,3 6 0-15,-1 1 0 0,2 2-128 0,2 5 0 16,2 2 0-16,4 4 0 0,1-3-192 0,4 2 16 16,4-2 16-16,2-1 0 15,3-1-224 1,1-3-32-16,2-4-16 0,1-2 0 0,0-4-352 0,-1-4-80 0,-1-5-16 0,0-1 0 0,-2-4 592 0,0-1 112 15,-2-4 32-15,0-1 0 0,-2-4 144 0,-1-1 256 16,-3-2-64-16,0-1-16 0,-1 2 320 0,-1-2 64 16,-2 0 16-16,-1 2 0 0,0-4-96 0,-1 2-16 15,-2 3 0-15,1 1 0 0,-1 3-208 0,2 2-32 16,1 7-16-16,0 0 0 0,0 0-80 0,0 0-128 16,0 0 176-16,0 0-176 0,5 9 0 0,0 2-224 15,2 2 16-15,2 0 0 0,2 1-48 0,4-1 0 16,0 0 0-16,1 0 0 0,0 0 256 0,-1-4 0 15,1 0 0-15,-2-3-144 16,-1 0-592-16,0-6-112 0,-1 0-32 0,0 0 0 16,-2-7 272-16,-1-1 48 0,1-1 16 0,-3-4 0 0,0 0 544 0,-2 0 304 0,0 3-48 15,-1-5 0-15,0 2 576 0,-1-1 96 0,-2-2 32 16,0 2 0-16,1 1-128 0,0 1-32 0,-2 2 0 16,2 3 0-16,-2 7-432 0,0 0-96 0,0 0-16 0,6-1 0 15,2 1-256-15,1 3-176 0,3 0 32 0,-2 3 0 16,-1 0-96-16,1 1-16 0,-1-1 0 0,0 2 0 15,-1-1-64-15,-1-1 0 0,0 1-16 0,-1-1 0 16,1 1 336-16,-7-7-144 0,0 0 144 0,4 4 0 0,-4-4 0 16,0 0 0-16,0 0 0 0,0 0 0 0,0 0 160 0,0 0 32 15,0 0 16-15,5-3 0 0,2-2 0 0,-1-4 0 16,1-4 0-16,0-2 0 0,1 0-64 0,0-2-16 16,0-2 0-16,0 1 0 0,0-1-128 0,2-1 160 15,-2 2-160-15,0 2 160 16,-2 3-1104-16,2 3-208 0,0 2-64 0,0 3 0 15,-3-2-576-15,1 3-112 0,-6 4-16 0,0 0-16 16,7 4 528-16,-7-4 128 0,5 7 0 16,0-1 16-16,-5-6 736 0,4 9 144 0,0 0 16 0,-1 0 16 0,-3-9 608 0,1 11 128 15,0-1 32-15,1-1 0 0,0 1 592 0,1-3 112 0,-1 3 32 16,2 0 0-16,0 2 96 0,0-1 32 16,1 0 0-16,1-2 0 0,-1 0-496 0,0-2-80 0,-5-7-32 15,7 6 0-15,-1-1-432 0,1 1-96 16,-7-6-16-16,6 2 0 0,-6-2 128 0,8-2 32 0,0-2 0 0,0-3 0 15,-2 1 96-15,1-5 0 0,-1 2 16 0,2-3 0 16,-1 2-240-16,-1-2-160 0,-1-1 192 0,0 0-192 16,1 0 160-16,-2 0-160 0,0 1 128 15,-2 1-128-15,-1-4 224 0,-1 2-32 16,-1 0-16-16,0 0 0 0,-3 1 80 0,-1 2 32 0,-1 1 0 16,0 1 0-16,-2 3 112 0,-1 2 32 0,-3 2 0 0,-1 3 0 15,-1 4-224-15,0 2-32 0,-1 2-16 0,3 3 0 16,3 3-160-16,3 1 0 0,1 1 0 0,1 0 0 15,2 2 0-15,5-2 0 0,4 1 0 0,3 0 0 16,4-5-256-16,3-1 64 0,3-4 0 0,-1-2 16 16,2-6-848-16,0-1-160 15,0-3-32-15,1-2-16 0,0-3-496 0,0-1-80 16,-1-2-32-16,0 0 0 0,-1-2 320 16,-2 1 64-16,-1 1 16 0,-3-1 0 0,1 0 368 0,-5 2 80 0,-2 1 16 15,-2 2 0-15,1-2 688 0,-3 1 144 0,-4 8 144 0,0 0-208 0,-3-6 592 0,-1-4 128 16,0 4 32-16,4 6 0 0,-6-5 864 0,-1 1 192 15,1 0 16-15,6 4 16 0,-7-3-320 0,1 1-64 16,6 2-16-16,-7-3 0 0,7 3-192 0,0 0-32 16,0 0-16-16,0 0 0 0,0 0-672 0,0 0-128 15,0 0-16-15,0 0-16 0,0 0-160 0,0 0 0 16,0 0-192-16,7 1 192 0,1 3-144 0,-2 2 144 16,1 0 0-16,-1 2 0 0,-1 1 0 0,1 1 0 0,-1 1 0 15,0 1 0-15,-1-2 0 0,0 0 0 16,-2 2 0-16,2-1 0 0,-2-5 0 0,-1 1 0 15,-1 0 176-15,-1 0-176 0,1-7 464 0,0 0-16 16,0 0 0-16,0 0 0 0,0 0 0 0,0 0-16 0,0 0 0 0,0 0 0 16,0 0-64-16,0 0-16 15,1-7 0-15,3-4 0 0,0-5-96 0,2-1-32 0,1-2 0 16,1-2 0-16,-2-1-224 0,2-1 0 0,-3 3 128 0,0-3-128 31,-1 4-1008-31,0 1-240 0,0-1-48 0</inkml:trace>
  <inkml:trace contextRef="#ctx0" brushRef="#br0" timeOffset="-188880.13">24151 16529 12895 0,'0'0'1152'0,"0"0"-928"16,2-6-224-16,0-2 0 0,2 3 6240 0,-3-5 1200 15,-1 3 240-15,0-1 64 0,0-1-4960 0,-1 1-992 16,0 1-192-16,1 7-32 0,-4-6-832 0,0 1-160 16,-1 1-48-16,-2 2 0 0,0 2-240 0,-3 0-48 15,0 2-16-15,-2 2 0 0,0 2-224 0,1 2 128 16,-2 1-128-16,1 1 0 0,0 4 0 0,2-1 0 16,1-2 0-16,2 2 0 0,3 0 0 0,3-1 0 15,1 0 0-15,3 0 0 0,0-5 0 0,3 1 0 16,-1 0 0-16,3-1 0 0,1-1-160 0,0-3-32 0,0 1 0 0,2-4 0 15,0-3-80-15,0 0-32 16,-2-1 0-16,0 1 0 0,0-3 304 0,0 2 0 0,-1-2 0 0,0-1 0 16,-2 1 304-16,0 1 64 0,-6 5 16 0,6-7 0 15,-2 2-176-15,-4 5-16 0,4-7-16 0,-4 7 0 16,0 0 16-16,0 0 0 0,0 0 0 0,0 0 0 16,0 0 0-16,0 0 16 0,0 0 0 0,0 0 0 15,0 0-208-15,0 0 128 0,0 0-128 0,4 6 0 16,-4-6 0-16,6 5 0 0,0 0 0 0,1-1 0 15,-7-4 0-15,10 4 0 0,-1-3 0 0,0 0 0 16,-1-1 0-16,1-1-160 0,1-1 32 0,2-5 0 0,-2 3-80 16,1-1-16-16,-1 0 0 0,5-6 0 0,-2 0-112 15,-2 0-32-15,1 1 0 0,-4 2 0 0,0 0 80 16,-1-2 16-16,1-1 0 0,0 1 0 0,-1-2 272 0,-2 2 0 16,-3-1 0-16,1 2 0 0,0 3 256 15,-3 6 96-15,-2-7 32 0,2 7 0 0,0 0 192 0,0 0 32 16,0 0 16-16,0 0 0 0,0 0-416 0,0 0-80 15,3 10 0-15,0 2-128 0,1 3 0 0,-1 0 0 16,3 6 0-16,1 10 0 0,3-2 0 0,-5-6 0 16,-1 5 0-16,1 4 0 0,3 6 0 0,0 0 0 15,-1 1 0-15,1 0 0 0,0 0 0 0,0 0 0 16,-2 2 0-16,2-3 0 0,-3-2 160 0,-1-5 80 16,-1 1 16-16,-2 6 0 0,-2-10 64 0,-2-3 0 15,-1-3 16-15,-1-6 0 0,-3-3 64 0,-1-5 16 16,0-4 0-16,0-2 0 0,-1 0-128 0,-2-6-32 15,-1-6 0-15,5 4 0 0,0-4-256 0,2-3 0 16,2 1 0-16,2-6 0 16,4-9-1456-16,3-4-288 0,1-8-64 0,5-4-21152 0</inkml:trace>
  <inkml:trace contextRef="#ctx0" brushRef="#br0" timeOffset="-188511.93">24678 16512 37487 0,'0'0'1664'0,"0"0"336"0,0 0-1600 0,0 0-400 0,0 0 0 0,0 0 0 15,0 0 1392-15,0 0 192 0,0 0 32 0,0 0 16 16,0 0-320-16,-1 8-64 0,-1 1-16 0,2-1 0 16,0 1-656-16,2-1-144 0,-1 2-32 0,2-1 0 15,-1 1-192-15,2-3-32 0,0 3-16 0,0-1 0 0,0 1-160 0,0-3 0 16,0 0 0-16,1 4 0 0,-1-3 0 0,-4-8 0 16,0 0 0-16,0 0 0 0,8 4 0 0,-8-4 128 15,8 0-128-15,1-6 0 0,-9 6 128 0,9-7-128 16,-3-3 0-16,2 3 128 0,0-4-128 0,-2 1 128 15,0-2-128-15,-1 4 128 0,-1-1-128 0,0-1 0 16,-2-3 144-16,0 0-144 0,-1 0 192 0,-1 1-16 16,-1 0-16-16,-1 2 0 0,0 2 288 0,-2 1 64 15,-1 2 16-15,-2 1 0 0,-2 3-80 0,0 2-32 16,-3 2 0-16,2 3 0 0,-2 6-208 0,1-2-32 16,2 2-16-16,3 3 0 0,2 1-160 0,1 1 0 15,3-1 0-15,3 1 128 0,3 3-128 0,4-3 0 0,0 2 0 0,4-3 0 16,3-2 0-16,3-1-176 0,2-4 176 15,15 3-192 1,-2-4-640-16,0-3-144 0,0-5-32 0,-9-3 0 16,2-2-1456-16,-1-3-288 0</inkml:trace>
  <inkml:trace contextRef="#ctx0" brushRef="#br0" timeOffset="-188336.75">25464 16404 35007 0,'0'0'1552'0,"0"0"320"0,0 0-1488 0,0 0-384 15,9 4 0-15,-2 0 0 0,-7-4 3584 0,0 0 640 16,0 0 128-16,4 8-17376 16,-4 2-3472-16</inkml:trace>
  <inkml:trace contextRef="#ctx0" brushRef="#br0" timeOffset="-187876.59">20745 17674 46767 0,'-26'9'2064'0,"17"-4"432"0,-1 0-1984 0,5-1-512 0,0-2 0 0,5-2 0 0,0 0 0 0,10 1-128 15,9-1-16-15,9-3 0 0,10 1 272 0,16-5 48 16,13-3 16-16,18-6 0 0,19-6 80 0,18-4 32 16,15-7 0-16,16-1 0 0,17-2 208 0,113-22 64 15,-25 10 0-15,-12 8 0 0,-8 3-16 0,-8 5 0 16,-7 4 0-16,-6 5 0 0,-6 2-336 0,-5 3-64 15,-8-3-16-15,-8 5 0 0,-6 1 48 0,-22-2 0 16,-23 0 0-16,-11 0 0 16,-12-3-496-16,-13 2-80 0,-12 0-32 0,-12-1-15136 15,-14-1-3040-15</inkml:trace>
  <inkml:trace contextRef="#ctx0" brushRef="#br0" timeOffset="-175888.2">27765 7558 19295 0,'0'0'848'0,"5"-9"176"0,1 0-816 0,-1 1-208 0,0 0 0 0,2 3 0 16,-7 5 256-16,10-1 0 0,-1-3 0 0,2 3 0 16,-11 1-128-16,13 1-128 0,-3-1 176 0,-10 0-176 15,12 1 144-15,-12-1-144 0,10 4 0 0,1-1 144 0,-11-3 16 0,11 2 0 16,-11-2 0-16,13 2 0 16,0 3 96-16,2-3 0 0,-1 0 16 0,2 2 0 0,1 4 48 15,2-1 0-15,2-3 0 0,3 3 0 0,0-1-320 0,4 1 0 16,2 2 0-16,-2-4 0 0,1 0 0 15,1-2 0-15,1 1 0 0,2 2 0 0,0-2 0 0,-1 0 0 16,-1-1 0-16,2-1 0 0,2 1 128 0,-2-2-128 16,-3-1 144-16,2 0-144 0,2 3 208 0,5-2-48 15,6-1-16-15,3 3 0 0,2 1-144 0,4 1 0 16,2 3 144-16,0 1-144 0,-1 1 0 0,-3-3 128 16,-1-1-128-16,-1 1 0 0,-1-4 0 0,-3-1 0 15,-3 1 0-15,1-3 128 0,1-3-128 0,-1-1 0 16,0-1 0-16,1-2 128 0,-2 0-128 0,0-2 0 15,0-3 128-15,2-3-128 0,4-1 0 0,-1 0 0 16,-4-2 0-16,0 1 0 0,1-5 0 0,-4-1 0 16,-4-1 0-16,-4 0 128 0,-3 2-128 0,-4-4 0 15,-3-5 0-15,-3-5 128 0,-3-1-128 0,-3-4 0 16,-2-3 128-16,-2-1-128 0,-1 2 0 0,0-3 144 0,0-4-144 0,2 2 0 16,-2 2 0-16,1-2 0 15,2 1 0-15,1-3 0 0,-1-2 0 0,-2 0 0 0,-1-1 0 16,-2 1 0-16,-3-1 0 0,-3 6 0 0,-3 4 0 0,-5 6 0 15,-5 4 0-15,-5 0 0 0,-6 2 0 16,-6 2 0-16,-5-1 0 0,-7 0 0 0,-10 0 0 16,-4-1 0-16,-2 0 0 0,-1 1 0 0,0 4 0 0,2 2 0 15,2-2 0-15,2-1 0 0,0-4 0 0,2 2 0 0,2 3 0 16,1 4 0-16,2 1 0 0,-2 3 0 0,-3 2 0 16,-1 0 0-16,-2 2 0 0,1 0-144 0,2-1 144 0,-3-2-208 15,-6 4 80-15,3 0 128 0,0-2-192 0,0 3 192 16,-2 7-160-16,1 1 160 0,-2 1 0 15,5 3 0-15,1 3-128 0,1 1 128 0,0 0 0 0,3 3 0 16,2 3 0-16,5 3-144 0,4 2 144 0,3 2 0 16,0 1 0-16,2 2 0 0,1 2 0 15,-1 7-128-15,0 7 128 0,3 1 0 16,3 2-624-16,-2 3-32 0,-1 1-16 0,-1 1 0 16,0 3 336-16,-1 0 64 0,0 0 16 0,1 0 0 0,2-2 256 0,3 2-128 15,4 2 128-15,2-4 0 0,2 0 0 0,2-2 0 16,4-3 0-16,2 0 0 0,1 2-128 0,5-1 128 0,3-2 0 15,5-2 0-15,2-1 0 0,5 0 0 16,2 1 0-16,4 3 0 0,1 6-336 0</inkml:trace>
  <inkml:trace contextRef="#ctx0" brushRef="#br0" timeOffset="-161526.84">21812 15993 21311 0,'0'0'944'0,"0"0"192"0,0 0-912 0,12-2-224 0,-4-2 0 0,-8 4 0 16,10-7 928-16,-2 1 144 0,-1-2 16 0,-1 1 16 15,-6 7-272-15,8-6-48 0,-8 6-16 0,7-11 0 16,-2 5-464-16,-5 6-112 0,0 0 0 0,0 0-16 16,8-9-176-16,-8 9 0 0,6-7 0 0,-6 7 0 0,0 0 0 15,0 0 0-15,8-6 0 0,-8 6 0 0,0 0 0 0,7-7 128 16,-7 7-128-16,0 0 0 0,0 0 0 0,0 0 0 16,5-9 0-16,-5 9 0 0,2-9 0 0,-2 9 0 15,0 0 0-15,4-9 0 0,-1-2 0 0,-3 11 0 16,0 0 0-16,0 0 0 0,5-7 0 0,-5 7 0 15,8-6-128-15,-8 6 128 16,0 0-608-16,12-1-48 0,-2 1-16 0</inkml:trace>
  <inkml:trace contextRef="#ctx0" brushRef="#br0" timeOffset="-155606.71">25846 15128 23263 0,'0'0'1024'0,"0"0"224"0,0 0-992 0,0 0-256 0,0 0 0 0,0 0 0 16,0 0 800-16,0 0 112 0,0 0 32 0,0 0 0 16,0 0-464-16,0 0-96 0,8-3 0 0,2 0-16 15,5 2-16-15,0-3 0 0,1-1 0 0,2 0 0 16,1-2-48-16,0 2-16 0,1 1 0 0,-2-2 0 15,-2 0-112-15,-3 2-32 0,0 2 0 0,-2 1 0 16,-1-1-16-16,-4 1-128 0,-6 1 192 0,0 0-64 0,0 0-128 16,0 0 128-16,0 0-128 0,0 0 128 0,0 0 32 0,0 0 0 15,0 0 0-15,0 0 0 0,0 0 32 0,0 0 16 16,-6 3 0-16,-1 0 0 0,-2 0-48 0,-2-2-16 16,2 2 0-16,-1 1 0 0,1-1 48 0,0-1 16 15,-2-2 0-15,2 0 0 0,3 3-208 0,6-3 0 16,0 0 0-16,0 0 0 0,0 0 0 0,0 0 0 15,7-2 0-15,5 2-160 0,2-5 160 0,3 3 0 16,4-4 0-16,4 2 0 0,2 1 0 0,2 0 0 16,0 0 128-16,-1 1-128 0,0-2 0 0,-3 3 0 15,-6-2 0-15,-2 3-10064 16,-3 1-2016-16</inkml:trace>
  <inkml:trace contextRef="#ctx0" brushRef="#br0" timeOffset="-154800.99">28843 14605 23199 0,'0'0'1024'0,"0"0"224"0,0 0-992 0,0 0-256 16,0 0 0-16,0 0 0 0,0 0 688 0,0 0 80 15,0 0 32-15,0 0 0 0,0 0 208 0,0 0 32 16,0 0 16-16,7 4 0 0,1-3-352 0,2-1-64 16,5-1 0-16,2-1-16 0,1 2-368 0,3-3-80 15,1-1-16-15,-1 1 0 0,-2 2-160 0,-1-2 160 16,1 0-160-16,-4 0-14544 0</inkml:trace>
  <inkml:trace contextRef="#ctx0" brushRef="#br0" timeOffset="-153698.28">26270 16065 17503 0,'0'0'768'0,"1"-9"176"0,-1 0-752 16,0 9-192-16,3-12 0 0,1 4 0 0,-4 8 3200 0,0 0 624 15,8-8 112-15,-8 8 32 0,9-5-1888 0,-9 5-368 16,13 5-80-16,1 3-16 0,-1 4-592 0,4 4-128 15,3 4-32-15,4 4 0 0,5 5-224 0,8 6-64 16,4 4 0-16,-8-9 0 0,5 5-192 0,6 5-32 16,6 1-16-16,0 2 0 0,-1 0-336 0,0-3 0 15,-2-3 0-15,20 12 128 0,-11-7-128 0,-6-5 0 16,-4-3 0-16,-7-6 128 0,-5-4-128 0,-3-5 176 0,-5-2-176 0,-3-2 192 31,-4-4-832-31,1-2-144 0</inkml:trace>
  <inkml:trace contextRef="#ctx0" brushRef="#br0" timeOffset="-153437.68">29313 15446 43311 0,'0'0'1920'0,"0"0"384"0,0 0-1840 0,0 0-464 0,0 0 0 0,0 0 0 0,0 13 288 0,-5 5-32 16,-7 4-16-16,-4 8 0 0,-5 4 336 0,-2 8 80 15,-5 3 16-15,0 8 0 0,-3 3-208 0,-1 2-32 16,1 2-16-16,-2 0 0 0,-2-1-208 0,-3-3-32 16,-5 4-16-16,0-5 0 0,0-1-400 15,15-17-80-15,-2 1 0 0,-2 3-20992 0</inkml:trace>
  <inkml:trace contextRef="#ctx0" brushRef="#br0" timeOffset="-152805.22">26819 17374 36335 0,'0'0'1600'0,"0"0"352"0,0 0-1568 0,0 0-384 0,-4-1 0 0,0 1 0 0,-1 0 544 0,5 0 32 16,0 0 0-16,0 0 0 0,0 0-320 0,0 0-48 16,0 0-16-16,0 0 0 0,0 0-192 0,0 0 0 15,1 10 0-15,3 2 0 0,-1 1 0 0,0-1 0 16,1-1 0-16,2 2 0 0,-1-2 0 15,-1 0 0-15,1 1 0 0,-1-1 0 0,1-2 0 0,0-1 0 16,-5-8 0-16,5 6 0 0,1-1 192 0,-6-5-64 16,8 2-128-16,-1-2 192 0,1-2-48 0,-1 0-16 15,-1-2 0-15,-1-4 0 0,1 0 64 0,-1 0 0 16,-1-2 0-16,1-2 0 0,-2-2 64 0,0 1 0 0,-1-3 16 0,-1 2 0 16,-1 1-16-16,-1-5 0 15,-1-1 0-15,0 1 0 0,-2 0-112 0,-1 2-16 0,-2 3-128 16,-1 3 192-16,-1 1-32 0,-1 2-16 15,-1 3 0-15,0 4 0 0,-2 1 0 0,0 6 0 0,0 2 0 0,0 4 0 16,0 3-144-16,2 3 0 0,2 0 0 16,2 1 0-16,4 8 0 0,3-3 0 0,2-1 0 0,5-2 0 15,4 1 0-15,4-1 0 0,2-7 0 16,4 1 0-16,2-3 0 0,3-4 0 0,0-2 0 0,3-5 0 16,1-2 0-16,0-2 0 0,-2-5 0 0,1-1 0 31,-1-1-1504-31,-1-2-176 0,0-4-48 0,-1 0 0 0</inkml:trace>
  <inkml:trace contextRef="#ctx0" brushRef="#br0" timeOffset="-152504.52">27218 17337 24879 0,'0'0'2208'0,"-6"3"-1760"0,-3-3-448 0,2 0 0 0,0 1 2384 0,7-1 400 16,-8-1 80-16,2 1 16 0,6 0-960 0,0 0-192 16,0 0-48-16,0 0 0 0,-6-3-624 0,6 3-128 15,0 0-32-15,0 0 0 0,2-5-272 0,-2 5-64 16,5-4-16-16,0-1 0 0,2 4-288 0,1-2-64 15,1 3-16-15,1 3 0 0,1 1-176 0,-1 2 0 16,2 3 0-16,-1 2 0 0,1-1 0 0,0 2 0 16,-2 2-224-16,2 2 80 15,-3 0-400-15,-1 2-80 0,-1-5-16 0,-2 0 0 0,0-1 336 0,-2-1 64 16,-2-3 16-16,-1 3 0 0,0-4 224 0,0-7 0 16,0 0 0-16,-3 7 160 0,1-1 272 0,2-6 48 15,0 0 16-15,0 0 0 0,0 0 0 0,0 0 0 0,0 0 0 0,0-7 0 16,1-4-208-16,3-1-32 15,0 1-16-15,2-6 0 0,2-4-112 0,1-3 0 0,2 2-128 16,0-5 192 0,2-2-1088-16,2 2-208 0,-1 1-48 0,3 2-12576 15,0 2-2512-15</inkml:trace>
  <inkml:trace contextRef="#ctx0" brushRef="#br0" timeOffset="-152171.39">27512 17293 34783 0,'0'0'1536'0,"-7"1"320"0,-3-2-1472 0,1 0-384 0,1-2 0 0,2-1 0 16,-1 0 1344-16,2 2 192 0,0-5 32 0,2 2 16 0,1-2-560 0,2 2-128 15,1-4 0-15,2 1-16 0,1 2-304 0,1-1-48 16,1 1-16-16,2 1 0 0,0-1-256 0,1 4-64 16,0 2-16-16,3-3 0 0,-3 2-176 0,3 2 0 15,0 2 0-15,-1 1 0 0,0 1 0 0,-1 1 0 16,2 2 0-16,0 0 0 0,-3 1 0 0,0 0 0 15,0 2-192-15,0-1 192 0,-1-1-208 0,-2 0 80 16,0 2 128-16,-2-1-208 0,-3-2 208 0,-1 1 0 16,-1-1 0-16,-2 1 0 0,-2 0 0 0,0-2 0 15,-1-5 0-15,6-2 160 0,0 0 352 0,0 0 64 16,0 0 0-16,0 0 16 0,0 0-192 0,0 0-32 16,-1-7-16-16,4-1 0 0,3-5-160 0,2-2-16 15,0-2-16-15,2-2 0 0,2-3-160 0,1-2 0 16,0-2 144-16,1 0-144 15,1 0-1216-15,-2 0-320 0,-3 0-64 0</inkml:trace>
  <inkml:trace contextRef="#ctx0" brushRef="#br0" timeOffset="-151584.39">28022 17137 32255 0,'0'0'2864'0,"-3"-4"-2288"0,1-1-576 0,-3-2 0 15,-2 0 2256-15,2 0 352 0,-2-2 64 0,1 1 16 16,-1 1-1104-16,2 2-224 0,0-3-32 0,0 4-16 16,5 4-544-16,-5-2-96 0,-1-1-32 0,0 3 0 0,-1 3-432 0,1 2-80 15,-1 3-128-15,1 1 176 0,0 1-176 0,1 3 0 16,1 2 0-16,2-1 0 0,-1 2 0 16,3-1 0-16,0 1 0 0,3 0 0 0,2-1-320 0,1-2 48 15,1 0 16-15,1 0 0 16,1-4-304-16,1 2-48 0,1-3-16 0,-1-3 0 15,1-1 112-15,-1-4 32 0,2-3 0 0,0 1 0 0,-2-2 320 16,0 0 160-16,0-4-160 0,-3 0 160 0,0 0 0 0,-2-1 0 16,-1 0 0-16,-1 0 0 0,-3-2 128 0,0 1-128 15,-2-2 144-15,0 2-144 0,-2 1 0 0,-1 2 128 16,-1-2-128-16,0 3 0 0,-2-1 0 0,3 2 128 16,-2 0-128-16,1 1 0 0,-1-3 128 0,3 3-128 15,4 4 0-15,0 0 0 0,-2-6 0 0,2-1 128 16,1-1-128-16,3 1 0 0,2-1 0 0,2 0 0 15,0 0 0-15,1 0 0 0,2 1 0 0,-1-1 0 16,1 1 0-16,0-1 0 0,1 2 0 0,1 1 0 16,0 1 0-16,0 0 0 0,-1 2 128 0,1 2-128 0,0 2 176 15,-1 2-176-15,-3 0 144 0,1 2-144 0,1 2 0 0,-1 1 144 16,1 2-144-16,-1 0 128 0,-1 0-128 0,0 2 128 16,0-3-384-16,-1 3-64 0,-1 0-32 0,-1 0 0 31,-2 0-256-31,0-1-48 0,-1 0-16 0,-2-6 0 0,-1-6 544 0,0 0 128 0,-3 8 0 0,3-8 0 15,-6 4 1040-15,-2-1 240 0,0-5 64 0,0 2 0 16,1-1-272-16,-1-2-48 0,1 1-16 0,3-2 0 16,2-3-288-16,2 0-48 0,2-1-16 0,3-4 0 15,5 0-288-15,4-1-64 0,2-5-16 0,2-3 0 16,3-5-288-16,1-4 0 0,1-1 0 0,-1-4 0 16,-1-5-1440-16,0 3-288 0,-1 0-64 0</inkml:trace>
  <inkml:trace contextRef="#ctx0" brushRef="#br0" timeOffset="-151224.03">29130 16468 36863 0,'0'0'1632'0,"0"0"336"0,-4-5-1584 0,4 5-384 0,0 0 0 0,0 0 0 16,-5 5 1824-16,3 4 288 0,-2 4 48 0,1 4 16 15,2 5-976-15,2 4-192 0,-1 2-48 0,1 2 0 16,2 0-576-16,1 2-112 0,-2 1-16 0,2 1-16 16,0-4-240-16,-1 0 0 0,-1-3 0 0,1-1 0 15,-3-4-352 1,3-2-160-16,-1-3-48 0,1-4 0 0,0-2-2320 0,-3-11-480 0</inkml:trace>
  <inkml:trace contextRef="#ctx0" brushRef="#br0" timeOffset="-151075.83">28971 16706 38927 0,'-10'-20'1728'0,"8"12"352"0,2-1-1664 0,2-1-416 16,0 3 0-16,4 1 0 0,1 0 1344 0,4 1 176 15,3 0 32-15,2 1 16 0,3-3-912 0,2 2-176 16,3 4-32-16,3-5-16 16,2 1-1056-16,1 0-208 0,1 0-32 0,-1 2-12272 15,0-2-2464-15</inkml:trace>
  <inkml:trace contextRef="#ctx0" brushRef="#br0" timeOffset="-150453.95">29438 16551 15663 0,'0'0'1392'0,"0"0"-1120"0,-5 3-272 0,-2-2 0 16,1 2 5312-16,-2-1 1024 0,-1 1 192 0,-2 0 32 15,0 1-3792-15,0-1-752 16,-2 1-160-16,1 2-16 0,1 1-688 0,0 3-128 16,2 3-16-16,1 0-16 0,0-3-544 0,3 3-96 0,-1 1-32 0,2 2 0 15,2 4-320-15,4-5 128 0,0 0-128 16,4-2 0-16,0-2 0 0,2 1 0 0,2-4 0 0,3 0 0 15,2-2-256-15,0-2 48 0,2-3 0 0,0-1 0 16,3-2 48-16,-3-2 16 0,0-1 0 16,0-3 0-16,0-4 144 0,-2 0 0 0,-2 2 0 0,0 0 0 15,-1-6 0-15,-3 2 0 0,-1-2 0 0,-1 0 0 0,-2 1 0 16,-1-2 0-16,-2 1 0 0,0-2 0 0,-4 1 0 16,0 3 0-16,-2 2 0 0,-1 3 0 0,-3 1 0 15,-4 4 144-15,-2 4-144 0,-3 4 0 0,-3 1 224 16,-1 0-64-16,0 4-16 0,2 4 0 0,1 6-144 0,3 2 0 15,4-2 0-15,3 5 0 0,4-1 0 0,5 1 0 16,4-2 0-16,4-1 0 0,5-2 0 16,2-3 0-16,4-1-192 0,2-2 192 0,2-1-416 15,-1-5 32-15,-1-2 16 0,2-3 0 16,-1-2-208-16,1-2-64 0,-1-3 0 0,-1-2 0 16,-1-3 128-16,-3 1 32 0,-1-2 0 0,-1-1 0 0,-3-1 320 15,-3 0 160-15,0-1-160 0,-1 0 160 0,-1-2 0 0,-2 0 0 16,1 2 0-16,-1-2 160 0,-1-1 128 0,-1 3 32 15,-2 1 0-15,0 3 0 0,2 1 144 0,-1-1 48 0,-1 4 0 0,-2 6 0 16,5-5-160-16,-5 5-32 0,4-6 0 0,-4 6 0 16,0 0-192-16,7-1-128 0,-7 1 128 0,8 1-128 15,0 2 0-15,-1-2 0 16,0 5 0-16,1-3 0 0,-8-3 0 0,9 4 0 0,-1 2 0 16,0-1 0-16,-1 0 0 0,0 2 0 15,-2-1 0-15,-5-6 0 0,5 8-208 0,-1-2 32 0,-4-6 16 16,0 0 0-16,0 0 160 0,-4 7 0 0,-2-2 0 15,1-1 0-15,-3-3 256 0,1 1 96 0,7-2 16 0,0 0 0 16,0 0-96-16,0 0-16 0,0 0 0 0,4-8 0 16,3 0-96-16,3-2-32 0,4-2 0 0,3-1 0 15,2-2-128-15,0-1 0 0,2-5 0 0,0 0 0 16,-2 0-768 0,-2 4-96-16,-1 0-16 0,-2 4 0 0,1-1-1136 15,-2 2-224-15,-2 2-64 0</inkml:trace>
  <inkml:trace contextRef="#ctx0" brushRef="#br0" timeOffset="-149836.72">30165 16400 34559 0,'0'0'1536'0,"0"0"304"0,0 0-1472 0,0 0-368 16,0 0 0-16,0 0 0 0,0 0 1728 0,-1 7 288 15,1-7 48-15,-1 10 16 0,1-2-864 0,0 2-160 16,0 1-32-16,1-2-16 0,2 3-384 0,-2-1-80 16,-1 2-16-16,1 0 0 0,-1 2-256 0,2-1-48 15,-1-1-16-15,0-3 0 0,1 1-208 0,1-1 0 16,0-1 128-16,0 1-128 0,-3-10 0 0,2 9 0 0,-2-9 0 15,3 8 0-15,-3-8 0 0,0 0 0 16,0 0 0-16,0 0 0 0,0 0 128 0,0 0-128 0,0 0 0 0,0 0 144 16,6-3 48-16,0-1 0 15,-2-1 0-15,-1-2 0 0,1-2 144 0,-1 0 48 0,1-4 0 0,-2 0 0 16,2-4-144-16,2 0-32 0,-1-1 0 0,1 1 0 16,2 0-208-16,0 3 176 15,0-1-176-15,0 4 160 0,-1 1-160 0,1 4 0 0,0 2 0 16,0 1 0-16,-8 3 0 0,8 2 0 0,0-1-128 0,-2 3 128 15,-6-4 0-15,7 5 0 0,-2 0 0 16,0 2 0-16,-5-7-144 0,5 8 144 0,-5-8 0 16,7 9 0-16,-2-1 0 0,0-2 0 0,-5-6 0 0,5 7 0 15,-5-7-256-15,6 6 48 0,-6-6 16 0,6 4 0 16,2-1 16-16,0-3 16 0,0-2 0 0,-1 0 0 16,1-2 160-16,1 0 0 0,0 0-144 0,-1-2 144 0,0-1 0 15,0-1 0-15,0-1 0 0,1 0 0 0,0-2 0 0,-1 2 0 16,-2 0 0-16,0 4 0 0,-1-2 0 15,0 1 0-15,-5 6 176 0,7-4-176 0,-2 0 160 16,-5 4-160-16,0 0 160 0,0 0-160 0,0 0 128 0,0 0-128 16,0 0 0-16,0 0 0 0,8 8 0 0,-2-2 0 15,-1 1 0-15,1-2 0 0,-3 3 0 16,3-1 0-16,-1-2 0 0,1 0 0 0,1-1 0 0,-1 0 0 16,2-2 0-16,0 1 0 0,0-3-384 0,1-3 48 15,1 2 0-15,1-1 0 0,-2-4 32 0,1 0 16 16,1-2 0-16,-1 0 0 0,1 0 288 0,0 0 0 15,2-1 0-15,-2-1 144 0,-3 1 256 0,0 2 48 16,-2 3 16-16,-1 2 0 0,-5 2 32 0,0 0 0 16,0 0 0-16,0 0 0 0,0 0-160 0,7 2-16 0,-1 2-16 15,0 2 0-15,-1-1-304 0,0 1 128 16,0-1-128-16,0 3 0 16,-1 0-864-16,3 1-288 0,-2-2-48 0,0 1-21200 0</inkml:trace>
  <inkml:trace contextRef="#ctx0" brushRef="#br0" timeOffset="-149662.33">30873 16281 37311 0,'2'-15'1664'0,"2"3"320"0,1-4-1584 0,5-3-400 0,6-5 0 0,3 1 0 15,5-1 1872-15,-2 7 304 0,7 4 48 0,19-5 16 16,0 9-1008-16,-3 5-192 0,-5 4-32 0,0 4-16 0,2 5-288 0,-2 4-64 16,-2 5-16-16,-4 9 0 0,-4 6-176 0,-6 8-16 15,-7 8-16-15,-11 7 0 0,-9 3-416 0,-3-21 128 16,-10 5-128-16,-5 9 0 15,-5 8-1408-15,-6 3-352 16,-7 6-80-16</inkml:trace>
  <inkml:trace contextRef="#ctx0" brushRef="#br0" timeOffset="-149323.43">26488 17112 42383 0,'-16'47'1872'0,"7"-24"400"0,-5 9-1824 16,-3 4-448-16,-6 7 0 0,-3 7 0 0,-5 4 960 0,-2 4 112 0,-2-1 16 0,3 3 0 16,2 4-432-16,8-1-80 0,8-2 0 0,11 1-16 15,9-2-560-15,12-1 0 0,11 0 0 0,9-7 0 16,9-5-240-16,15-4-144 16,0-15-48-16,16-1 0 0,14-4-1584 15,17-6-320-15,13-8-64 0</inkml:trace>
  <inkml:trace contextRef="#ctx0" brushRef="#br0" timeOffset="-146417">28180 8279 24879 0,'0'0'1088'0,"0"0"256"0,0 0-1088 0,0 0-256 0,0 0 0 0,0 0 0 0,-7-9 1312 0,7 9 208 15,0 0 32-15,0 0 16 0,-4-9-304 0,4 9-64 16,-1-9-16-16,1 9 0 0,0 0-240 0,0 0-48 16,0 0-16-16,13 4 0 0,4 4-224 0,-5-2-32 15,1 6-16-15,3 3 0 0,2 5-96 0,3 2-32 16,-1 4 0-16,3 2 0 0,-2-2-160 0,-1 1-16 16,0-1-16-16,-1 2 0 0,-2-1-80 0,0-2-16 15,-1-2 0-15,-2-2 0 0,1 1-192 0,-1-2 0 16,0-2 128-16,1-1-128 15,-1-1-416-15,2-1-128 0,-1 1-32 0</inkml:trace>
  <inkml:trace contextRef="#ctx0" brushRef="#br0" timeOffset="-145873.25">30747 7812 27007 0,'0'0'1200'0,"0"0"240"0,4-6-1152 0,1-3-288 16,-1 1 0-16,0 1 0 0,-2 1 1344 0,-2 6 224 0,3-7 32 0,-3 7 16 15,0 0-304-15,0 0-64 16,-4 10-16-16,-2 7 0 0,-5 5-272 0,-2 6-48 15,-3 6-16-15,0 4 0 0,-5 0-240 0,-3 1-48 0,-3-3-16 0,-2 1 0 16,0-3-144-16,1 1-16 16,2 0-16-16,1 2-13296 15,1-1-2672-15</inkml:trace>
  <inkml:trace contextRef="#ctx0" brushRef="#br0" timeOffset="-144367.31">27863 9340 25791 0,'0'0'2304'0,"-1"-5"-1856"0,-2 0-448 0,1-2 0 0,-1 1 2368 0,0 1 384 16,1 1 80-16,-1-1 16 0,3 5-1056 0,0 0-192 15,0 0-64-15,-6 2 0 0,-2 2-768 0,0 5-176 16,-1 4-16-16,1 3-16 0,-2 1-256 0,0 2-48 15,1 5-16-15,3-3 0 0,1 2-240 0,2 1 128 16,2-2-128-16,3 0 0 0,5-2 0 0,2-2 0 16,1-1 0-16,3-2 0 0,3 0 0 0,1-5-160 0,3-2 160 15,-1-4-192-15,1-1-48 0,-1-6-16 16,2-2 0-16,-1-3 0 0,-1-1 0 0,-1-3-16 16,-1-1 0-16,-1 0 0 0,-2-5 272 0,-2 1 0 0,-3-3 0 15,-2 2 0-15,-3-4 464 0,-3 1 112 16,-2-4 0-16,-3 2 16 0,-3-1 80 0,-1 1 16 15,-2 2 0-15,0-3 0 0,-2 5-416 0,0 1-80 16,-1 3 0-16,0 5-16 0,0 1-176 0,-1 4 0 16,-1 2 0-16,2 3 0 15,0 4-1776-15,4 2-224 0,3 3-48 0</inkml:trace>
  <inkml:trace contextRef="#ctx0" brushRef="#br0" timeOffset="-143804.95">28255 9258 31327 0,'0'0'1392'0,"-5"-1"272"0,-1-2-1328 0,-2 1-336 0,3-1 0 0,5 3 0 0,0 0 2048 0,-7-1 352 16,-1-3 64-16,3 4 16 0,5 0-1456 0,-6 4-272 16,2 2-64-16,-2 1-16 0,1 1-416 0,0 5-96 15,-1 2-16-15,-1 0 0 0,1 2-144 0,0 1 0 16,4 0 0-16,0 0 0 0,0 1 0 0,2-2 0 16,2-2 0-16,2 1 0 0,3-4 0 0,1-1 0 15,1-1 0-15,1-3 0 0,-1-1-384 0,0-3 32 16,2-1 16-16,-1-4 0 0,1 0 144 0,-1-2 48 15,1-3 0-15,-1 1 0 0,0-5 144 0,1-2 0 0,-2 3 0 0,-1-3-128 16,-2 0 128-16,1 0 224 16,-2-1-48-16,-1 1-16 0,0-1 16 0,-1 3 0 0,-2-1 0 15,0 4 0-15,-1 8-32 0,0 0 0 0,0 0 0 16,0 0 0-16,0 0-144 0,0 0 0 16,0 0 0-16,0 0 0 0,0 0 0 0,0 0 0 0,5 5 0 15,2 1 0-15,1 0-128 0,1-1 128 0,0-1-160 0,1 0 160 16,2 1-272-16,0-1 32 0,0-1 16 0,-1 0 0 0,2-2 32 0,-1 1 16 15,0 1 0-15,-2 0 0 0,-1-2 0 0,2 0 0 16,-2 2 0-16,0-1 0 0,-1-2 176 0,-2 0 0 16,0-2-144-16,0-2 144 0,-2-1 0 0,0-2 0 15,-1-1 0-15,-1-1 128 0,-1 1 80 16,-1 1 16-16,-1-5 0 0,0 0 0 0,-3-1 192 0,0 1 32 16,-1 1 16-16,1-1 0 0,-1 1-208 0,-1 2-32 15,1 3-16-15,5 6 0 16,-4-7-1040-16,4 7-192 0,0 0-64 15</inkml:trace>
  <inkml:trace contextRef="#ctx0" brushRef="#br0" timeOffset="-143389.87">28695 9228 24879 0,'0'0'1088'0,"0"0"256"0,0 0-1088 0,0 0-256 15,0 0 0-15,0 0 0 0,0 0 1312 0,0 0 208 16,0 0 32-16,0 0 16 0,0 0-1168 0,0 0-224 16,8-2-48-16,-8 2-128 0,0 0 320 0,0 0-32 0,6 4-16 0,-6-4 0 15,5 5 560-15,1 1 96 16,-2 3 32-16,-1 1 0 0,0-3 16 0,0 4 16 16,-2-1 0-16,0 1 0 0,1-1-448 0,-1 2-96 0,0-3 0 0,0 1-16 15,1 1-240-15,-1-2-32 0,0-1-16 0,2 1 0 16,0-4-144-16,-3-5 0 0,3 7 0 0,-3-7 128 15,0 0-128-15,0 0 128 0,0 0-128 0,0 0 128 16,0 0 208-16,0 0 48 0,3-6 0 0,0 0 0 16,-3-7 0-16,1 0 0 0,0-1 0 0,-1-1 0 0,-1 2-96 15,0-1-16-15,-1-2 0 0,2 0 0 0,2 1-112 16,-2 2-32-16,1 0 0 0,2 2 0 0,2-2-128 0,1 5 0 16,1 3 0-16,1 3 0 0,1-2 0 0,3 2-192 15,1 4 32-15,0-1 16 0,0 0 144 0,0 2-128 16,-2 0 128-16,1 0-128 0,0 5 128 0,-2-1 0 15,-1-1-144-15,1 1 144 16,-1 1-416-16,-1 1-16 0,-1 1 0 16,-1 1-12528-16,-3 0-2512 0</inkml:trace>
  <inkml:trace contextRef="#ctx0" brushRef="#br0" timeOffset="-143113.91">29759 8704 31327 0,'-21'7'1392'0,"13"-5"272"0,0 0-1328 0,0 2-336 16,1 2 0-16,0 3 0 0,0 2 3264 0,1 3 576 16,1 4 112-16,1 8 16 0,0 4-2560 0,3 5-512 0,1 3-96 0,1 1-32 15,0 4-384-15,2 2-96 0,1 2-16 0,1 0 0 16,-1 1-272-16,-2-1 128 0,2 1-128 0,-2-1 0 15,-2 0 0-15,-2-7 0 0,1-1 0 0,0-2 0 16,1-6 0-16,0-3 0 0,0-5 0 0,1-2 0 16,3-2-848-16,0-3-240 15,0-2-32-15,2-4-19760 0</inkml:trace>
  <inkml:trace contextRef="#ctx0" brushRef="#br0" timeOffset="-142893.02">29639 8925 30399 0,'-11'-32'2704'0,"9"17"-2160"16,0-5-544-16,4 0 0 0,0 2 1264 0,2-1 144 15,1 2 16-15,3 0 16 0,3 6 48 0,3 4 16 16,3 1 0-16,3 5 0 0,0 2-1056 0,4 6-224 16,1 5-32-16,-1 6-16 0,1 1-176 0,-1 4 0 15,-2 5 0-15,-3 1 0 0,-2 0 0 0,-4-1-192 16,-4 0 64-16,-3-2 128 0,-4 0-256 0,-4-3 64 0,-6-1 0 0,-3-1 16 15,-3 0 176-15,-2-1 0 16,-1-5 0-16,1 0 0 0,-1-2 0 0,1-2 176 16,3 0-176-16</inkml:trace>
  <inkml:trace contextRef="#ctx0" brushRef="#br0" timeOffset="-142146.28">30039 8936 35935 0,'0'0'3200'0,"4"-9"-2560"0,0-3-512 0,1 1-128 0,0-2 1392 0,2 0 256 16,-1-2 48-16,-1 2 16 0,1 0-752 0,-2 3-128 15,-1-1-48-15,0 2 0 0,-2 1-272 0,-1 8-64 16,2-5-16-16,-2 5 0 0,-2-6-64 0,2 6-16 15,0 0 0-15,-6-3 0 0,-2 2-192 0,-1 2-32 16,-1 4-128-16,-2 4 192 0,0 2-192 0,0 2 0 16,1 2 0-16,0 4 0 0,1-1 0 0,1 2 0 15,1-1 0-15,3 1 0 0,2-2-160 0,2 0 160 16,1 0-128-16,2-2 128 0,3-2 0 0,2-1-128 16,1 2 128-16,1-5 0 0,0-1-208 0,1-2 32 15,2-2 16-15,0-2 0 0,0-1-64 0,-1-2-16 16,0-2 0-16,-2-2 0 0,-1-1 400 0,0 1 80 15,-2-2 16-15,-1 1 0 0,1-1-256 0,-3-1 0 0,0-1 0 0,0-1 0 16,-1-1 0-16,1-1 0 0,0 0 0 16,-1-1 0-16,1 0 0 0,-2 0-128 15,0 2 128-15,1 1-208 0,-1 1 208 0,-1 2 0 16,0 0 0-16,0 6 0 0,0 0 0 0,0 0 160 0,0 0-160 0,0 0 192 16,0 0-192-16,0 0 0 15,-3 11 0-15,2 2 0 0,0-1 0 0,1 1 0 16,1 0-160-16,2 0 160 0,1 0 0 0,1-3 0 0,0-1 0 0,2 0 0 15,-1-1 0-15,2-3 0 0,-3-1 144 16,3-1-144-16,0-2 160 0,0 2-160 0,-1-3 160 0,1-3-160 16,0 1 0-16,0-2-160 0,-2 0 0 0,1-4 0 15,-1 0 160-15,0 0 0 0,-1-2 128 0,0 1-128 16,-1-4-368 0,0 2-144-16,-2 1-16 0,1-1-16 0,-2 1 304 0,1-2 64 0,-2 2 16 0,-2 1 0 0,1 0 160 15,-2 1 0-15,1 1 0 0,1 1-128 0,1 6 128 16,0 0-160-16,0 0 160 0,0 0-160 0,0 0 160 0,7 0-128 15,1 1 128-15,1 2-128 0,2-1 0 0,0 2 0 16,0 0 0-16,1 1 0 0,-1 0 128 16,1 3 0-16,-3-2-144 0,0 0 144 0,0 2-320 0,1 0 16 15,-1 1 0-15,-1-1 0 0,-2 1 304 0,-2-3-128 16,-1 1 128-16,-3-1 0 0,0-6 0 0,-4 7 0 16,-3-1 0-16,1 0 0 0,-2-1 736 0,0-3 48 15,0 2 16-15,0-1 0 0,2-2-208 0,6-1-32 16,0 0-16-16,0 0 0 0,0 0-544 0,5-9 0 15,3-1 0-15,5-3 0 16,1-2-2848-16,3-2-672 16</inkml:trace>
  <inkml:trace contextRef="#ctx0" brushRef="#br0" timeOffset="-141971.56">30710 8576 15663 0,'0'0'1392'0,"0"0"-1120"0,0 0-272 0,0 0 0 16,0 0 5248-16,0 0 976 15,0 0 208-15,0 0 32 0,-4 7-4160 0,2 1-848 0,-1 2-176 0,2 2-16 16,0 1-544-16,1 1-96 0,1 1-32 0,0 3 0 15,1 4-48-15,-1 0-16 0,1 2 0 0,1-2 0 16,-2 0-160-16,1 0-48 0,-1 0 0 0,2-1 0 16,-2-1-176-16,0-3-144 0,0-2 192 0,1-2-192 15,-1-1 128-15,0-1-128 0,1-4 0 0,-2-7 0 16,4 7-2400-16,-4-7-592 16</inkml:trace>
  <inkml:trace contextRef="#ctx0" brushRef="#br0" timeOffset="-141831.83">30609 8781 46367 0,'0'0'1024'0,"0"0"192"0,0 0 64 0,0 0 16 0,7-6-1040 15,4-1-256-15,5 1 0 0,1-2 0 0,3-1 848 0,4-2 112 16,2-2 32-16,1 0 0 0,1 3-864 0,-1-3-128 16,-1 1 0-16,-1 1-22208 0</inkml:trace>
  <inkml:trace contextRef="#ctx0" brushRef="#br0" timeOffset="-141411.16">29332 9569 27647 0,'0'0'1216'0,"0"0"256"0,0 0-1168 0,0 0-304 15,0 0 0-15,0 0 0 0,4 10 3488 0,1 4 640 16,1 5 128-16,0 1 32 0,-1 4-2752 0,1 3-528 15,0 5-112-15,3-1-32 0,0 1-544 0,2 2-96 16,1-1-32-16,1 0 0 0,1-3-192 0,0-4 176 16,1-2-176-16,-1-3 160 0,0-3-160 0,-2-3 0 15,-2-3 0-15,0-6 0 0,-1 1 160 0,-1-6 0 16,-2-1 0-16,1-4 0 0,-1-4 288 0,1-1 48 16,-1 0 16-16,1-4 0 0,-2-4-288 0,1-3-48 15,1 0-16-15,-1-3 0 0,2-1-32 0,0-2-128 16,1-4 192-16,3 0-64 15,1-6-1152-15,1 4-256 0,2-1-32 0,0 6-19840 0</inkml:trace>
  <inkml:trace contextRef="#ctx0" brushRef="#br0" timeOffset="-140996.92">29963 9752 31327 0,'0'-6'2784'0,"0"-2"-2224"0,0 0-560 0,0-1 0 16,-1 0 2016-16,0-1 288 0,-1 0 64 0,0 1 16 16,-2 1-896-16,-1-2-176 0,-2 2-32 0,1 3-16 15,-2-2-624-15,-1 5-128 0,-2 1-32 0,1 4 0 16,-2-3-208-16,0 6-32 0,1 2-16 0,-1 2 0 16,-1 0-224-16,2 2 0 0,4-1 0 0,0 0 0 15,1 4 0-15,3-2 0 0,3-3 0 0,1 2 0 0,2 0 0 0,2-2 0 16,3-1 0-16,0-1 0 0,-2-2 0 0,1 0 0 15,1-2 0-15,-1-2 0 0,3-1 0 0,-1 1 0 16,0-2 0-16,0-2 0 0,-1 0 0 0,0-1 0 16,-1 1 0-16,1-1 0 0,-8 3 0 15,7-4 0-15,-2-1 0 0,0 1 0 0,0-2 0 0,1 0 128 16,-2 1-128-16,-1-1 0 0,1-1 0 0,-1-2 0 16,0 1 128-16,-3 8-128 0,2-8 0 0,-1 2 0 15,-1 6 128-15,0 0-128 0,0 0 192 0,0 0-16 16,0 0 0-16,0 0 0 0,0 0 16 0,0 0 0 15,0 0 0-15,0 0 0 0,7 11-192 0,1 3 0 16,1-3 144-16,1 0-144 0,1-2 0 0,1 0 0 16,1-1 0-16,0 0 0 15,0-2-1776-15,0-1-416 0,-2-2-96 0</inkml:trace>
  <inkml:trace contextRef="#ctx0" brushRef="#br0" timeOffset="-140797.65">30227 9415 24879 0,'0'0'2208'0,"0"0"-1760"0,0 0-448 0,0 0 0 16,-4 8 3680-16,1 2 656 0,-1 2 128 0,2 3 16 15,-1 5-2496-15,0-1-512 0,2 5-112 0,0-2-16 16,2 2-384-16,0 0-64 0,2 2-32 0,0-2 0 16,1-2-480-16,-1-1-112 0,3-2-16 0,-1-2 0 15,0-2-848-15,2-1-176 16,-1-2-48-16,2-3 0 0,0-3-2000 0,0-3-384 0</inkml:trace>
  <inkml:trace contextRef="#ctx0" brushRef="#br0" timeOffset="-140158.03">30464 9531 40319 0,'0'0'1792'0,"0"0"352"0,0 0-1712 16,0 0-432-16,-4-8 0 0,4 8 0 0,-5-4 1776 0,5 4 272 15,-7 0 48-15,1 4 16 0,-1 0-1328 0,1 5-256 16,-1 0-48-16,2 3-16 0,1 3-320 0,2-1-144 15,-1 0 128-15,2 0-128 0,2 1 0 0,0 1 0 0,2-5 0 0,1 2 0 16,0-4-160-16,1 2-112 0,0-5-32 0,2-1 0 31,-1-1-416-31,1-3-96 0,0-2-16 0,1 0 0 16,1 0 0-16,2-5-16 0,-1-1 0 0,1-3 0 0,-1 3 352 0,2-1 80 16,0-3 16-16,-1 1 0 0,0-1 400 0,-2-3-160 0,0 1 160 0,-1 0 0 15,0 0 0-15,-2 1 0 0,-2 2 0 0,0-1 0 16,0 1 512-16,-2 1 48 0,0 1 16 15,-2 2 0-15,0 0 208 0,0 6 48 0,0 0 16 0,0 0 0 16,0 0-336-16,0 0-80 0,0 0-16 0,0 0 0 16,0 0-240-16,0 0-48 0,-4 9-128 0,0 2 192 15,0-1-192-15,1 1 0 0,2 0 0 0,1 0 0 16,0 1 432-16,1-1-16 0,2-2 0 0,0 1 0 16,-1-1-640-16,1-1-128 0,-3-8-32 0,5 6 0 15,0 1 384-15,1-1 0 0,-1-3 0 0,1-3 0 0,2-3 0 16,0 0-256-16,0 0 64 0,2-4 16 15,1-1-240-15,-2-1-48 16,-1 0-16-16,-1 0 0 0,2 0 320 0,1-2 160 0,-4 1-160 0,1-1 160 0,-2 0 0 16,0 0 0-16,-1 0 0 0,0 1 0 0,-1 0 208 0,-1 2 96 15,-1 3 16-15,-1 5 0 0,2-7 64 16,-2 7 32-16,0 0 0 0,0 0 0 0,0 0-112 0,0 0-32 16,0 0 0-16,0 0 0 0,0 0-272 0,-3 7 0 15,3-7 0-15,-1 10 0 0,0 3 0 0,1-3 0 16,1 0 0-16,1-2 0 0,1 1 0 0,-3-9 0 15,4 6 0-15,0 1 0 0,1-4-128 0,2 0-96 16,-7-3-16-16,10 0 0 16,0 0-256-16,1-3-48 0,-1 0-16 0,2-2 0 15,0 0-32-15,1-1-16 0,1 1 0 0,-1 0 0 0,0 1 208 0,0 3 32 16,0-1 16-16,0 2 0 0,0 0 208 0,0 2 144 16,0 0-192-16,0 2 192 0,-1-1 0 0,0 1 0 0,0-2 128 0,-1 1-128 15,0 0 768-15,-2 0 48 16,-1-3 16-16,-8 0 0 0,6 4-384 0,-6-4-64 0,0 0 0 15,0 0-16-15,0 0-240 0,-9 6-128 16,-4-1 128-16</inkml:trace>
  <inkml:trace contextRef="#ctx0" brushRef="#br0" timeOffset="-139760.28">28686 10076 44975 0,'-12'-17'1984'0,"7"12"432"0,-2-1-1936 0,-1 2-480 0,1 3 0 0,-4 4 0 15,-2 3 1152-15,-1 5 144 0,-2 3 32 0,2 6 0 16,-2 4-848-16,2 5-160 16,1 4-48-16,2 3 0 0,4 1-272 0,1 3 0 0,5 3 128 15,2 3-128-15,5-3 0 0,4 0 0 0,4 0 0 0,5-4 0 16,3-3 0-16,1-2 0 0,3-4 0 0,0-8 0 15,-1-1-176-15,1-8 16 0,2-4 0 0,0-3 0 32,4-5-1232-32,0-5-240 0,3-5-48 0</inkml:trace>
  <inkml:trace contextRef="#ctx0" brushRef="#br0" timeOffset="-139312.75">29467 10666 40943 0,'0'0'1808'0,"0"0"384"0,0 0-1744 0,0 0-448 16,0 0 0-16,7 4 0 0,1-1 1264 0,-1-1 160 15,-1-2 48-15,1 0 0 0,-1-2-448 0,2-2-64 0,-1-1-32 0,1-2 0 16,-2 1-416-16,1-1-96 0,-2-5-16 0,-1-1 0 16,0-2-208-16,-1-2-64 0,0 0 0 0,0-3 0 15,-2-3 0-15,-1-2 0 0,0 0 0 0,-1-1 0 16,-1-2-128-16,1-1-224 15,1 0 48-15,-1 2 16 0,-1-3-96 0,1 1-32 16,0 0 0-16,0 5 0 0,-1 5 64 0,1 5 16 16,1 4 0-16,0 4 0 0,0 6 64 0,0 0 16 15,1 8 0-15,1 5 0 0,0 6-16 0,1 3 0 16,1 2 0-16,0 4 0 0,0 1 144 0,-1 0 0 0,1 1 0 0,2 0 0 16,0-2 0-16,1-1 0 0,0-5 0 15,1 1 0-15,1-3-1360 16,3-3-192-16,2-4-48 0</inkml:trace>
  <inkml:trace contextRef="#ctx0" brushRef="#br0" timeOffset="-138518.18">30042 10313 31327 0,'0'0'2784'0,"-2"-5"-2224"15,0-2-560-15,0 1 0 0,2 6 2256 0,-1-8 352 16,1 8 64-16,-3-8 16 0,0 2-1184 0,-1 2-224 16,4 4-64-16,-8-6 0 0,-1 5-576 0,0-1-128 15,-2 2-32-15,-1 2 0 0,-1-1-176 0,-1 5-48 16,0 0 0-16,-1 3 0 0,0 6-256 0,2-2 0 0,1 0 0 16,1 0 0-16,2 4 0 0,3-3 0 15,1 3 0-15,1 0 0 0,1-3 0 0,3-2 0 16,3 0 0-16,-1-3 0 0,1-1 0 0,-3-8-176 15,8 6 176-15,2-6-208 0,2 2-64 0,0-4-16 16,-1 0 0-16,0-2 0 0,2-5 288 0,-1 2 0 0,-2 1 0 0,0-1 0 16,0 1 0-16,-1-1 176 0,-1 2-176 0,-2 0 160 15,-1-2-32-15,0 1 0 0,1-1 0 0,-2 2 0 16,-2 0-128-16,-2 5 192 0,3-7-192 0,-3 7 192 16,0 0-192-16,0 0 0 0,1-8 0 0,-1 8 0 15,0 0 0-15,0 0 0 0,0 0 0 0,0 0 0 16,0 0 0-16,0 0 0 0,3 9-192 0,1 2 192 15,2 1-192-15,1 1 192 0,-2 0-160 0,3 0 160 0,1-3 0 0,0 0 0 16,0 0 176-16,0-1-48 0,2-7-416 0,-1 1-80 16,2-3-16-16,0-1 0 0,1-3 0 0,0 0-16 15,1-1 0-15,2-2 0 16,-1-1-32-16,1-1 0 16,-2-1 0-16,2-2 0 0,-1 0 112 0,0-1 32 0,-3 0 0 0,1-1 0 0,0-2 288 0,-2-1-128 15,-1 0 128-15,-3 3 0 0,0 2 0 0,-2 2 0 16,-4 1 0-16,-1-2 0 0,-1 3 544 0,-2 2 16 15,-2 1 0-15,-1 2 0 0,-3 0-16 0,-2 3 0 16,-1 3 0-16,1 1 0 0,-1 1-384 0,2 2-160 16,0 3 128-16,4-2-128 0,1 2 0 0,2 3 0 0,3 2 0 15,1-1 0-15,1 0 0 0,2-1 336 16,1 1-32-16,1-3-16 16,1 1-656-16,-1 1-128 0,1 0-16 0,1 0-16 0,0 0 320 0,-1 3 64 15,1 1 16-15,0 1 0 0,1 0 128 0,0 3 0 16,0 3 0-16,-1 0-128 15,0 4-816-15,0-2-144 0,0 0-48 0,-1-1 0 16,0-2 432-16,0-1 96 0,0-1 16 0,-1-3 0 0,-3-1 384 0,0-1 80 0,-2-2 128 16,-1 1-208-16,-2-4 1184 0,-2 0 240 0,0-3 64 15,-3-3 0-15,1-1 320 0,-2 0 80 0,-2-3 16 0,-1-1 0 16,-2-1-416-16,3-3-96 0,1-4-16 0,1 0 0 16,1-1-448-16,2-1-80 0,2-2-32 0,3-1 0 15,4-5-352-15,3-1-80 0,2-4-16 0,3-8 0 16,2-3-160-16,3-4 0 0,1 0 0 0,1 2 0 31,-1-1-480-31,-1 3-32 0,-3 0 0 0,0 6 0 0,-1 4-976 0,-2 3-208 16,-2 2-32-16</inkml:trace>
  <inkml:trace contextRef="#ctx0" brushRef="#br0" timeOffset="-138191.75">30739 10215 33167 0,'0'0'1472'0,"0"0"304"0,-1-5-1424 0,-2-2-352 16,1 0 0-16,-1 0 0 0,-1 1 2256 0,1-2 384 15,-1 0 80-15,2 1 16 0,-1 2-1616 0,-1 0-320 16,0 1-64-16,1-1-16 0,-4 1-336 0,2 0-64 16,-2 4 0-16,1 1-16 0,-3 1 16 0,1 2 16 15,1 0 0-15,1 2 0 0,-2 3-192 0,3-1-144 16,1 2 192-16,3 2-192 0,1 1 0 0,2 0 0 0,2-1 0 15,1 0 0-15,2-1 128 0,1 1-128 0,1-3 0 16,0 0 0-16,-1 1 128 0,0-1-128 0,-2 1 0 0,2 1 0 16,0-2 0-16,-2 0 0 0,-1-3 0 0,1 2 0 15,-1-1 0-15,-5-7 0 0,0 0 0 0,1 9-144 16,-2-1-48-16,-2 1-16 0,-1-3 0 0,-1-3 0 16,-3 2 208-16,0-1-144 0,-1 0 144 0,2-2-128 15,-1-2-512-15,1 0-112 16,7 0-16-16</inkml:trace>
  <inkml:trace contextRef="#ctx0" brushRef="#br0" timeOffset="-137912.36">30819 9936 45615 0,'0'0'2016'0,"0"0"416"0,5-6-1936 0,3 0-496 0,2 3 0 0,4-3 0 15,6 1 416-15,5 3-16 16,2-4 0-16,4 6 0 0,2 3-48 0,0 6-16 0,-2 3 0 0,-2 7 0 16,-3 6-208-16,-4 5-128 15,-4 4 128-15,-4 6-128 0,-3 5 192 0,-7 4-48 0,-4 2 0 0,-7 5 0 16,-5 0-144-16,-4 4 0 0,-7 3 0 15,-4-3 0-15,-4 0-224 0,-5-7-80 0,-1-2-16 0</inkml:trace>
  <inkml:trace contextRef="#ctx0" brushRef="#br0" timeOffset="-124227.63">24159 8192 14975 0,'-18'5'656'0,"10"3"144"0</inkml:trace>
  <inkml:trace contextRef="#ctx0" brushRef="#br0" timeOffset="-103932.58">29575 11370 22575 0,'0'0'992'0,"0"0"224"0,0 0-976 0,1-8-240 0,-1-1 0 0,0 9 0 16,0 0 944-16,0-10 144 0,0 1 16 0,0 9 16 15,0 0 160-15,0 0 48 0,5-8 0 0,-5 8 0 16,0 0-432-16,0 0-64 0,0 0-32 0,0 0 0 16,0 0-64-16,0 0-16 0,0 0 0 0,6 13 0 15,-3 4-208-15,0 3-64 0,0 0 0 0,-2 5 0 16,-1 3-64-16,1 4-32 0,1 3 0 0,0 7 0 0,2 4 32 15,0 2 0-15,0 0 0 0,1-1 0 0,2-3 16 16,-2 2 16-16,0 0 0 0,-1 1 0 0,-1-4-16 0,-2-2 0 16,-1 2 0-16,-1-1 0 0,-1 0-112 15,2-6-32-15,-1-3 0 0,1-4 0 0,1-5-64 0,2-1-32 16,1-5 0-16,0-3 0 0,0 0-160 0,0-2 160 16,-1-4-160-16,-3-9 160 0,0 0-416 0,0 0-96 15,0 0-16-15,7 8 0 16,-7-8-2416-16,0 0-480 0</inkml:trace>
  <inkml:trace contextRef="#ctx0" brushRef="#br0" timeOffset="-103585.99">29121 11872 23039 0,'0'0'2048'0,"0"0"-1648"0,-8-2-400 0,8 2 0 16,-8-6 1168-16,1 4 160 0,-1-1 16 0,1 2 16 15,7 1-48-15,-9 0-16 0,9 0 0 0,0 0 0 16,0 0-64-16,0 0-16 0,0 0 0 0,-8 5 0 15,8-5-432-15,0 0-80 0,0 0-32 0,6 11 0 0,3-2-160 0,6-3-48 16,8-2 0-16,10-3 0 0,12-2 144 0,12-2 32 16,12 0 0-16,11-5 0 15,6-1 96-15,22-6 32 0,20-3 0 0,14-4 0 0,10-3-176 0,14 2-16 16,11-3-16-16,14-2 0 0,8-2-368 0,2 0-192 16,0 3 192-16</inkml:trace>
  <inkml:trace contextRef="#ctx0" brushRef="#br0" timeOffset="-101952.84">26275 12553 32255 0,'-5'-11'2864'0,"-3"-2"-2288"0,-1 2-576 0,-3 0 0 16,0 3 912-16,1-2 80 16,-2-1 16-16,5 6 0 0,8 5-16 0,0 0 0 15,0 0 0-15,0 0 0 0,0 0-752 0,-3 20-240 0,5 1 128 0,4 7-128 16,3 5 0-16,2-7 0 0,0 7-128 0,2 3 128 16,3 2 0-16,-3 1 0 0,0 0 0 15,0 0 0-15,-1 0 0 0,-2-2 0 0,1-5 0 0,-5 0 0 16,0-4 0-16,-3 0 0 0,0-2 0 15,-2-3 0-15,2 0 0 0,-3-8 0 0,0 0 128 0,-1-5-128 16,-1-1 128-16,2-9-128 0,0 0 144 0,0 0-144 16,0 0 256-16,0 0-64 0,-2-6 0 0,-1-7 0 15,2-8 0-15,0-2 0 0,1-5 0 0,0-2 0 0,0-3-192 0,0-5 128 16,0-5-128-16,-3-2 0 0,-2-6 128 16,-6-29-128-16,0 3 0 0,0 11 0 0,-2 6 160 15,4 10-160-15,2 10 160 0,6 10-160 0,4 7 0 0,3 7 0 16,2 7 0-16,4 8 0 0,3 6-256 0,4 4 48 15,2 4 16-15,1 6 0 0,1 6 0 0,1 3 16 16,-1 2 0-16,-1 0 0 0,-3 1 176 16,-6-10 0-16,0 3 0 0,0 1-128 0,-2-1 128 0,-1 2 0 15,0 0 0-15,-2 0 0 0,-3-1 0 0,-1-2 0 16,-3-2 0-16,-1 0 0 16,-1-4-976-16,-3 0-224 0,-3-2-32 0,0-3-9952 15,-4 0-1984-15</inkml:trace>
  <inkml:trace contextRef="#ctx0" brushRef="#br0" timeOffset="-101844.05">26288 12738 29247 0,'-8'-22'1296'0,"7"14"272"0,0 1-1248 0,1-2-320 16,2 1 0-16,2-1 0 0,3 0 1104 0,4-1 176 15,4 3 16-15,3 1 16 0,3-2-688 0,4 1-144 16,1 1-32-16,4-1 0 0,1 1-448 0,2-1 0 0,-1 2 0 16</inkml:trace>
  <inkml:trace contextRef="#ctx0" brushRef="#br0" timeOffset="-101656.46">26748 12374 33167 0,'0'0'2944'0,"0"0"-2352"0,0 0-464 0,0 0-128 16,0 0 208-16,11-1 32 0,-1 6 0 0,1 3 0 0,0 1 0 0,1 5 0 16,-1 5 0-16,-1 1 0 0,0 1-16 0,-2 3 0 15,-1 3 0-15,-1 2 0 0,3 1-96 0,-3-12-128 16,-1 2 176-16,1 2-176 15,1 1-768-15,1-1-272 0,-3-1-48 0</inkml:trace>
  <inkml:trace contextRef="#ctx0" brushRef="#br0" timeOffset="-101334.58">26764 12366 29487 0,'-5'-10'2624'0,"0"-4"-2112"0,-1-1-512 0,4 1 0 16,0 1 1184-16,4-1 128 15,0-2 32-15,4 0 0 0,3-1-400 0,1 0-80 16,1-1-16-16,2 0 0 0,2-2-336 0,2 3-80 16,0 0-16-16,0 6 0 0,0 4-96 0,-1 3-32 15,-3 4 0-15,0 3 0 0,0 7-288 0,-3 7 0 16,-3 5 0-16,-5 7 0 0,-3 6-304 0,-5 2-16 16,-5-1 0-16,-2 3 0 15,0 2-320-15,-1-2-64 0,-1-5 0 0,2-2-16 16,2-2 176-16,0-6 32 0,1-2 16 0,3-5 0 0,2-5 352 0,5-12 144 15,0 0-128-15,0 0 128 0,0 0 288 0,8-8 144 0,1-8 16 0,4-1 16 16,3-2 224-16,3-2 32 0,2-3 16 0,1 1 0 16,0-2-288-16,4 4-64 0,1 0-16 0,0 6 0 15,3-2 16-15,-3 5 16 0,-3 4 0 0,-2 4 0 0,-1 3-224 0,-2 4-48 16,-2 3-128-16,-2 5 192 16,-4 0-576-16,1 2-112 0,0 2-16 15</inkml:trace>
  <inkml:trace contextRef="#ctx0" brushRef="#br0" timeOffset="-100801.31">27339 12091 33567 0,'0'0'1488'0,"0"0"304"0,0 0-1424 0,-5 8-368 15,5-8 0-15,-3 11 0 0,3-1 0 0,1 2 0 16,2 2-160-16,2 2 160 0,2 3-144 0,1-2 144 15,-1 3 0-15,1-3-144 0,1 1 144 0,2 3 0 0,-3-6 0 0,-1 0 0 16,0-2 0-16,-2-1 0 0,0 1 0 0,-1-4 128 16,-4-9-128-16,0 0 128 0,0 0-128 0,-1 10 128 15,1-10 512-15,0 0 128 0,0 0 0 0,-9 0 16 16,0-1 192-16,0-3 48 0,-1-4 0 0,0 0 0 16,0-6-384-16,-1-2-64 15,1-1 0-15,1-2-16 0,1-6-176 0,1 0-48 16,3-3 0-16,2 1 0 0,2 4-96 0,2 1-32 0,4 0 0 15,0 2 0-15,5 4-208 0,0 5 0 16,1 0 0-16,0 6 0 0,-1 4 0 0,1 6-128 0,0 5 128 0,-2 2-208 16,0 1 32-16,-3 0 16 0,0 4 0 15,1 1 0-15,-2 1 160 0,2-2-192 0,0-3 192 16,0-1-192-16,1-1 192 0,1-2-160 0,1-3 160 0,-1-1-160 16,1-4-176-16,-1-4-48 0,2-2 0 0,-1-3 0 15,-1-5-256 1,-1-1-64-16,0-3-16 0,-1-1 0 0,-2 0 528 0,-1-4 192 0,-2 2-144 0,0-1 144 15,-2-2 0-15,-1-1 0 0,-1-3 0 0,-1 1 0 16,0 1 144-16,0 2-144 0,-2 1 192 0,3 6-192 0,1 4 288 0,0 11-48 16,0 0-16-16,0 0 0 0,0 0-224 0,12 8 0 15,1 5 0-15,-1 4-160 0,-6 3 160 0,3 2-160 16,2 1 160-16,0 1-160 0,2-1 160 0,2-2 0 16,-1-3-144-16,0-1 144 15,1-1-880-15,-2-2-96 0,-3-1-32 0,1-2 0 16,-1 0-1072-16,-2-5-224 0,-8-6-32 0</inkml:trace>
  <inkml:trace contextRef="#ctx0" brushRef="#br0" timeOffset="-100298.2">27896 11621 30463 0,'0'0'1344'0,"0"0"288"0,0 0-1312 0,0 0-320 16,0 0 0-16,9 7 0 0,-1 5 256 0,-1 5 0 15,0 7-16-15,1-1 0 0,-2 6 160 0,1 1 48 16,-1 0 0-16,1 1 0 0,-2 0-128 0,0 2 0 0,0 1-16 0,1 0 0 15,-2-4-32-15,0 1 0 0,-2 0 0 0,1 1 0 16,-3-2-128-16,-2-2-16 16,1-4-128-16,0-3 192 0,-2-5-192 0,2-1 0 15,1-15 0-15,0 0 0 0,0 0-256 0,0 0 16 0,0 0 0 0,5-12 0 32,3-6-368-32,-3-3-80 0,0-6-16 0,-1-3 0 15,-1-4 176-15,-2 0 16 0,-1 0 16 0,-2-5 0 0,-2-4 368 0,-4 0 128 0,-1 0 0 0,-4-2-144 16,-2-2 832-16,2 2 160 0,2 2 48 0,3 9 0 0,3 8 448 15,2 9 80-15,3 6 32 0,0 11 0 0,0 0-944 0,0 0-192 16,13 4-48-16,1 4 0 0,2 7-272 16,2 0 0-16,2 6-128 0,2 3 128 0,1 2-128 15,0-3 128-15,-4 2 0 0,1 0-144 0,-1-1 144 16,-2-1 0-16,-2-3 0 0,-4 3 0 0,-2 3 0 0,-2-3 0 16,-3-2 0-16,-3 0-128 0,-1 0 0 0,-3-3 0 15,-2 0 0-15,-1-1 0 0,-5-3 128 0,0 0 0 16,-2-3 0-16,-2 0 0 0,0-2-240 0,0-3 48 15,1 0 0-15,0-6 0 16,-2-4-400-16,3-3-80 0,0-3-16 0,1-3 0 0,0-4 336 16,5-3 64-16,3 1 16 0,5-2 0 0,4-3 480 0,6 3 112 15,3 3 0-15,4-3 16 0,2 2 64 0,3 0 16 0,3 1 0 16,2 1 0-16,0 2 352 0,0-2 64 16,-1 4 0-16,-1 0 16 0,-1 3-208 0,-3 1-32 15,-2 2-16-15,-2 0 0 0,-2 3-368 0,-5 0-80 16,-11 4-16-16,0 0 0 15,0 0-1536-15,0 0-320 0</inkml:trace>
  <inkml:trace contextRef="#ctx0" brushRef="#br0" timeOffset="-100202.63">28484 11858 42911 0,'0'0'1904'0,"0"0"384"0,-3-9-1840 0,3 9-448 0,0 0 0 0,-10-3-12608 15,-6 1-2624-15</inkml:trace>
  <inkml:trace contextRef="#ctx0" brushRef="#br0" timeOffset="-99598.68">25904 13516 35935 0,'0'0'3200'0,"7"0"-2560"15,6-1-512-15,4 0-128 0,4 1 336 0,5-3 48 16,3 2 16-16,9-2 0 0,7-1 32 0,6-1 0 15,5-3 0-15,6-4 0 0,4-3-48 0,8-3-16 16,10-5 0-16,3-1 0 0,3-10 256 0,8-5 48 16,8-7 16-16,6-4 0 0,4 0-48 0,1-5-16 0,0-3 0 15,-1 2 0-15,0 3-368 0,-10-1-80 16,-11 0-16-16,38-27 0 0,-23 10 16 0,-19 10 0 0,-12 4 0 0,-9 3 0 16,-8 2-176-16,-11-1 160 0,-9-2-160 0,-7-6 160 15,-5-6-160-15,-1-4 128 0,-3-5-128 0,-5-1 128 16,-8-4-128-16,-3-1 0 0,-5-1 144 0,-5 3-144 15,-6 1 272-15,-5 8-16 0,-3 7 0 0,-6 7 0 16,-6 6 80-16,-14 7 16 0,-15 3 0 0,-17 10 0 16,-15 8-352-16,-12 7 144 0,-9 6-144 0,-15 8 0 0,-14 9 0 15,-7 6 0-15,-8 4 0 0,-13 11 0 0,-14 10 0 16,-15 12-176-16,-15 11 176 0,6 6-160 0,7-1-96 0,24 11 0 16,22 5-16-16,10 11 0 0,3 7 272 15,10 16 0-15,11 18 0 0,44-35 0 0,-10 20-160 0,2 15 160 16,0 10-128-16,10 0 128 0,11 0 0 0,17-11-160 15,17-13 160-15,15-9 0 0,13-11-352 0,17-9 32 16,20-7 16-16,14-18 0 16,15-14-208-16,23-15-64 0,21-15 0 0,17-19 0 0,17-19 320 15,17-14 64-15,18-12 16 0,16-10 0 0,15-10 176 0,147-55 0 16,-39 4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09:04:46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7049 5889 26719 0,'-1'-9'2368'0,"1"9"-1888"0,0-6-480 0,0-1 0 15,0-2 1664-15,0 3 256 0,-1-2 32 0,-1 3 16 0,2 5-16 0,0 0 0 16,0 0 0-16,0 0 0 0,-2 10-832 0,-1 8-160 15,2 7-48-15,-2 6 0 0,1 3-320 0,0-4-64 16,1 3-16-16,0 6 0 16,1 8-272-16,0 0-64 0,-2 2-16 0,1 2 0 15,0 0-160-15,-1 8 0 0,1-7 144 0,-1-4-144 0,-1-4 128 16,0-4-128-16,1-4 160 0,-1-3-160 0,-1-6 144 0,2-1-144 16,-1-5 128-16,2-4-128 0,-1-4 0 0,2-4 128 15,0-9-128-15,0 0 0 0,0 0 0 0,0 0 0 16,0 0 0-16,0 0-176 0,0 0 176 0,0-10-208 15,0-3 80-15,2-3 128 0,2-5-160 0,-2-6 160 16,2-2 0-16,0-5-144 0,0-5 144 0,1-8 0 16,0-4 0-16,2-4 0 0,1-3 0 0,0 0 0 15,-2 2 0-15,3 7 0 0,2 8 192 0,-1 6 32 16,-2 4 0-16,2 5 0 0,1 5-224 0,0 7 0 0,1 3 128 16,2 6-128-16,2 5 0 0,1 5 0 0,1 4 128 15,2 3-128-15,-1 4 0 0,1 5 0 0,-2 6 128 16,-1 4-128-16,-2 6 0 0,-2 2 144 0,-2 4-144 0,0 0 128 15,-3 0 0-15,-2 0-128 0,-2-7 192 0,-3 1-64 16,1-4 16-16,-4-2 0 0,0-4 0 0,-2-1 0 16,0-2-144-16,-1-2 0 0,-1-1 144 0,1-2-144 31,-1-3-1840-31,-1-2-432 0,1-2-96 0</inkml:trace>
  <inkml:trace contextRef="#ctx0" brushRef="#br0" timeOffset="145.66">7007 6308 38303 0,'0'0'1696'0,"0"0"352"0,10-3-1648 0,0-1-400 0,3-2 0 0,3 1 0 0,2 0 1424 0,3-1 208 15,1 1 32-15,3 2 16 0,2 0-864 0,3 0-176 16,1 0-48-16,1 2 0 16,-1 1-1168-16,2-1-224 0</inkml:trace>
  <inkml:trace contextRef="#ctx0" brushRef="#br0" timeOffset="399.4">7894 6125 42383 0,'0'0'3776'0,"0"0"-3024"0,-3-6-608 16,3 6-144-16,0 0 1024 0,0 0 160 0,0 0 32 0,0 0 16 15,-1 9-128-15,1 5-16 0,1 1-16 0,1 7 0 16,-1 3-656-16,0 3-128 0,3 5-32 0,-1 1 0 16,-1 2-112-16,1 1-16 0,0-1-128 0,-1-3 192 15,1 0-192-15,-2-6 128 0,-1-1-128 0,0 0 0 32,-1-2-416-32,0-2-176 0,-1-4-48 0,1-1-14432 0,-2-1-2896 0</inkml:trace>
  <inkml:trace contextRef="#ctx0" brushRef="#br0" timeOffset="749.34">7914 6124 40543 0,'-11'-18'3600'0,"9"10"-2880"0,-1 0-576 0,2 0-144 0,-1-1 1344 0,2 0 224 16,0 0 48-16,3 0 16 0,1 0-80 0,2 0-16 15,3-3 0-15,3 4 0 0,1 3-864 0,0 0-176 16,0 3-48-16,2 0 0 0,-1 4-320 0,3 1-128 15,-1 4 0-15,-1 2 0 0,0 0 0 0,-1 1 0 16,-2 2 0-16,-2 2 0 16,-3 6-624-16,-2 1-16 0,-4 0 0 0,-2 1 0 15,-4 0-320-15,-2-1-64 0,-2 0 0 0,-3-1-16 16,-1 0 336-16,-1-2 64 0,2 1 0 0,0-3 16 0,1 0 432 0,0-3 192 16,1-2-160-16,2-1 160 0,1-3 0 0,4-2 0 15,3-5 0-15,0 0 0 0,0 0 144 0,3 8 32 0,4-2 0 16,2 1 0-16,3 3 48 0,2-1 16 0,3 2 0 15,3 0 0-15,-1 2 32 0,3 2 16 0,1 0 0 16,-1 1 0-16,-1-3 160 0,-1 0 16 16,1-3 16-16,-2 1 0 0,-4-2-176 0,1-1-48 0,-1 0 0 0,0-2 0 31,-2-1-1232-31,0 1-256 0,0-2-48 0</inkml:trace>
  <inkml:trace contextRef="#ctx0" brushRef="#br0" timeOffset="2176.46">9739 5595 30751 0,'0'0'1360'0,"0"0"288"0,0 0-1328 0,0 0-320 16,0 0 0-16,-3 10 0 0,3-10 992 0,0 0 128 15,-1 13 32-15,1-2 0 0,0-11-256 0,0 0-32 16,1 13-16-16,2-3 0 0,-3-10-192 0,4 16-32 15,0-3-16-15,1 3 0 0,0-1-64 0,-2-2-16 0,1 3 0 0,-1 3 0 16,0 4-144-16,0 4-16 16,1 4-16-16,-2 6 0 0,-1 2-160 0,1 0-16 15,-1 4-16-15,0 5 0 0,1 6-160 0,-1 2 0 16,0 4 0-16,1 4 128 0,0 1-128 0,1 4 0 0,1 1 0 16,1 5 0-16,-1 4 0 0,1 7 0 0,0 2 0 15,-1 4 0-15,0 7 0 0,-1 3 0 0,-3 7 0 16,0 5 0-16,-2-3 0 0,1 5 0 0,0 5 0 0,1-5 0 15,-3 0 144-15,2 1 48 0,1 5 16 16,1-3 0-16,2 0 0 0,1 4 0 0,1-1 0 0,-1 3 0 16,2-2-32-16,0 2-16 0,0 7 0 0,-1-3 0 15,-2-4 32-15,0 3 0 0,-1 2 0 0,1-1 0 16,-2-2-32-16,0 0 0 0,-1 2 0 0,2-1 0 16,0-1 0-16,2-7 0 0,-1-2 0 0,2 0 0 0,0 3-32 15,2-10-128-15,1-7 192 0,1 0-64 0,1 4 0 0,2-3 0 16,0-5 0-16,-1-5 0 0,0-6-128 0,0 0 160 15,-1-2-160-15,0 0 160 0,-1-1-160 0,-1-5 128 16,0-9-128-16,-3-2 128 0,-1-1-128 0,-3 2 160 16,2-2-160-16,-1-4 160 0,-2-1-160 0,2-5 160 15,-2-5-160-15,1-8 160 0,-1-4-160 0,-1-3 0 16,1-3 144-16,0-3-144 0,1-4 0 0,0-2 128 16,1-2-128-16,-1-4 0 0,-1-4 0 0,-1-4 0 15,1-3 0-15,1-2 0 16,-1-8-1088-16,0 0-304 0,0 0-48 0</inkml:trace>
  <inkml:trace contextRef="#ctx0" brushRef="#br0" timeOffset="2944.06">12299 5859 35247 0,'0'0'1552'0,"0"0"336"0,-2-6-1504 0,2 6-384 16,-3-5 0-16,3 5 0 0,0 0 1328 0,0 0 192 16,0 0 32-16,4 11 16 0,-1 4-800 0,0 3-144 15,3 3-48-15,0 2 0 0,2 3 176 0,0 2 16 16,-2-5 16-16,0 5 0 0,-2 2-112 0,-1 0-32 16,-1-2 0-16,-1 0 0 0,-1-2-352 0,-1-1-80 15,-2-2-16-15,1-1 0 0,-2-2-192 0,-2-1 128 16,1 1-128-16,0-1 0 15,0-2-1920-15,0-2-464 0,-1-4-112 0</inkml:trace>
  <inkml:trace contextRef="#ctx0" brushRef="#br0" timeOffset="3131.01">12156 5962 37599 0,'0'0'1664'0,"0"0"352"0,0 0-1616 0,0 0-400 0,0 0 0 0,8 7 0 16,3 1 784-16,4 0 80 0,3 1 16 0,3 0 0 15,1 0 192-15,3 0 32 0,2-1 16 0,4 0 0 16,2-2-96-16,0 1-32 0,2-1 0 0,-3 1 0 16,-2-1-480-16,-3-2-80 0,-4 3-32 0,-2-2 0 15,-3 0-400-15,-1-1 0 0,-1 0 0 0,-1-1-14784 16,0-3-2880-16</inkml:trace>
  <inkml:trace contextRef="#ctx0" brushRef="#br0" timeOffset="3313.34">12882 5867 39615 0,'0'0'3520'0,"0"0"-2816"16,0 0-560-16,0 0-144 0,0 0 1824 0,0 0 336 15,-6 3 64-15,-1 2 16 0,-1 0-976 0,0 3-192 16,-2 1-48-16,-1 2 0 0,-2 0-560 0,0 2-112 16,-1 2-32-16,0 2 0 0,-2-3-320 0,2 0 144 15,-2 0-144-15,2-1 0 16,1 1-768-16,1-2-256 0,3 1-48 0,1-2-16 15,0 2-1520-15,3-5-304 0,1-1-64 0</inkml:trace>
  <inkml:trace contextRef="#ctx0" brushRef="#br0" timeOffset="3479.18">12791 5978 24879 0,'9'-18'2208'0,"-4"7"-1760"0,0 2-448 0,2 1 0 16,-1 2 2368-16,1 1 384 0,-2 1 64 0,2 1 32 16,-2 2-800-16,1 1-176 0,0 4-16 0,0 2-16 15,1 1-544-15,-1 6-96 0,-1 1-32 0,-1 3 0 16,0 0-128-16,-1 0-16 0,-1 1-16 0,1 1 0 15,-2 0-240-15,1 1-64 0,-2-1 0 0,1 1 0 16,1-1-512-16,1 1-192 0,0-4 144 0,2-1-144 31,0 1-1808-31,3-3-448 0</inkml:trace>
  <inkml:trace contextRef="#ctx0" brushRef="#br0" timeOffset="3937.16">13525 5853 37775 0,'-17'-8'1664'15,"12"7"368"-15,-1-4-1632 0,1 1-400 0,0 1 0 0,0 2 0 0,5 1 2944 0,0 0 496 16,-5 6 96-16,1 1 32 0,1 5-2512 0,2 3-496 16,1 3-112-16,1 3 0 0,0 1-320 0,2 1-128 15,-2-1 0-15,1 1 128 0,-1 3-128 0,1-2 0 16,1-1 0-16,0 1 128 0,-3-2-128 0,0-1 0 15,0 1 0-15,0-1 0 0,-2-3 160 0,1-2-160 16,1-2 192-16,0-2-192 0,0-2 0 0,0-2 0 16,0-1 0-16,0-7-144 0,0 0-48 0,0 0-16 15,0 0 0-15,0 0 0 0,0 0 208 0,0 0-176 16,0-10 176-16,0-1-160 0,0-4-32 0,1-2 0 16,1 0 0-16,0-6 0 0,2-3 192 0,0-1-208 0,0-2 80 0,3 0 128 15,0-1-144-15,1 3 144 0,0 2 0 0,0 0 0 16,-2 2 0-16,2 1 0 0,0 2 0 15,1 2 144-15,-1 3-144 0,1 4 160 0,0 2-160 0,3 3 160 16,1 4-160-16,0-1 128 0,0 3-128 0,0 4 128 16,0 5-128-16,0 2 0 0,3 6 0 0,-2 1 0 15,-1 1 144-15,-1 2-144 0,-2 0 160 0,-1 1-160 16,-2-1 256-16,-2 1-32 0,-1 2-16 0,-3-1 0 16,-1 1-16-16,-1-2-16 0,-2 0 0 0,0-1 0 15,-1-2-176-15,0 0 160 0,-1-4-160 0,-1 0 160 16,1-4-704-1,-1-1-144-15,2-3-16 0,0 0-14624 0,4-7-2912 0</inkml:trace>
  <inkml:trace contextRef="#ctx0" brushRef="#br0" timeOffset="4093.29">13478 6077 40543 0,'0'0'3600'0,"0"0"-2880"15,0 0-576-15,6-1-144 0,3-2 1840 0,3 2 336 16,4-2 64-16,5-3 0 0,5 1-1088 0,4-1-240 15,4 1-32-15,1 0-16 0,3 0-608 0,-2-2-112 16,28-10-23152-16</inkml:trace>
  <inkml:trace contextRef="#ctx0" brushRef="#br0" timeOffset="5011.58">15523 5136 13823 0,'2'-18'1216'0,"-2"18"-960"15,0 0 3744-15,0 0 752 0,0 0 160 0,0 0 16 16,0 0-2816-16,0 0-576 0,0 0-128 0,0 0 0 16,0 0-512-16,0 0-112 0,0 0-16 0,10 10 0 15,-5-3 16-15,2 4 0 0,-1 4 0 0,1 4 0 16,1 5-208-16,0 4-64 0,-1 5 0 0,1 4 0 16,6 34-160-16,-2-8-32 0,-1-2-16 0,-2 2 0 15,-1 1-64-15,-3-16-16 0,0 5 0 0,2 7 0 16,2 1-96-16,1 10 0 0,2 2-128 0,0 2 192 15,-1 9-192-15,1 2 0 0,0-3 0 0,0 9 0 0,-1 5 208 16,0 5-48-16,-4 6-16 0,0 1 0 0,-2 0 16 0,0 3 0 16,-1 4 0-16,2-2 0 0,-4-5-32 15,1 3-128-15,-1 4 192 0,2 0-64 0,0-2 0 0,1 3-128 16,1 7 192-16,-1-3-64 0,1-6-128 0,1 4 0 16,-1 3 144-16,5 1-144 0,2 0 144 0,0 0-144 15,0-2 192-15,0 2-192 0,1-1 208 0,-1 0-64 16,-1-5-16-16,0 3 0 0,-2 2-128 0,1-3 160 15,-2-5-160-15,0 3 160 0,-1 5-32 0,0 0-128 16,-1-8 192-16,1 0-64 0,-1-1 16 0,1 2 0 16,-1-2 0-16,3-8 0 0,-1-6-144 0,2 0 128 0,0 3-128 15,1-3 128-15,-2-8-128 0,2-5 0 16,2-3 0-16,-1-1 128 0,-1 1-128 0,-2-4 0 16,1 3 0-16,-1-5 0 0,-1-9 160 0,0-5-160 15,-1-2 192-15,0 0-192 0,-1-2 256 0,-2-2-64 16,-1-2-16-16,-2-2 0 0,2-6-176 0,-1-4 192 15,2-2-192-15,0-6 192 0,-1-4-192 0,1-5 128 16,2-4-128-16,-3-1 128 0,0 0-128 0,0 0 0 0,0 0 144 16,-2-2-144-16,1 1 0 0,-2 0 144 0,-1 0-144 0,0 0 0 15,-1-4 144-15,-2-2-144 0,-1-1 0 0,-1-5-15584 16,-3-3-3232 0</inkml:trace>
  <inkml:trace contextRef="#ctx0" brushRef="#br0" timeOffset="6073.92">18505 5599 30463 0,'0'-24'1344'0,"0"13"288"0,1-5-1312 0,-2 0-320 0,2-2 0 0,-1 0 0 15,0-2 2496-15,0 2 416 0,0 2 96 0,0 3 0 16,0 4-1536-16,0 3-304 0,0 6-64 0,0 0-16 16,3 6-560-16,1 6-112 0,-2 5-32 0,1 5 0 15,0 5-384-15,-1 7 0 0,0 4 128 0,-1 4-128 16,-1 0 0-16,-1 1 0 0,-2 0 144 0,2 0-144 15,-1-2 192-15,1-2-48 0,0-3 0 0,-1-5 0 16,0-4-144-16,0-2 160 0,2-3-160 0,-1-2 160 16,0-3-160-16,0-3 192 0,-1 0-192 0,2-6 192 0,0-8-192 15,0 0 0-15,0 0 0 0,0 0-176 16,0 0-208-16,0-6-32 0,2-2-16 16,-1-5 0-16,0-2 96 0,0-4 16 0,1-5 0 0,-1-4 0 0,-1-6 128 0,1-3 16 15,1-2 16-15,-2-4 0 0,1-2 160 0,2 0 0 16,-1 2 0-16,2 3 0 0,1 5 0 0,2 5 0 15,2 4 0-15,0 5 0 0,0 2 0 0,3 8 0 16,2 0 160-16,1 5-160 0,0 3 192 0,1 1-64 16,0 4-128-16,1 5 192 0,-1 3 0 0,1 6 0 15,0 2 0-15,0 6 0 0,-2 2 112 0,-1 4 16 16,-2 2 0-16,-2 2 0 0,-3 1 64 0,-2 2 0 16,-2-1 16-16,-2-2 0 0,0-3-112 0,-2-2-32 0,0-1 0 15,-2-4 0-15,0 2-128 0,1-6-128 16,-1-3 144-16,0-1-144 15,1-3-1088-15,1-4-320 0,-1-2-64 0,2-7-19136 0</inkml:trace>
  <inkml:trace contextRef="#ctx0" brushRef="#br0" timeOffset="6199.35">18510 5813 40767 0,'0'0'1808'0,"0"0"368"0,0 0-1728 0,0 0-448 0,-1-8 0 0,1 8 0 15,6-8 1344-15,5 1 192 0,4 3 48 0,9-1 0 16,5 0-1136-16,6 0-240 0,3-2-32 0,3 2-16 15,4 1-896 1,-1 0-176-16,-1-2-48 0</inkml:trace>
  <inkml:trace contextRef="#ctx0" brushRef="#br0" timeOffset="6445.23">19316 5472 43311 0,'-13'-8'1920'0,"13"8"384"0,0 0-1840 0,-5 0-464 16,-1-2 0-16,6 2 0 0,-5 5 1408 0,1 2 192 15,0 2 48-15,3 1 0 0,1 4-1024 0,1 6-208 16,2 4-32-16,1 4-16 0,0 5-176 0,0-1-16 16,0 4-16-16,0 0 0 0,-3 1-160 0,0-4 160 15,0-1-160-15,1-5 160 0,-4 2-160 0,2-4 0 16,-1-3 0-16,0-1 128 15,0-2-816-15,1-2-160 0,0-3-48 0,1-3-21120 0</inkml:trace>
  <inkml:trace contextRef="#ctx0" brushRef="#br0" timeOffset="6771.71">19230 5605 43935 0,'-3'-15'1952'0,"5"8"400"0,-1-1-1888 0,3-1-464 0,1-4 0 0,3 3 0 15,1 1 1296-15,3 1 176 0,2-3 16 0,2 5 16 16,2-2-928-16,3 3-192 0,2-2-48 0,1 2 0 16,-1 1-336-16,-1 4 0 0,0 3 0 0,-3-1 128 0,-4 2-128 15,-2 0-160-15,-5 3 160 0,-3 3-208 16,-3 6-304-16,-4-2-64 0,-3 3-16 16,-3 1 0-16,-3-1 0 0,-1 3 0 0,-1-3 0 15,-1 4 0-15,-1-2 80 0,1 3 0 0,1-5 16 16,1-1 0-16,0-3 304 0,5-1 48 0,0-3 16 0,4-1 0 0,3-8 512 0,3 7 96 15,2 1 32-15,3-1 0 0,1-1 400 0,3 1 96 16,2-3 16-16,2 1 0 0,0-1-256 0,0 1-64 16,1 0 0-16,2 2 0 0,-2 2-336 0,-2 1-80 15,0 2-16-15,-1 0 0 0,-1 1-272 0,0-3 0 16,-1 3 0-16,-2 0-15600 16,2-1-3136-16</inkml:trace>
  <inkml:trace contextRef="#ctx0" brushRef="#br0" timeOffset="7019.85">19946 5476 41471 0,'-6'-5'3680'0,"1"0"-2944"0,0 0-592 0,1 1-144 16,4 4 1088-16,0 0 192 0,-3 7 48 0,2 3 0 15,0 1-688-15,2 5-144 0,3 6-32 0,1 0 0 16,0 2-336-16,1 1-128 0,0 3 0 0,-2 2 144 16,0-1 64-16,-1-2 16 0,-3-2 0 0,1 0 0 15,-1-4-80-15,0 1-16 0,0-5 0 0,1-2 0 16,-1 0-128-16,3-4 0 0,-2 0 0 0,2-3-14576 16,-3-8-2976-16</inkml:trace>
  <inkml:trace contextRef="#ctx0" brushRef="#br0" timeOffset="7205.2">19887 5586 25791 0,'0'0'2304'0,"0"0"-1856"16,0 0-448-16,0 0 0 0,12 2 4256 0,-1 2 752 16,2 3 160-16,3-3 16 0,1 2-3008 0,4 1-624 15,2 1-112-15,1 1-32 0,1 1-688 0,-1-1-144 16,1 2-16-16,-1-2-16 0,-4-3-288 0,0 1-64 0,-3-1-16 15,-1-2 0 1,-2 1-1856-16,-1-2-368 0</inkml:trace>
  <inkml:trace contextRef="#ctx0" brushRef="#br0" timeOffset="7403.52">20592 5454 50559 0,'-2'-4'1120'0,"-4"0"224"0,6 4 64 0,-6-4 0 0,-3 2-1136 0,0 2-272 0,-2 0 0 0,1 0 0 16,-1 2 576-16,1 5 64 0,-3-1 16 0,0 3 0 16,-2 6-528-16,1-1-128 0,0-2 0 0,-1 5 0 15,1 2 0-15,-2 2 0 0,1 0 0 0,0 1 0 16,1-3-1072-16,2 0-80 0,1 1-32 16,2-2 0-16,1-2-1312 0,3-3-256 0,1-4-48 15,4-9-15936-15</inkml:trace>
  <inkml:trace contextRef="#ctx0" brushRef="#br0" timeOffset="7570.02">20493 5565 21183 0,'8'-16'1888'0,"-4"11"-1504"16,-4 5-384-16,2-5 0 0,-2 5 3472 0,0 0 624 15,4-7 128-15,-4 7 32 0,0 0-1504 0,7 4-288 16,-7-4-64-16,8 7-16 0,0 1-864 0,-2 3-176 16,-1 5-48-16,0 0 0 0,-1-1-480 0,-1 5-112 15,-2 2 0-15,-1 1-16 0,0 1-304 0,0-1-64 16,0-1-16-16,0 1 0 15,-1-3-688-15,2 1-128 0,1-4-16 0,0-1-22640 0</inkml:trace>
  <inkml:trace contextRef="#ctx0" brushRef="#br0" timeOffset="8048.45">21089 5407 47679 0,'0'0'2112'0,"-4"-4"448"0,4 4-2048 0,0 0-512 0,0 0 0 0,0 0 0 15,-5 0 528-15,0 7 16 0,1 3 0 0,1 3 0 16,0 2-544-16,2 3 0 0,0 1 0 0,1 3 0 16,1-1 0-16,0 2 0 0,-1-1 0 0,0 0 0 0,-1 0 0 0,1 0 0 15,0-1 0-15,-1-3 0 0,-2 2 0 0,2-2 160 16,1-4-32-16,1 1 0 0,1-2-128 0,-1-1 0 15,-1-3 0-15,1-2 0 0,-1-7 0 0,0 0 0 16,0 0 0-16,0 0 0 16,0 0-448-16,0 0-64 0,0 0 0 0,4-6-16 0,0-2 528 0,0-2 0 15,0-3 0-15,0-3 0 0,0-2 0 0,0-2 176 16,-2-1-48-16,2-1-128 0,0-5 144 0,0 1-144 16,0-2 0-16,1 4 144 0,0-1-144 0,0 1 0 15,1 2 0-15,0-1 0 0,2 4 0 0,1 3 0 16,0 1 0-16,0 2 0 0,2 5 0 0,-1 2 0 15,-1 1 0-15,3 3 0 0,1 4 0 0,0 3-144 0,0 4 144 16,0 3 0-16,0-2 0 0,0 6 0 0,-1 2 0 16,-2 4 0-16,0-1 0 0,-4 2 272 0,-2 2-48 15,-1 3-16-15,-1 4 32 0,-2-2 0 0,-1-1 0 16,0-2 0-16,-2-1-80 0,0-2-16 0,1-3 0 0,-2-2 0 16,0-1-144-16,0-2 0 0,0-3 0 0,2-2 0 31,-1-5-1856-31,3-6-336 0,0 0-80 0</inkml:trace>
  <inkml:trace contextRef="#ctx0" brushRef="#br0" timeOffset="8172.34">21093 5630 43423 0,'0'0'1920'0,"9"-1"400"0,3-3-1856 0,5-1-464 0,4-3 0 0,3 1 0 16,5 2 1184-16,4 0 144 0,2-2 16 0,3 1 16 0,-1 2-912 15,1-1-192-15,-1 1-48 0,-1-3-21904 16</inkml:trace>
  <inkml:trace contextRef="#ctx0" brushRef="#br0" timeOffset="8803.9">23780 5118 40543 0,'0'0'3600'0,"0"0"-2880"16,0 0-576-16,6 4-144 0,1-4-256 0,6 0 64 0,0-3 16 0,-1 7 176 0,-1 5 128 15,1 7-128-15,0 7 176 0,-2 2-48 0,-1 10 0 16,3 21 0-16,-4 3 0 0,-2 6-128 0,0 7 192 15,-4 7-192-15,0 10 192 0,-4 6 208 0,0 9 48 16,-1 6 16-16,0 6 0 0,1 4 128 0,-2 5 32 16,1 3 0-16,2 6 0 0,0 2-304 0,1 7-64 15,-2 6-16-15,2 1 0 0,0 2-64 0,0 3-16 16,-2 4 0-16,1 7 0 0,-1 2-160 0,0 0 128 16,-1-3-128-16,0 4 128 0,1 10 64 0,0 1 16 15,2-4 0-15,0-2 0 0,3-3-80 0,1 2 0 16,3 2-128-16,0-4 192 0,0-7-32 0,1-3-16 15,1 0 0-15,1 0 0 0,1 2-16 0,-1-7-128 16,-1-6 192-16,-1 0-64 0,-3 6 0 0,-1-5-128 16,-3-12 192-16,-1-1-64 0,-2 3 0 0,-1-8-128 15,-1-15 192-15,0-2-64 0,1-5-128 0,1-3 0 0,1-3 144 0,2-13-144 16,2-14 128-16,1-8-128 0,0-13 128 0,2-8-128 16,-1-9 0-16,1-5 144 0,-4-12-144 0,1-2 0 15,-1-7-752 1,-2-4-256-16,0-10-48 0,0 0-20144 0</inkml:trace>
  <inkml:trace contextRef="#ctx0" brushRef="#br0" timeOffset="9580.25">26186 5304 35007 0,'-7'-39'1552'0,"3"22"320"0,-3-1-1488 0,1 2-384 0,-1-1 0 0,1 4 0 15,-1 1 1728-15,1 2 256 0,0 1 64 0,2 5 16 0,4 4-880 0,-5 8-176 16,0 4-48-16,1 10 0 0,2 9-800 0,0 8-160 15,1 9 0-15,2 3 0 0,-1-4 0 0,2 3 0 16,-1-1 0-16,0 1 0 0,-1-7 0 0,0 0 0 16,0-4 0-16,0-3 176 0,-1-2-176 0,0-5 0 15,-1-2 0-15,1-2 128 0,1 0 112 0,-1-6 16 16,-2-3 0-16,2-3 0 0,1-4-256 0,0-9 0 16,0 0 128-16,0 0-128 0,0 0-272 0,4-8-112 15,0-3 0-15,2-8-16 16,2-4-16-16,1-4 0 0,1-5 0 0,1-4 0 0,-1-6 416 0,1-1 0 15,-2-4 0-15,-1-2-128 0,0-2 128 0,-1 1 0 16,1-1 0-16,1 7 0 0,-1 13 0 16,1 2 128-16,2 4-128 0,0 4 176 0,1 3-48 0,0 5-128 15,1 3 192-15,0 4-64 0,0 5-128 0,1 6 0 0,2 5 0 0,0 5 0 16,-2 6 0-16,0 4 0 0,1 3 0 0,0 9 0 16,0-2 160-16,-5-1 0 0,-2 3 0 0,-2-4 0 15,-2 0 96-15,-1-3 0 0,-2-1 16 0,-1-3 0 16,1 1-144-16,-2-1-128 0,-1 0 192 0,-2-2-192 31,-2-6-832-31,3 0-256 0,-3-1-64 0,1-4-18496 0</inkml:trace>
  <inkml:trace contextRef="#ctx0" brushRef="#br0" timeOffset="9716.45">26167 5613 32255 0,'-9'-8'1424'0,"6"4"304"0,1-2-1392 0,0 1-336 0,2 5 0 0,3-7 0 16,3-1 2624-16,6 3 448 0,6 4 80 0,7-3 32 0,6 3-2240 0,6-1-448 15,5-3-96-15,3 0-16 16,5 0-1184-16,1-2-240 0,0 1-48 0,2 4-16 0</inkml:trace>
  <inkml:trace contextRef="#ctx0" brushRef="#br0" timeOffset="9922.14">26987 5333 43247 0,'-20'-7'1920'0,"14"6"384"0,-2 1-1840 0,0 0-464 16,0 3 0-16,1 0 0 0,0 5 1072 0,1 4 112 16,0 4 32-16,2 2 0 0,2 7-688 0,1-3-128 15,1 1-16-15,1 5-16 0,3-1 80 0,-2 3 0 16,0 0 16-16,-1 1 0 0,0 1-320 0,1-1-144 0,-2-4 128 0,0 1-128 16,-2 0 0-16,1 0 0 0,0-5-224 0,-1 1 80 31,2-5-2352-31,0-2-480 0</inkml:trace>
  <inkml:trace contextRef="#ctx0" brushRef="#br0" timeOffset="10247.44">26765 5418 40479 0,'-1'-19'1792'0,"2"11"384"0,2-2-1744 0,2 0-432 0,4-1 0 0,3-2 0 15,4 3 1008-15,2-2 112 0,3 0 32 0,4 1 0 0,1 0-624 0,2 3-112 16,5 3-32-16,-2 2 0 0,-2 3-384 0,-2 3 0 15,-2 2 0-15,-4 2 0 0,-4 3-256 0,-5 1-16 16,-3 3-16-16,-4 2 0 16,-1 1-432-16,-7 2-96 0,-5 2-16 15,-2 1 0-15,-4-2 512 0,-3-1 112 0,-3 1 16 0,2 1 0 0,-2-2 192 0,1-1 0 16,-1 1 0-16,3-6 0 0,2-2 0 0,2-1 128 16,2-5 16-16,3-1 0 0,3 2 752 0,5-6 160 15,0 0 32-15,0 0 0 0,1 7-64 0,-1-7 0 16,7 5 0-16,2 0 0 0,1 0-448 0,2 1-112 15,1-1-16-15,3 3 0 0,2 3-192 0,-1 4-32 16,1-2-16-16,1 1 0 0,-2 3-208 0,-1 0 0 16,1 1 128-16,2-1-128 0,-1-1-272 0,0 1-112 0,-1-3 0 15,0 2-14704 1,0-7-2928-16</inkml:trace>
  <inkml:trace contextRef="#ctx0" brushRef="#br0" timeOffset="10479.7">27636 5390 43311 0,'-21'-15'1920'0,"12"8"384"0,-3 0-1840 0,2 1-464 0,2-2 0 0,0 2 0 16,1-1 1536-16,1 3 192 0,6 4 64 0,0 0 0 15,0 9-1120-15,3 7-224 0,2 4-32 0,3 4-16 0,1 5-400 16,2 2 0-16,-2 2 0 0,-1 2 0 0,-2 7 256 0,-1 1-48 15,-2-3 0-15,-1-1 0 0,0-2-208 0,-1-3 176 16,-2-2-176-16,1-6 160 16,0-2-608-16,1-3-112 0,2-3-16 0,2-6-22064 15</inkml:trace>
  <inkml:trace contextRef="#ctx0" brushRef="#br0" timeOffset="10707.34">27983 5375 46527 0,'-12'-12'2064'0,"12"12"432"0,-5-5-2000 0,1 1-496 15,4 4 0-15,0 0 0 0,0 0 1056 0,0 0 112 16,-2 6 32-16,0 3 0 0,2 3-816 0,3 4-176 0,-1 3-16 16,2 2-16-16,0 1 80 0,1 2 0 0,1-3 16 0,-2 3 0 15,0 1-96-15,-2 0-32 0,2-2 0 0,-1 2 0 16,-3 1-144-16,0-2 0 0,-2-2 0 0,2-1 0 31,2-2-1328-31,-2 1-288 0,0-2-64 0</inkml:trace>
  <inkml:trace contextRef="#ctx0" brushRef="#br0" timeOffset="10907.32">27984 5484 40543 0,'-10'-20'1792'0,"7"15"384"0,3 5-1744 0,0 0-432 0,-2-6 0 0,2 6 0 0,0 0 2016 0,0 0 320 15,0 0 64-15,0 0 16 0,6 5-1472 0,5 3-304 16,3 2-48-16,5-3-16 0,4-1-224 0,3 1-48 16,2-1-16-16,0 2 0 0,-2 1-96 0,-1-2-32 15,-5-1 0-15,-1-2 0 0,-1 4-160 0,-2-3 0 16,-2-2 0-16,0 1-176 16,1-3-1856-16,-1 2-368 0,2-1-80 0,-1-2-18448 15</inkml:trace>
  <inkml:trace contextRef="#ctx0" brushRef="#br0" timeOffset="11249.33">28602 5381 32255 0,'0'0'2864'0,"0"0"-2288"16,-2-6-576-16,-2-2 0 0,0 1 3024 0,0-1 496 15,-1 3 112-15,-2 1 16 0,-1 3-1904 0,1 2-368 16,-4 2-80-16,1 2-16 0,-1 4-896 0,0 2-176 0,-3 0-32 16,-1 5-16-16,-2 2-160 0,0 2 0 0,-1-3 0 0,-1 1 0 15,1-2 0-15,1 3 0 0,3 3 0 0,2-3 0 31,3-4-1088-31,3-2-128 0,2 0-48 0,4-1 0 16,2-3-1840-16,5-2-368 0,2-5-80 0,4 0-16 16,3-2 1712-16,0-3 352 0,0-5 64 0,1-2 16 15,-1-1 624-15,-2 2 128 0,0-1 32 0,1-3 0 0,-4-3 2192 0,-1 2 448 0,-3-1 96 0,0 4 16 16,-1-2-192-16,0 2-48 0,-2-3 0 0,1 5 0 16,-1 0-368-16,0 2-80 0,-2 1-16 0,-2 6 0 15,0 0-528-15,0 0-112 0,0 0-32 0,4 9 0 16,-1 5-288-16,-1 2-64 0,1 1-16 0,0 2 0 15,-2 3 80-15,0 2 0 0,0 2 16 0,1 1 0 16,-2 1-80-16,0 0-32 0,0 4 0 0,0-1 0 0,-2-1-192 16,1-1-32-16,1-2-128 0,0 0 192 15,0 1-1216-15,1-2-240 16,5-3-48-16,-2 3-16 0</inkml:trace>
  <inkml:trace contextRef="#ctx0" brushRef="#br0" timeOffset="11741.75">29057 5363 47519 0,'-10'-12'2112'0,"10"12"416"0,-3-8-2016 15,1 2-512-15,2 6 0 0,0 0 0 0,0 0 480 0,0 0 0 0,0 0 0 0,0 0 0 16,-2 9-304-16,2 5-176 0,0 4 192 0,2 5-192 15,0 3 0-15,1 0 0 0,-1 0 0 0,1 0 0 16,0 1 0-16,-2-2 0 0,0 1-128 0,1 0 128 16,-2 0 0-16,0-4 0 0,0-1 0 0,1 0 0 15,-1-5 128-15,0-2 0 0,1-1 16 0,0-4 0 16,-1-9-144-16,0 0-224 0,0 0 48 0,0 0 16 16,0 0-32-16,0 0 0 0,0 0 0 0,0 0 0 15,0 0 0-15,2-11-16 0,-2-1 0 0,1-4 0 16,0-1 64-16,1 0 16 0,-2-2 0 0,1-3 0 15,2-3-16-15,-1-1 0 0,1-2 0 0,1 2 0 16,1-1 144-16,1 1 0 0,-2 0 0 0,2 2-128 0,0 5 128 16,2-1 0-16,0 3 0 0,1 0 0 0,0 2 0 15,0 2 0-15,0 1 0 0,2 3 0 0,-1 2 0 16,1 1 0-16,0 0 0 0,0 5 128 16,-1 2-128-16,1 2 0 0,-1 1 0 0,-2 5 0 0,1 4 0 0,-1 4-160 15,0 3 160-15,-3 2 0 0,-3 5 0 0,0-2 0 16,-2 1 0-16,0 0 0 0,-2 0 0 0,1 2 0 15,-2 0 0-15,1 0 0 0,-1-2 128 0,-1-3-128 16,0-2 0-16,2-1 0 16,-1-3-432-16,1-2-176 0,-2 1-32 0,1-6-16 15,1 1-2480-15,-1-5-512 0,3-6-80 0,-17 11-32 0</inkml:trace>
  <inkml:trace contextRef="#ctx0" brushRef="#br0" timeOffset="11873">29147 5672 26719 0,'-8'-7'2368'0,"-2"1"-1888"0,0-3-480 0,-1 1 0 16,2 1 3232-16,0-2 544 0,1 0 128 0,2 0 0 15,0 0-1728-15,2 2-368 16,4 7-64-16,0 0-16 0,0-6-880 0,0 6-176 0,0 0-32 0,12-4-16 16,5 1-448-16,4 1-176 0,2 0 128 0,5 1-128 31,2 0-2160-31,1-2-512 0</inkml:trace>
  <inkml:trace contextRef="#ctx0" brushRef="#br0" timeOffset="11998.46">29764 5642 47919 0,'0'0'2112'0,"0"0"448"0,9 6-2048 0,-1-3-512 0,-8-3 0 0,0 0 0 0,0 0 1344 0,0 0 144 16,0 0 48-16,0 0 0 0,0 0-832 0,0 0-176 16,0 0-16-16,0 0-16 15,-7 4-1584-15,-2 0-320 0,-16 6-64 0,10 1-16 16</inkml:trace>
  <inkml:trace contextRef="#ctx0" brushRef="#br0" timeOffset="12918.18">6463 7080 16575 0,'-15'0'1472'0,"6"4"-1168"15,-3-2-304-15,1 2 0 0,-2-2 3280 0,1-1 608 16,1 3 112-16,11-4 32 0,-9 2-2528 0,9-2-496 16,0 0-112-16,0 0 0 0,-2 11-128 0,2-11-32 15,0 0 0-15,14 13 0 0,4-3-240 0,7-2-48 16,6-1-16-16,7-4 0 0,6-1 48 0,10 0 16 0,8 2 0 0,8 0 0 15,3-4 176-15,11 0 32 16,10 0 16-16,9 0 0 0,7 2-256 0,8-4-48 0,11 2-16 16,11 0 0-16,9 7-128 0,11-5-16 0,9-2-16 15,14-1 0-15,11 1-80 0,16-1-16 0,14-3 0 0,17-1 0 16,14-5-16-16,12 0 0 0,11 0 0 0,10-3 0 16,10-2-128-16,9 0 0 0,7-4 0 15,8 4 0-15,10-1 0 0,3-1 128 0,2-2-128 0,7 0 0 0,9 0 0 16,1 3 0-16,-1 2 128 0,7-1-128 0,5 1 0 15,2 0 0-15,2-1 0 0,8 4 128 0,8-2 80 16,5-2 16-16,5 0 0 0,1-1 0 0,2 0 32 0,8 5 16 16,10-2 0-16,3 0 0 0,-2-3-96 0,8 2-32 15,5 1 0-15,-2-1 0 0,-2 5-144 16,2 4 192-16,-1 1-192 0,-6-1 192 0,-6-2 0 0,-6 4 0 16,-3 3 0-16,-13 0 0 0,-7-3 80 0,-11 2 32 15,-10 1 0-15,-11 4 0 0,-8-1-48 0,-15 3 0 16,-14-2 0-16,-12 2 0 0,-11 5-64 0,-12-4 0 15,-13 3-16-15,-10-4 0 0,-7-1 80 0,-18 3 0 16,-15-1 16-16,-10-1 0 0,-11-3-80 0,-9-2-32 16,-10-2 0-16,-18 1 0 0,-12-2-160 0,-11 1 160 0,-6-5-160 15,-19-1 160-15,-16-2-32 0,-11 4 0 0,-12 1 0 0,-11-1 0 16,-10 2 16-16,-10 2 0 16,-9 2 0-16,-7 2 0 0,-7 1-144 0,-8 2 0 0,-7 7 144 0,-10 1-16528 31,-17 6-3328-31</inkml:trace>
  <inkml:trace contextRef="#ctx0" brushRef="#br0" timeOffset="21662.45">5558 14448 23039 0,'1'-5'2048'0,"-1"0"-1648"16,3-2-400-16,-2 1 0 0,2-5 1712 0,-1 4 256 15,-1-2 48-15,2 2 16 0,-2 0-16 0,1 5 0 16,0-5 0-16,-2 7 0 0,0 0-1040 0,0 0-208 15,0 9-32-15,0 5-16 0,0 2-368 0,2 4-80 16,-4 5-16-16,1 5 0 0,1 0-48 0,-1 4-16 0,-1 0 0 0,2-1 0 16,0 4-192-16,2-6 0 15,-2 2 128-15,2-2-128 0,1-1 0 0,0-1 0 16,0-2 0-16,1-2 0 0,-1 1 0 0,2-4 128 0,-1-4-128 0,0-2 0 16,-1-4 0-16,-1 0 0 15,1-5 128-15,1 0-128 0,-4-7 0 0,0 0 128 16,0 0-128-16,0 0 0 0,0 0 240 0,0 0-48 15,0 0-16-15,2-7 0 0,1 0-16 0,0-6 0 0,-1-3 0 16,1-2 0-16,-1-2-160 0,1-5 192 0,0-2-192 0,-1-4 192 16,2-5-16-16,-1-1 0 0,-1-2 0 15,1-5 0-15,1-2-48 0,-2 0 0 0,1-2 0 0,1 1 0 16,1 4 80-16,2 4 16 0,-1 3 0 0,2 6 0 16,1 4-96-16,0 3-128 0,0 5 176 0,1 6-176 15,0 5 128-15,0 6-128 0,2 5 0 0,0 5 0 16,0 4 0-16,-1 5 0 0,1 6 0 0,0-1 0 15,0 6 0-15,-1 1 0 0,-2 1 0 0,2 2 0 16,1-1 0-16,-2 2 0 0,-1 2 0 0,-1-1 0 0,0 0 0 16,-3-4 0-16,-1 1 0 0,-2-1 0 0,0-2 0 15,-2-2 0-15,0-1 0 0,-2-1 0 0,1-3 0 0,0-3 0 16,0 1 0-16,-1-4 0 16,4-1-1904-16,-1-2-272 0,0-2-64 0,3-2-16 0</inkml:trace>
  <inkml:trace contextRef="#ctx0" brushRef="#br0" timeOffset="21794.72">5736 14641 26719 0,'-14'-14'2368'0,"9"10"-1888"15,5 4-480-15,-4-3 0 0,4 3 2544 0,0 0 400 16,0 0 96-16,5-6 16 0,3 2-1456 0,4 1-272 16,3 1-64-16,4-2-16 0,0 0-800 0,3 1-144 15,3 2-48-15,1 0 0 16,3-2-816-16,1 1-160 0</inkml:trace>
  <inkml:trace contextRef="#ctx0" brushRef="#br0" timeOffset="22164.06">6493 14584 25791 0,'0'-5'2304'0,"1"-2"-1856"15,-1 7-448-15,2-8 0 0,0-1 2400 0,-2 1 384 16,-2 2 80-16,0-1 16 0,-2 0-976 0,0 0-192 16,-1 2-48-16,-2 1 0 0,-2 1-544 0,0 2-112 15,1 1-32-15,-11 4 560 0,8-1-1072 16,-1 4-16-16,1 3 0 0,-1 0-288 0,-1 2-160 15,-1 3 160-15,1 4-160 0,1 1 0 0,3 4 0 16,1-1 0-16,3 2 0 0,1 0 0 0,1 1 0 16,3-3 0-16,5 0 0 0,5-3 0 0,0 0 0 15,2-2 0-15,2-2 0 0,2-3 0 0,2-1 128 16,1-3-128-16,4-3 0 0,0-4 0 0,2-2 0 16,0-3 0-16,1 0 0 15,1-3-1968-15,-1-2-480 0</inkml:trace>
  <inkml:trace contextRef="#ctx0" brushRef="#br0" timeOffset="22429.99">7024 14418 35935 0,'0'0'3200'0,"-3"-5"-2560"0,-1 1-512 16,4 4-128-16,-6-4 1696 0,6 4 320 0,0 0 64 0,0 0 16 15,0 0-784-15,0 0-160 0,-2 11-16 0,0 1-16 16,2 1-672-16,2 4-128 0,0 3-16 0,1 4-16 0,0 3 16 0,-1 5 0 16,1 1 0-16,-2 7 0 0,0 1-112 0,1 2-32 15,-1 0 0-15,0 0 0 0,-1 0-160 0,-1-4 0 16,0-3 0-16,1-2 0 0,0-3 0 0,0 0 0 16,0-5 0-16,1-1-176 15,2-3-384-15,-2-5-80 0,0 0 0 16,3-4-16-16,-1-4-1296 0,-3-9-256 15,5 5-48-15</inkml:trace>
  <inkml:trace contextRef="#ctx0" brushRef="#br0" timeOffset="22644.99">7067 14434 36223 0,'-15'-3'1600'0,"8"0"336"0,1-3-1552 0,-2 0-384 15,-1-1 0-15,2-1 0 0,2-1 1856 0,1-1 304 16,2-2 48-16,3 0 16 0,5 1-752 0,5-2-160 16,2-3-32-16,5 2 0 0,6 1-688 0,0 1-144 0,1 0-16 0,1 4-16 15,0 1-416-15,-1 3 128 0,-4 2-128 0,-2 2 0 32,0 3-1152-32,-4 2-304 0,-2 3-64 0</inkml:trace>
  <inkml:trace contextRef="#ctx0" brushRef="#br0" timeOffset="22810.79">7087 14634 32255 0,'-13'5'1424'0,"13"-5"304"0,0 0-1392 0,0 0-336 0,0 0 0 0,0 0 0 0,0 0 3152 16,12-4 560-16,3 3 128 0,8-5 0 0,0-2-2288 0,2 2-464 15,2-4-80-15,1 0-32 0,-1 3-704 0,-1-3-144 16,-4 1-128-16,-1 2-14672 15,-4 4-3056-15</inkml:trace>
  <inkml:trace contextRef="#ctx0" brushRef="#br0" timeOffset="23618.42">5482 15980 28559 0,'-8'-15'2544'0,"7"7"-2032"0,0 0-512 0,1-1 0 0,-2-2 1472 0,2 1 192 16,2-2 32-16,-1 3 16 0,-1 1 48 0,1 2 16 16,-1 6 0-16,0 0 0 0,0 0-928 0,7 13-176 15,-1 6-32-15,1 6-16 0,-2 8-224 0,0 8-32 16,-2 10-16-16,1 5 0 0,0 3-96 0,-2 2 0 15,0 1-16-15,-2-2 0 0,0-4-240 0,0-2 128 16,-2-1-128-16,2-4 0 0,2-5 0 0,0-2 0 16,1-5 0-16,-2-6 0 15,0-1-1792-15,2-4-240 0,0-4-48 0</inkml:trace>
  <inkml:trace contextRef="#ctx0" brushRef="#br0" timeOffset="23914.58">5503 16048 33167 0,'-12'-22'1472'0,"8"13"304"0,2-3-1424 0,-1-2-352 0,1-1 0 0,-1 1 0 16,2 1 2128-16,2 0 368 0,2 0 64 0,2 1 0 16,1 2-1280-16,2 1-272 0,1 1-48 0,4 1-16 15,3 3-544-15,2 2-96 0,2 2-32 0,2 4 0 16,3 1-272-16,1 1 128 0,0 5-128 0,1 2 0 15,1 4 0-15,-2 2 0 0,-4 2 0 0,-3 1 0 16,-2 1 0-16,-2 0-192 0,-6 0 16 0,-4 2 16 16,-2 0-288-1,-6 0-64-15,-4 1-16 0,-3 0 0 0,-6-3 320 0,-2 1 64 0,-4-1 16 0,-2-1 0 0,-2 2 128 16,0-7 0-16,2-1 0 0,3-2 0 16,4-2 0-16,4-3 128 0,2-3-128 0,5-1-13056 15,6-5-2640-15</inkml:trace>
  <inkml:trace contextRef="#ctx0" brushRef="#br0" timeOffset="24408.14">6177 16034 22111 0,'0'0'1968'0,"0"0"-1584"16,-1-8-384-16,-2 1 0 0,-1 0 4320 0,4 7 784 15,-5-6 144-15,5 6 48 0,-7-1-3024 0,1 4-608 16,-1 1-112-16,2 3-16 0,0 4-1088 0,1 3-192 16,1 4-64-16,2 5 0 0,-1 4-192 0,0-1 0 15,2 3 0-15,0 2 0 0,0 0 0 0,2-1 0 16,-2-1 0-16,0-2 0 0,0 3 0 0,0-1 0 16,-2-6 0-16,1 1 0 0,0-3 0 0,-1-3 0 0,1-1 0 15,2-1 0-15,1-6 0 0,-1-2 0 0,-1-8 0 16,0 0 0-16,0 0 0 0,0 0 0 0,0 0 0 0,0 0-160 15,0 0 160-15,6-5-128 0,0-1 128 0,-1-3-128 0,-1-2 128 16,-2-2 0-16,1 0 0 0,0-6 0 16,-2 1 0-16,0-4 128 0,1-6-128 0,0 0 128 0,1-4 0 15,-1-1 16-15,2-7 0 0,1 3 0 0,2-1 64 16,0 0 16-16,0 0 0 0,2 2 0 0,2 2-224 0,1 5 176 16,1 6-176-16,0 3 160 0,0 3-160 0,0 4 0 15,1 5 0-15,0 2 0 0,1 3 0 0,-2 5-176 16,0-1 176-16,0 7-128 0,-1 3 128 0,-1 5-128 15,1 2 128-15,0 3-128 0,0 4 128 0,-2-2 0 16,0 3-144-16,0 1 144 0,-4 0 0 0,-1-2 0 16,-1 2 0-16,0 0 0 0,-1-3 0 0,-1 2 0 15,1-4 0-15,-2 0 0 0,-1-2 0 0,0-3 0 16,0-2 0-16,0 0 0 0,-1-2 0 0,1-1 0 16,-1-2-176-16,1-4 176 15,0-6-2608-15,0 0-432 0</inkml:trace>
  <inkml:trace contextRef="#ctx0" brushRef="#br0" timeOffset="24568.09">6242 16194 28559 0,'-15'4'1264'0,"15"-4"272"0,0 0-1232 0,0 0-304 0,0 0 0 0,0 0 0 16,0 0 3136-16,6-5 576 0,5 0 128 0,4-1 0 15,5 2-2384-15,2-3-496 0,1 0-80 0,1 2-32 16,-1 1-656-16,1-3-192 0,-1 2 0 0,2 0-20192 15</inkml:trace>
  <inkml:trace contextRef="#ctx0" brushRef="#br0" timeOffset="24871.97">6955 16083 33167 0,'0'0'2944'0,"0"0"-2352"16,-1-5-464-16,-2 0-128 0,0 1 1664 0,-3-3 304 15,0 1 64-15,-1 1 16 0,2 2-304 0,-1 2-48 16,-4-4-16-16,0 3 0 0,-2 4-1088 0,1 1-208 0,-1 1-64 0,0 3 0 16,2 2-320-16,-1 1 0 15,-1 6 0-15,2 5 0 0,0-4 0 0,-1 5 0 16,1 3 0-16,2 1 0 0,1 0 0 0,2 0 0 15,1 0 0-15,3-1 0 0,2-3 0 0,4-1 0 16,2 0 0-16,3-2 0 0,3 0 0 0,3-2 128 16,1-2-128-16,3 1 0 0,0-4 0 0,1-3 0 0,0-4-192 15,3-3-13952-15,2-2-2768 16</inkml:trace>
  <inkml:trace contextRef="#ctx0" brushRef="#br0" timeOffset="25144.59">7341 15992 28559 0,'0'0'2544'0,"-5"-1"-2032"0,5 1-512 0,-7 0 0 0,1 0 2512 0,-1 1 416 16,7-1 80-16,-6 4 0 0,-1 1-960 0,4 2-208 16,0 0-48-16,2 4 0 0,-1 2-1008 0,4 1-208 15,2 5-32-15,-1 5-16 0,3 6-112 0,-1 4-32 16,0 3 0-16,0 3 0 0,-1 3-128 0,0 3-16 15,-1-1-16-15,-2 1 0 0,-1-3-96 0,0 0-128 16,0-4 176-16,0 2-176 0,0-1 0 0,0-1 0 16,0-6 0-16,1-2 0 0,1-2 0 0,-1-3 0 15,0-4-192-15,2-4 48 16,-2-4-864-16,2-2-160 0,-1-4-48 0,1-1-12832 16,-3-7-2576-16</inkml:trace>
  <inkml:trace contextRef="#ctx0" brushRef="#br0" timeOffset="25366.18">7460 15946 26719 0,'-4'-6'2368'0,"0"-2"-1888"0,1 1-480 0,0 1 0 15,-1 1 3168-15,4 5 544 0,-4-4 96 0,4 4 32 16,0 0-1552-16,0 0-304 0,4-7-64 0,2 1-16 15,3 1-960-15,3 1-192 0,2 0-48 0,3 0 0 16,4 0-480-16,1 1-96 0,0-1-128 0,-1 2 176 16,-1-2-1056-16,-2 3-208 0,-1-1-32 15,-1 2-13088-15,-2 2-2624 0</inkml:trace>
  <inkml:trace contextRef="#ctx0" brushRef="#br0" timeOffset="25531.16">7401 16272 25791 0,'0'0'2304'0,"0"0"-1856"16,11 0-448-16,0 0 0 0,1 0 4304 0,2 2 768 15,2-4 160-15,4 1 16 0,4-2-3072 0,4-1-608 16,2 1-128-16,-3 0-32 0,-2-2-1056 0,0 1-224 16,1 0-128-16,-1 0-14720 15,-2-1-3056-15</inkml:trace>
  <inkml:trace contextRef="#ctx0" brushRef="#br0" timeOffset="27469.74">8830 14837 16575 0,'0'0'1472'0,"0"0"-1168"0,-6-1-304 0,6 1 0 0,-10-3 2496 0,1 2 448 16,0-2 96-16,0 3 16 0,0 0-1712 0,9 0-320 15,-11-1-80-15,11 1-16 0,0 0 384 0,0 0 80 16,0 0 16-16,0 0 0 0,0 0-576 0,0 0-128 16,0 0 0-16,0 0-16 0,10 0-240 0,-1 1-64 15,4-1 0-15,2 0 0 0,5 0 32 0,5 0 0 16,2 0 0-16,4 0 0 0,2 1-176 0,1 1-48 16,0-1 0-16,18-2 0 0,-2 1 16 15,-2-3 0-15,-1-1 0 0,-16 2 0 0,2-1 48 0,-2 0 0 16,-1 2 0-16,-3-3 0 0,-2 2-112 0,-2-1-16 15,-2 0 0-15,-4 2 0 0,-2 0-128 0,-4-1 160 16,-2 1-160-16,-2 0 160 16,-7 1-1632-16,6-3-320 0</inkml:trace>
  <inkml:trace contextRef="#ctx0" brushRef="#br0" timeOffset="27738.86">9470 14555 32255 0,'0'0'2864'0,"-6"-1"-2288"0,-1 1-576 0,7 0 0 16,-6-3 480-16,-1 1-16 0,7 2 0 0,0 0 0 15,0 0 800-15,0 0 144 0,0 0 48 0,0 0 0 16,0 0-816-16,11 6-144 0,-1 2-48 0,4 0 0 16,5 5-176-16,1-3-32 0,3 3-16 0,0 0 0 15,2 3-224-15,2 1 144 0,1 1-144 0,0 1 128 16,1 0-128-16,-4 2 0 0,-3 0 0 0,-4 2 0 15,-6 1 0-15,-6 1 0 0,-8-5 128 0,-9 4-128 16,-7 1 240-16,-7-1 16 0,-6-1 0 0,-5-4 0 16,-4-1-64-16,-1 1 0 0,-1-1 0 0,-17 5-19424 15</inkml:trace>
  <inkml:trace contextRef="#ctx0" brushRef="#br0" timeOffset="28722.2">10881 14302 31151 0,'0'0'1376'0,"2"-9"288"0,1-1-1328 0,0-1-336 0,-2-2 0 0,0-1 0 16,-1 2 1520-16,0 2 224 0,0-2 48 0,0 4 16 15,-1 0-464-15,1 8-80 0,0 0-32 0,0 0 0 16,0 0-720-16,0 12-128 0,1 4-48 0,-1 5 0 15,-1 3-336-15,1 6 0 0,1 4 0 0,2-1 0 16,-2-2 0-16,0 4 0 0,-1 2 0 0,2-1 0 0,-1 1 0 0,0-4 0 16,1-2 0-16,-2-1 0 15,0-2 0-15,-2-1 0 0,0-5 0 0,-1-3 0 0,1-3 0 16,-1-3 0-16,0-3 0 0,1 0 0 0,2-10-128 16,0 0 0-16,0 0 0 0,0 0 0 0,-7-4-16 0,2-2 0 15,1-3 0-15,1-2 0 0,2-2 16 0,2-6 0 16,2 1 0-16,1-7 0 0,0 0 128 0,0-3-160 15,0-4 160-15,0-1-160 0,1-3 160 0,1-1 0 16,4-8 160-16,-1 0-160 0,0-2 448 0,0 2-16 16,-1 2 0-16,1 7 0 0,1 6 16 0,1 8 0 15,-1 5 0-15,1 6 0 0,0 5-448 0,4 6 128 16,0 6-128-16,2 7 0 0,3 6 0 0,-1 8 0 16,0 7 0-16,-1 4 0 0,0 5 0 0,-1 0 0 15,-1 0 0-15,-2 0 0 0,-2-3 0 0,-2-1 0 0,-2-2 0 16,-1-1 0-16,-2-2 0 0,-1-3 0 15,-2-6 176-15,0-1-176 0,-2-2 0 0,-2-3 0 16,0-3 0-16,-4-3-13408 0,0 0-2624 0</inkml:trace>
  <inkml:trace contextRef="#ctx0" brushRef="#br0" timeOffset="28850.41">10972 14561 41119 0,'-3'-14'1824'0,"3"11"368"0,0-3-1744 0,0 6-448 0,0 0 0 0,2-6 0 15,2-1 864-15,1 2 96 0,3 2 0 0,2 2 16 16,3 0-672-16,3 0-144 0,1-1-32 0,1 1-13424 16,6 4-2688-16</inkml:trace>
  <inkml:trace contextRef="#ctx0" brushRef="#br0" timeOffset="29243.82">11415 14501 33167 0,'0'0'1472'0,"0"0"304"0,-7-2-1424 16,0 2-352-16,0 0 0 0,0 0 0 0,-9 5 5328 16,7-3-2384-16,0 3 32 0,0 1-1744 0,0 1-336 15,-1 1-80-15,3 1-16 0,0 3-608 0,2-1-192 16,2 2 128-16,1-2-128 0,-1 1 0 0,3-1 0 16,3 2 0-16,1-1 0 0,2 0 0 0,2 0 0 15,1-2 0-15,1-2 0 0,2-3 0 0,1 0-176 16,2 0 176-16,0-3-208 0,1-1-144 0,-2 0-32 15,-1-1 0-15,2-1 0 16,-1-2-304-16,-1 1-64 0,-4-2-16 0,0 0 0 0,0-1 240 16,0-2 32-16,-1-1 16 0,1-1 0 0,-3-1 480 0,0-2 0 0,-1 0 0 0,2-1 0 15,-3-2 256-15,0 0-64 0,-2-3-16 0,1 3 0 16,-1 0 160-16,0 2 48 0,-1 1 0 16,0 1 0-16,-1 11 0 0,0 0 0 0,0 0 0 0,0 0 0 15,0 0-160-15,0 0-32 0,0 0 0 16,-1 8 0-16,0 2-192 0,1 0 0 0,0 3 0 15,1 0 0-15,2 1 0 0,1 0 128 0,-2 0-128 0,5-1 0 16,-1-1 0-16,2 1 0 0,1-4 0 0,3-1 0 16,1 1-896-1,1-2-288-15,2-2-48 0,0-1-11376 0,1-3-2288 0</inkml:trace>
  <inkml:trace contextRef="#ctx0" brushRef="#br0" timeOffset="29426.92">11915 14468 20271 0,'0'-31'896'0,"1"16"192"0,0-3-880 0,-1 0-208 0,0 0 0 0,0 2 0 0,0-1 4448 0,0 5 848 16,0 4 160-16,0 2 48 0,0 6-3392 0,0 0-656 16,0 0-144-16,2 6-32 0,-1 6-864 0,0 6-176 15,0 1-48-15,1 3 0 0,-2 1-32 0,0 1-16 16,-2-1 0-16,2 1 0 0,-1 0-144 0,1-3 160 16,0 1-160-16,0-2 160 0,0-2-160 0,0-2 0 15,0-2 0-15,1-1 0 16,1-1-1744-16,-1-2-336 0</inkml:trace>
  <inkml:trace contextRef="#ctx0" brushRef="#br0" timeOffset="29564.01">11796 14541 26719 0,'-17'-10'1184'0,"12"6"240"16,1 0-1136-16,0-3-288 0,1 2 0 0,3 5 0 0,2-10 3920 0,3 0 736 0,5 4 144 0,6-5 16 15,6-2-3424-15,4 0-688 0,4-2-144 0,4 0-32 31,3-2-2016-31,0 4-416 0,1-2-80 0</inkml:trace>
  <inkml:trace contextRef="#ctx0" brushRef="#br0" timeOffset="29855.23">12293 14341 19343 0,'0'0'848'16,"0"0"192"-16,-5 6-832 0,-1-1-208 0,1-2 0 0,-1 0 0 0,-2 3 4848 0,1-1 912 16,1-1 192-16,1 0 48 0,1 1-3520 15,1 3-704-15,0-2-144 0,1 3-32 16,-1 0-928-16,1 2-192 0,2 1-32 0,-2 1-16 0,1-2-240 0,0 2-32 15,-1 0-16-15,1 1 0 0,1-1-144 0,1 0 0 16,1-3 144-16,0 2-144 0,1 0 0 0,1-2 0 16,1-4 0-16,2 1 0 0,0-1 0 0,1-2 0 15,0 0-192-15,1-2 64 0,0-2-224 0,0-2-32 16,0 0-16-16,2-1 0 16,-1-3-112-16,1-1 0 0,-1-1-16 0,1-1 0 0,-1-3 320 0,-1 2 64 15,2-3 16-15,-4 1 0 0,-1 0 128 0,-2-1 0 16,-2-5 128-16,-2 0-128 0,-2 0 640 0,-4-1 64 15,-1-1 16-15,-4 1 0 0,-2 4-272 0,-3 3-48 16,-2-1-16-16,-1 5 0 16,-4 2-1408-16,3 3-304 0,-20-1-48 0,26 12-16 15</inkml:trace>
  <inkml:trace contextRef="#ctx0" brushRef="#br0" timeOffset="30609.82">13235 14205 34095 0,'0'-34'1504'0,"-1"19"320"0,-2-3-1456 0,0 1-368 0,-3 4 0 0,1 0 0 16,1 0 2112-16,-1 1 336 16,0 2 80-16,0 1 16 0,-1 2-944 0,2 3-176 0,-1 0-32 0,5 4-16 15,-6 4-928-15,-1 8-176 16,1 6-32-16,-1 2-16 0,-1 3-224 0,2 5 0 16,-1 2 128-16,2 1-128 0,2 3 0 0,3-4 0 15,-1 0 0-15,0 0-160 0,-2 0 160 0,3-3 0 0,3-5 128 0,1-1-128 16,0-1 0-16,2-3 0 0,2-2-160 15,1-2 160-15,0-3 0 0,2 0 0 0,0-5 0 0,1-1 0 16,1-4 0-16,2-1-128 0,-2-1 128 0,0 0 0 16,-2-5 0-16,1 1 0 0,-2-2 0 15,1-1 0-15,-1-3 0 0,1 0 0 0,-2-3 0 0,-1-2 0 16,0 0 144-16,-2-1-16 0,1 1 0 0,-1 0 0 16,-2 2 16-16,0 0 0 0,0 2 0 0,-2 5 0 15,-2-3 48-15,0 11 16 0,0 0 0 0,0 0 0 0,0 0-16 16,0 0-16-16,-2 8 0 0,-1 3 0 0,1 3-176 15,0 2 0-15,1-1 0 0,0 2 0 0,1 2 0 0,1-1 0 16,2-1 0-16,-1-3 0 0,2 0-176 0,1-2 176 16,2 1-128-16,2-1 128 0,1-8-256 0,3 0 16 15,2-2 16-15,2-2 0 0,2-2-16 0,0-2 0 16,-1-3 0-16,-1-2 0 0,1 3 240 0,-1-3-192 16,-3-1 192-16,-1-1-192 0,-2-1 192 0,-3-1 0 15,-4 1 144-15,-3-1-144 0,-2-1 320 0,-3-1-16 16,-4-1-16-16,-3 0 0 0,-2-1-32 0,-1 4-16 0,0-3 0 15,-2 6 0-15,-1 1-240 0,3 2 0 0,1 2 128 16,4 2-128 0,1 3-752-16,8 0-192 0,0 0-32 0,4 7-16 15,3 2-2208-15,4 0-432 0</inkml:trace>
  <inkml:trace contextRef="#ctx0" brushRef="#br0" timeOffset="30969.22">13680 14340 19343 0,'0'0'1728'0,"0"0"-1392"0,0 0-336 0,1-6 0 15,-1 6 1920-15,3-7 320 0,-1 2 64 0,1-2 16 16,0 2-448-16,-1-1-80 0,-2 6-32 0,0 0 0 16,2-7 160-16,-1 2 16 0,-1 5 16 0,1-7 0 15,-1 7-368-15,0 0-80 0,4-5-16 0,-4 5 0 0,7-5-720 0,-1 2-128 16,-6 3-48-16,11 0 0 0,0 0-416 0,1 3-176 15,1 1 128-15,1 4-128 0,1 1 0 0,0 0 0 16,1 4 0-16,-2 3 0 16,1-1-1632-16,-2 2-208 0,-2 0-32 15,0 0-16-15,-2 1 752 0,-1-3 160 0,-2-4 16 16,0 1 16-16,-3 0 512 0,0-3 112 0,-3-9 0 0,0 0 16 0,0 0 1072 0,0 0 192 16,0 0 64-16,0 0 0 0,0 0 512 0,0 0 96 15,0 0 32-15,7-5 0 0,-2-6-576 0,1 0-96 16,1-2-32-16,1-2 0 0,1 0-464 0,0-2-112 15,0-2 0-15,3 1-16 0,0-1-368 0,1 0 0 16,0 1 0-16,4 0-15376 16,2 0-2960-16</inkml:trace>
  <inkml:trace contextRef="#ctx0" brushRef="#br0" timeOffset="31302.87">14068 14352 38703 0,'0'0'3440'0,"-5"-3"-2752"0,5 3-560 0,-5-4-128 16,1 0 1504-16,4 4 272 0,0 0 48 0,0 0 16 15,0 0-704-15,0 0-144 0,0 0-32 0,8-2 0 16,1-2-736-16,3 4-224 0,-1 4 0 0,1-2 128 16,0 2-128-16,0 3 0 0,-1-2-176 0,0 3 176 15,-2 2-384-15,0-1 0 0,-1 1 16 0,0-1 0 0,-3 1 0 16,0 2 0-16,-1-2 0 0,-1-1 0 0,-3-9 368 0,2 8 0 15,0-1 0-15,-2-7 0 0,0 0 0 0,0 0 0 16,0 0 0-16,0 0 0 0,0 0 336 0,0 0 96 16,0 0 16-16,0 0 0 0,0 0 224 0,0 0 48 15,0 0 16-15,4-7 0 0,3-2-208 0,1 0-32 16,3-3-16-16,0-2 0 0,4-2-304 0,-1-1-176 16,0-5 192-16,2 0-192 0,-2 1 0 0,1 0-304 15,-2 2 48-15,-3 2 0 16,-1 1-1760-16,-1 2-352 0</inkml:trace>
  <inkml:trace contextRef="#ctx0" brushRef="#br0" timeOffset="31937.12">14548 14311 35007 0,'0'0'3120'0,"-6"-2"-2496"0,-1-3-496 15,1 1-128-15,-2 0 1824 0,-1-1 352 0,2 1 64 0,2 1 0 16,5 3-1104-16,0 0-240 0,-7-1-32 0,7 1-16 16,0 0-624-16,0 0-224 0,-3 6 144 0,0 1-144 15,0-1 0-15,2 1 0 0,0-1 0 0,1 2 0 16,0-8 0-16,0 9 0 0,0 0 0 0,0 2 0 16,1-3 0-16,0 0 0 0,-1-8 0 0,3 7 0 15,1 1 0-15,0-1 0 0,0-1 0 0,1-2 0 0,-5-4 192 0,8 3-32 16,1-1-16-16,0-2 0 0,0-1 48 0,0-2 16 15,2-2 0-15,-2 0 0 0,-1 0-32 0,-1-2-16 16,1-2 0-16,0 0 0 0,0 0-32 16,-2-2-128-16,0 1 192 0,-1-2-64 0,-1 2 48 15,-2-3 0-15,1 2 0 0,-3 2 0 0,-1-1 112 16,-2 1 32-16,-1 1 0 0,-1 1 0 0,-2 1-32 0,0 2 0 16,-3-1 0-16,-1 2 0 0,-2 2-288 0,0 1 160 15,-2 2-160-15,2 4 128 0,2 1-128 0,-1 4 0 16,1 2 0-16,4 1 0 0,-1 1 0 0,2 0-176 15,4 1 176-15,1 1-128 0,2-3 128 0,1 2-192 16,5-1 192-16,1 0-192 0,0-2-112 0,2-3-16 16,3-1-16-16,0-2 0 15,0 1-80-15,2-4-16 0,0-4 0 0,2-2 0 0,1 0 160 0,2-1 16 16,-1-3 16-16,2-2 0 0,-1-3 80 0,-1 0 16 16,1-1 0-16,-2-1 0 0,-1-3 144 0,-1-1-160 0,-3 0 160 0,0 0-160 15,-1-5 160-15,-3 1 0 16,-1-3 0-16,-2-1 0 0,1-1 0 0,-2-2 0 0,-1 2 0 15,0-4 0-15,-2 2 448 0,1 0 32 0,-2 5 0 0,1-1 0 16,-2 6 0-16,0 2 0 0,-2 6 0 16,1 2 0-16,0 2-144 0,1 6-16 0,0 0-16 0,0 0 0 15,-4 6-304-15,0 6 0 0,0 5 0 0,0 5 0 16,0 9 0-16,1 2 0 0,1 3 0 0,1 0 0 16,-1-1 0-16,4 1 0 0,0-3 0 0,2 0 0 15,0-4 0-15,1 1 0 0,0 0 0 0,1-5 0 16,0-5-1920-16,1-3-512 15</inkml:trace>
  <inkml:trace contextRef="#ctx0" brushRef="#br0" timeOffset="32432.95">15267 14280 16575 0,'0'0'1472'0,"-2"-5"-1168"0,-2-2-304 0,2 0 0 16,0-2 4992-16,0-1 960 15,-2 1 176-15,0 0 32 0,0-1-3344 0,-1 1-656 16,-2-1-144-16,1 1-32 0,-3 0-768 0,0 1-176 0,-2 1-16 0,1 1-16 16,-2 0-480-16,-1 1-80 15,0 3-32-15,0 4 0 0,-1 0-272 0,0 2-144 16,1 1 160-16,2 3-160 0,-1 3 0 0,0 0 0 0,2 1 0 15,1 2 0-15,1 3 0 0,1 0 0 0,1-1 0 0,2 0 0 16,3-1 0-16,2 1 0 0,2 0 0 16,2-2 0-16,3-1-128 0,2 0 128 0,2-3 0 15,2-3 0-15,2-1-192 0,-1-2 64 0,1-2 128 0,0-2-208 16,1-2 80-16,-2 0 128 0,1-2-208 0,-2-3 80 16,-1-1 128-16,-1 1 0 0,-2-2 0 0,0-1 0 15,-1-3 0-15,-2 2 0 0,1-1 128 0,-1 0-128 16,-3 0 0-16,0 1 144 0,-2-1-144 0,1 0 0 15,-3 0 192-15,0 1-64 0,0 0 0 0,-1 3-128 0,-1 2 288 16,0 1-48-16,2 5-16 0,0 0 0 0,0 0-96 0,0 0 0 16,-4 5-128-16,1 3 192 0,1 1-192 0,0 3 0 15,2-1 0-15,-1 4 0 0,4 0 0 16,0 0 0-16,3 0 0 0,0 1 0 0,2 0 0 16,2-1 0-16,3 0 0 0,1-2 0 15,0-2-912-15,0-3-80 0,2-1-16 0,-1-3 0 16,1-3-1232-16,1-1-256 0,-1-3-64 15</inkml:trace>
  <inkml:trace contextRef="#ctx0" brushRef="#br0" timeOffset="32617.81">15573 14184 13823 0,'1'-11'1216'0,"-1"-2"-960"15,0-2-256-15,2-4 0 0,-1 0 5168 0,0-3 976 16,0 1 208-16,1 3 48 0,-2 1-3280 0,0 2-656 16,0 5-128-16,1 3-32 0,-1 7-848 0,0 0-176 15,0 0-48-15,0 0 0 0,3 7-752 0,-1 5-160 0,1 2-16 0,-2 3-16 16,0 1-32-16,1 3-16 15,-1 6 0-15,-1 1 0 0,-1-1-64 0,1 0-16 0,1 1 0 16,-1-3 0-16,0-1-160 0,0-4 0 0,-1-2 144 16,-1 0-144-1,1-1-704-15,0-2-224 0,0-4-32 0,-1 1-13936 0,1-1-2768 16</inkml:trace>
  <inkml:trace contextRef="#ctx0" brushRef="#br0" timeOffset="32895.49">15405 14311 22111 0,'-16'-15'976'0,"10"7"208"0,-2-1-944 0,0-3-240 0,0 4 0 0,2-3 0 0,0 1 4960 0,4 1 944 16,2-1 192-16,2 1 48 0,4 1-4048 0,3 0-816 16,2 0-144-16,6-1-48 0,3 1-800 0,3 1-160 15,2-3-128-15,-1 3 144 0,0 0-144 0,1 1-256 16,0-1 64-16,-2 2 16 16,-2 0-256-16,-1 1-48 0,-3 1-16 0,-3 2 0 0,-2-2 240 0,-3 2 64 15,-1 1 0-15,-8 0 0 0,0 0 320 0,8 4 80 16,-8-4 16-16,0 0 0 0,6 2 176 0,-6-2 48 15,5 7 0-15,-1 1 0 0,0 0-112 0,0 1-16 16,-1 1 0-16,-1 3 0 0,0 3-144 0,-1-2-48 16,0 0 0-16,-1 1 0 0,0-1-128 0,0 2 0 15,0-2 144-15,0-1-144 0,0 0 0 0,0-2 0 16,2-2 0-16,-1 0-14688 16,0-1-2896-16</inkml:trace>
  <inkml:trace contextRef="#ctx0" brushRef="#br0" timeOffset="33001.05">15827 14089 32255 0,'-2'-10'2864'0,"-1"1"-2288"0,2 3-576 0,-2-3 0 0,-2 1 1136 15,1 3 112-15,4 5 32 0,0 0-16896 16</inkml:trace>
  <inkml:trace contextRef="#ctx0" brushRef="#br0" timeOffset="33507.61">16011 14120 43199 0,'0'0'1920'0,"0"0"384"0,0 0-1856 0,0 0-448 0,0 0 0 0,0 0 0 0,0 0 1328 16,0 0 160-16,-7 1 48 0,2 3 0 0,0 3-1104 0,0-1-224 15,0 1-32-15,1 0-16 0,1 1-160 0,0 1 0 16,2 2 0-16,0-1 0 0,1-1 0 0,1 0-224 15,2 1 80-15,-1-3 16 0,2 1-192 0,0-1-16 16,1-1-16-16,1 0 0 16,-6-6-288-16,7 5-48 0,1-1-16 0,0-2 0 15,0 1-128-15,-8-3-16 0,8-3-16 0,1 2 0 16,0-2-208-16,0-1-32 0,-1-1-16 0,0-1 0 16,0-2 544-16,-2 1 128 0,1 1 0 0,-1-3 16 0,1 2 432 0,-1-1 144 15,-1 2 0-15,1-1 0 0,-2 1 576 0,-4 6 112 16,5-4 32-16,-5 4 0 0,0 0 0 0,0 0 0 0,0 0 0 0,6 5 0 15,-2 2-480-15,0 0-112 16,-1 1-16-16,-1 1 0 0,1 2-256 0,-1-2 0 0,1 1 0 16,1 1 0-16,0-2-144 0,0-1-96 15,0-3-16-15,-4-5 0 0,0 0-112 0,6 4-16 16,-6-4-16-16,8 0 0 16,-1-3-48-16,-1-1 0 0,1-1 0 0,-1-1 0 0,1-2 448 0,-1 0-128 0,1 1 128 0,-1 0 0 15,1-1 368-15,-1-3 144 0,1 2 48 0,-1 0 0 16,2 1 256-16,0-1 48 0,-2 3 16 0,1 0 0 15,0 4-256-15,-7 2-48 0,9-1-16 0,0 3 0 16,0 3-304-16,0 3-48 0,-1 3-16 0,1-1 0 0,1 0-192 16,1 5 0-16,-2-6 0 0,0 1 0 0,0 1-128 15,2-2-32-15,-2-1 0 0,1-2 0 16,-1 1-1936-16,2-5-384 0</inkml:trace>
  <inkml:trace contextRef="#ctx0" brushRef="#br0" timeOffset="34837.61">17585 13600 39167 0,'0'0'1728'0,"0"0"368"0,0 0-1680 0,0 0-416 0,0 0 0 0,0 0 0 0,7 2 768 0,2 0 64 16,3-2 0-16,3-3 16 16,3-2-208-16,3-2-64 0,2-1 0 0,3-2 0 0,3-3-256 0,0-1-48 15,1-3-16-15,-3-4 0 0,-1-1 0 0,-1-2-16 16,-3-1 0-16,-2 1 0 0,-4-5 128 0,-3 2 16 16,-2-3 16-16,-3 0 0 0,-4 2-16 0,-2 3 0 15,0 3 0-15,-1 4 0 0,-1 4-48 0,0 5-16 16,0 9 0-16,0 0 0 0,2 9-320 0,2 8 0 15,0 6 0-15,2 10 128 0,0 7-128 0,2 8 0 16,-2 7 0-16,1 6-128 0,-1 6 128 0,1 1 0 16,-2-2 0-16,-1-1 0 0,-3-5 0 0,-2-4 0 15,0-2 0-15,-3-3 128 0,-3-4-128 0,-1-4 176 16,-2-4-176-16,-2-4 192 0,-1-1-400 0,-1-7-80 16,0-2-16-16,-2-4 0 15,2-2-1248-15,-2-4-256 0,0-5-48 0,2-2-16 16,-2-3 672-16,2-2 144 0,0-4 32 0,-1-5 0 15,0-2-176-15,0-1-16 0,0-2-16 0,2-4 0 0,-2-2 1232 0,1-4 160 16,1 1 80-16,1-3 16 0,3-3 688 0,4 0 144 16,4-1 16-16,2 0 16 0,4-1-16 0,4 1 0 0,4-1 0 15,4 4 0-15,4 3-624 0,4 0-128 0,4 1-32 0,3 2 0 16,3 4-320-16,2 1 0 16,-1 0 0-16,1 5 0 0,1 1-192 0,-2 5 0 15,-2-2 0-15,-3 1 0 16,-3 3-592-16,-4-2-128 0,-3 0-32 0,-2 1 0 15,-4 0 256-15,-2 1 48 0,-2-3 16 0,-3 3 0 0,-8 0 800 0,0 0 144 0,0 0 48 0,0 0 0 16,0 0 848-16,0 0 192 0,0 0 16 0,0 0 16 16,0 0-336-16,0 0-64 0,0 0-16 0,-4 9 0 15,0-1-480-15,0 2-96 0,-3 2-32 0,2 1 0 0,0 0-160 16,0 2-16-16,-1-2-16 0,2 0 0 0,1 0-224 0,0 0 0 16,0 0 128-16,3-3-128 0,2-1 0 0,0-1 0 15,2 0 0-15,1-1 0 0,2-4 0 0,2 0 0 16,1-2 0-16,4-1 0 0,0-1-256 0,1-2-32 15,2 1-16-15,-1-2 0 16,0 0-96-16,-1 0-32 0,1-1 0 0,0-2 0 16,-1 0 208-16,0-3 32 0,-1 3 16 0,0-4 0 0,1 1 176 0,-4-3 0 15,0 2 0-15,-2-2 0 0,-1 3 0 0,-2 1 0 16,0 0 0-16,-3 3 0 0,1 0 0 0,-4 6 144 16,2-7-144-16,-2 7 160 0,0 0 160 0,0 0 48 15,0 0 0-15,-8 4 0 0,-3 3-160 0,2 3-16 16,3 2-16-16,-2 4 0 0,1-1-176 0,3 0 0 0,2-1-192 15,1-1 192-15,-1 1-144 0,4-3 144 0,1-1 0 16,3 1 0 0,2-2-832-16,1-3-48 0,1-2-16 0,1 1 0 15,0-3 304-15,4-1 48 0,-2 0 16 0,0-2 0 16,1-2-208-16,0-2-32 0,-1 0-16 0,0-2 0 16,-1 0 32-16,0 0 16 0,-2 2 0 0,-2-2 0 0,-1-2 736 0,-2 1 0 0,-1-1 0 0,0 0 160 15,-2 1 800-15,0-1 144 0,-4 1 48 0,1 2 0 16,0 1 48-16,1 5 16 0,0 0 0 0,0 0 0 15,0 0-592-15,0 0-112 0,0 0-32 0,0 0 0 16,0 0-480-16,0 0 0 0,0 0 0 0,-2 9 0 16,2 1 0-16,0 1 0 0,0-2 0 0,0 0 0 15,2 1 0-15,-2-2 0 0,0 4 0 0,0-4 0 16,0-1 0-16,0 1 0 0,0 1 0 0,0-1 0 16,0-8 0-16,0 8 0 0,0-8 0 0,1 8 0 0,-1-8 0 0,0 0 0 15,0 0 0-15,0 0 0 0,0 0 0 0,0 0 0 16,0 0 0-16,0 0 0 0,0 0 0 0,0 0 0 15,0 0 0-15,0 0 0 0,0-7 192 0,0 0-48 16,1-3-16-16,2 3 0 0,1-4-128 0,1-1 0 16,2-1 144-16,0 0-144 0,3-1 0 0,-1 0 0 15,0 1 0-15,0 1 128 0,0 3-128 0,0-2 0 16,2 2 0-16,0 1 0 0,0 6 0 0,-1 2-128 16,1 0 128-16,-2 2 0 0,-1 4-192 0,-1 1 64 0,1 3 0 15,0 1 0-15,-1-2-112 0,-2 2-16 16,-1-1 0-16,1 3 0 0,-3-2 64 0,1-1 0 15,-2-1 0-15,1 2 0 16,-1-2-704-16,0 1-144 0,1-3-32 0,-2-7-12400 0,0 8-2480 16</inkml:trace>
  <inkml:trace contextRef="#ctx0" brushRef="#br0" timeOffset="35259.75">19308 13864 34095 0,'0'0'3024'0,"0"-6"-2416"0,0-2-480 0,-1 0-128 15,-1-1 1920-15,0 1 384 0,-3-2 64 0,-1 2 0 16,1 3-464-16,-1-2-112 0,-1 1 0 0,1 2-16 16,-1 1-912-16,1 3-176 0,-2 1-48 0,0 5 0 15,-1-2-336-15,0 5-80 0,0 0-16 0,-1 3 0 16,1 1-208-16,0 2 0 0,0 5 0 0,1-2 0 0,3-1 0 0,1 0 0 16,2-1 0-16,3 1 0 0,3-2-192 0,1 1-64 15,3-3-32-15,2-1 0 16,2-2-1120-16,2-2-208 0,2-4-48 0,2-2-16 15,2-2 192-15,-1 0 32 0,2 0 16 0,0-2 0 16,0-7 272-16,1 1 48 0,-1-1 16 0,-2-2 0 16,0-2-16-16,-4 0 0 0,-2 0 0 0,2-1 0 15,-4-2 832-15,0-1 288 0,-2-4-192 0,-1 2 192 0,0-1 704 0,-2 1 224 16,1-6 48-16,-1 1 16 0,1 0 496 0,-2-1 112 16,-1 0 0-16,0 3 16 0,0 4-144 0,0 3-48 15,-1 5 0-15,1 2 0 0,-4 8-528 0,0 0-96 16,7 4-32-16,-1 7 0 0,0 4-416 0,-2 5-96 15,-2 3 0-15,-1 3-16 0,-2 6-240 0,-1-1 176 0,-4 3-176 16,0-4 160-16,1-3-32 0,-2 2-128 16,1-4 192-16,0-1-64 0,1 0-128 0,1-6 0 15,0 0 0-15,0-3 0 16,-1-4-704-16,1 0-208 0,0-5-48 0,4-6-13408 0,0 0-2672 0</inkml:trace>
  <inkml:trace contextRef="#ctx0" brushRef="#br0" timeOffset="35518.75">19381 13858 21183 0,'0'0'1888'0,"0"0"-1504"0,0 0-384 0,0 0 0 16,0 0 4800-16,0 0 880 0,9-2 176 0,2 0 32 15,0 1-4480-15,5-1-896 0,2 2-176 0,3 0-32 16,1-2-176-16,3-1-128 0,0 2 144 0,0-3-144 0,-2 1-224 16,1-2-144-16,-4 1-16 0,1 2-16 15,-3 0-224-15,-1-3-32 0,-1 1-16 0,-3 0 0 16,-2 0 528-16,-2 2 144 0,-3-1 0 0,-6 3 0 0,0 0 560 0,7-1 176 15,-7 1 32-15,0 0 16 0,0 0 128 0,0 0 32 16,5 5 0-16,-1 3 0 0,-2 2-368 0,1-1-64 16,-3 2 0-16,0 0-16 0,1 1-320 0,-1 1-176 15,0 2 192-15,0-4-192 0,-1 0 0 0,1-1-144 16,0 1-16-16,0-2 0 16,0-9-1792-16,0 0-352 0,0 0-80 0</inkml:trace>
  <inkml:trace contextRef="#ctx0" brushRef="#br0" timeOffset="35646.58">19878 13768 35935 0,'-7'-16'3200'0,"6"10"-2560"15,0-1-512-15,-2 1-128 0,0-1 1408 0,1 3 272 0,2 4 48 0,0 0 16 16,0 0-1088-16,0 0-208 16,0 0-64-16,0 0-13120 0,0 0-2624 0</inkml:trace>
  <inkml:trace contextRef="#ctx0" brushRef="#br0" timeOffset="35999.49">19994 13793 33167 0,'0'0'2944'0,"0"0"-2352"0,0 0-464 0,0 0-128 15,0 0 2176-15,0 0 432 0,0 0 80 0,0 0 0 16,0 0-1216-16,0 0-240 0,5 5-48 0,-1 3-16 0,-1 1-784 16,-1 3-176-16,1-1-16 0,-1 0-16 0,0-1-176 15,-1 2 0-15,-1 1 144 0,1-1-144 0,1-1 0 16,-2 0 0-16,0-3 0 0,1-1 0 0,0 1 0 0,-1-8 0 15,0 0 0-15,0 0 0 0,0 0 0 0,7 4 0 16,-7-4 0-16,8 3 0 0,-1-6 0 0,1 1-208 16,1 0 80-16,0-6 128 0,-1 1-192 0,1-1 192 15,1-4-160-15,0 2 160 0,0-1 0 0,1 1 0 16,-2-1 0-16,0 2 0 0,0 1 0 0,0 3 0 16,-1 1 0-16,0 2 160 0,0 0-160 0,0 2 192 15,-1 2-192-15,1 0 192 0,-1 2-192 0,1 0 0 0,-1 0 0 16,3 1 0-16,-1-1 0 0,0 3 0 15,1-2-144-15,1-1 144 0,0-2 0 0,4 2 0 16,-2-1 0-16,0 1 0 0,0-2 0 0,0 1 0 0,-1 0 0 0,-1 1 0 16,0 1 0-16,-2 1 0 15,-3-4 0-15,-6-2-14048 16,7 5-2896-16</inkml:trace>
  <inkml:trace contextRef="#ctx0" brushRef="#br0" timeOffset="36138.89">20873 13933 45151 0,'0'0'4016'0,"0"0"-3216"0,0 0-640 0,0 0-160 15,0 0 1280-15,0 0 208 0,0 0 48 0,0 0 16 16,0 0-1024-16,0 0-208 0,0 0-32 0,0 0-23120 16</inkml:trace>
  <inkml:trace contextRef="#ctx0" brushRef="#br0" timeOffset="38234.08">8886 16486 22751 0,'0'0'1008'0,"-5"0"208"0,0 0-976 0,-1 0-240 0,0 0 0 0,-1 0 0 0,1 1 816 0,-1 2 112 16,7-3 32-16,-7 0 0 0,-1 1 384 0,1 1 64 16,7-2 32-16,-10 0 0 0,-1 0-160 0,2 1-16 15,9-1-16-15,0 0 0 0,0 0-272 0,0 0-48 16,0 0-16-16,0 0 0 0,0 0-144 0,0 0-48 15,0 0 0-15,11 5 0 0,6 0-64 0,5 1-16 16,5-1 0-16,7-1 0 0,7-2-64 0,2 1 0 16,1 2-16-16,5-4 0 0,5-2-208 0,3 0-32 15,4 0-16-15,-1 1 0 0,-1 1-144 0,-3 0-32 16,-2-1 0-16,-5 4 0 0,-5 0-128 0,-2-1 0 16,-1-3 0-16,-5 0 128 0,-5 0-128 0,-3 1 128 15,-3 0-128-15,-7-1 128 0,-4-1 48 0,-2 1 0 16,-3 1 0-16,-9-1 0 0,0 0 16 0,0 0 0 15,0 0 0-15,0 0 0 0,0 0-16 0,0 0 0 16,-3-8 0-16,-2 2 0 16,-4-1-1184-16,0 1-224 0,0 1-48 0,4-5-12736 15,2 1-2560-15</inkml:trace>
  <inkml:trace contextRef="#ctx0" brushRef="#br0" timeOffset="38643.18">9705 16210 31679 0,'-20'2'1408'0,"14"-2"272"0,-3-2-1344 0,1 2-336 0,0 0 0 0,0 0 0 0,2 0 1008 0,-1 0 128 16,1 0 16-16,-1 1 16 0,1 0 176 0,6-1 16 15,0 0 16-15,0 0 0 0,0 0-480 0,0 0-80 16,-6 3-32-16,6-3 0 0,0 0-336 0,0 0-64 16,0 0 0-16,0 0-16 0,0 0 64 0,6 6 16 15,0 1 0-15,3 1 0 0,3 0-128 0,4 1-32 16,3 2 0-16,2 0 0 0,3 1-288 0,0 3 128 16,2 1-128-16,2 0 0 0,2 1 0 0,0-1 0 15,0 4 0-15,0 3 0 0,-3-3 0 0,-1 1 0 16,0-2 0-16,-2 1 0 0,-3 1 128 0,-3-3-128 15,-4-1 0-15,-1-3 0 0,-2 2 0 0,-4-3 160 16,-3 1-160-16,-5 2 128 0,-7 1-128 0,-4 0 192 16,-4 1-192-16,-8 3 192 0,-5 0 96 0,-7 2 32 15,-7 0 0-15,-5 3 0 0,-5-3-144 0,1 2-32 0,1 2 0 0,1 1 0 32,-3-1-1424-32,7 0-304 0</inkml:trace>
  <inkml:trace contextRef="#ctx0" brushRef="#br0" timeOffset="39561.08">11440 15963 34495 0,'-9'-13'1536'0,"8"7"304"0,-1-5-1472 0,2 1-368 0,-1-3 0 0,0 1 0 16,1 2 1424-16,0 2 224 0,0 8 32 0,0 0 16 16,0 0-672-16,5 6-128 0,2 9-16 0,2 9-16 15,0 10-384-15,-1 12-80 0,-2 9-16 0,1 5 0 16,-2 5 0-16,-1 1 0 0,-3 5 0 0,-2-2 0 16,-1-3-192-16,-1-3-64 0,-1-3 0 0,0-8 0 15,0-5-128-15,0-5 128 0,0-6-128 0,1-4 128 31,3-5-1744-31,-1-6-368 0,-2-7-64 0</inkml:trace>
  <inkml:trace contextRef="#ctx0" brushRef="#br0" timeOffset="39803.53">11409 16017 35935 0,'8'-51'1600'0,"-2"27"320"0,3-6-1536 0,4 0-384 0,3-1 0 0,2 4 0 0,2 3 976 0,1 5 128 15,0 4 32-15,1 6 0 0,1 5-624 0,2 6-128 16,0 4-32-16,-2 5 0 0,-1 4-96 0,-1 6-32 16,-3 3 0-16,-2 2 0 0,-2 1-224 0,-2 0 176 15,-3 1-176-15,-2 1 160 0,-5-2-32 0,-3-4-128 0,-2 1 192 0,-4-1-64 16,-5-2 48-16,-4 0 0 0,-3 0 0 0,-3 0 0 16,-2-2-16-16,1 0 0 15,0-3 0-15,4 1 0 16,3-1-1136-16,5 0-240 0,3-2-32 0</inkml:trace>
  <inkml:trace contextRef="#ctx0" brushRef="#br0" timeOffset="40225.97">12183 16155 23039 0,'0'0'1024'0,"0"0"192"0,2-7-960 0,-2 1-256 0,-2-5 0 0,1 2 0 15,0 0 4128-15,-2 1 784 0,-1-5 144 0,0 3 48 16,-1 0-3264-16,-2 0-656 0,0 0-128 0,-2 0-32 16,-2 0-400-16,1 0-96 0,-3 3-16 0,2 1 0 15,-1 1-192-15,-1 1-64 0,-2 3 0 0,-2 2 0 0,0 3-256 0,0 4 0 16,-1-1 0-16,1 4 0 0,0 1 0 0,2 2 0 16,4 0 0-16,2 2 0 0,2 1-160 0,3 0 160 15,4 1-160-15,3 0 160 16,3 1-304-16,3-1 48 0,1 0 0 0,0-1 0 15,0-1-256-15,2-2-32 16,0-1-16-16,-2-3 0 0,2 0 208 0,0-3 32 0,-1-3 16 0,1-1 0 0,-1-3 144 0,0-1 32 16,0-2 0-16,1-4 0 0,-1 1 128 0,0-1 0 15,-2 0 0-15,-1-3 0 0,-2 1 128 0,1-1-128 16,-2-1 160-16,-1-2-160 0,0-2 256 0,-2 0-64 16,0 2 0-16,-2 0 0 0,0 4 192 0,0 1 48 15,0-1 0-15,0 3 0 0,0 6 64 0,0 0 16 16,0 0 0-16,0 0 0 0,0 0-320 0,0 0-48 15,2 9-16-15,1 0 0 0,1 0-128 0,0 0 0 0,1 2 0 0,1 0 0 32,2-3-1280-32,1 1-224 0,2-1-48 0,1-1-18128 0</inkml:trace>
  <inkml:trace contextRef="#ctx0" brushRef="#br0" timeOffset="40511.31">12323 16193 26719 0,'0'0'2368'0,"-2"-7"-1888"0,1 1-480 0,0-1 0 16,0 1 2528-16,1-1 416 0,0-1 64 0,1 2 32 15,-1 6-1440-15,4-7-304 0,-4 7-48 0,4-4-16 16,0-1-672-16,1 1-144 0,3 3-32 0,1 0 0 16,-9 1-384-16,9 1 0 0,0 2 128 0,0 2-128 15,-1 0 0-15,0 3 0 0,0 1 0 0,-2 3-176 0,-1-1-80 0,1 2 0 16,-3 0-16-16,1 1 0 0,-1 0-80 0,-2-1-16 16,1 0 0-16,-2-3 0 0,0 1 192 0,-2-2 48 15,2-1 0-15,0-8 0 0,0 0 128 0,0 0 0 16,0 0 0-16,0 0 0 0,0 0 496 0,0 0 80 15,0 0 0-15,0 0 16 0,0-8 464 0,2-1 96 16,0-3 0-16,2-1 16 0,1-1-368 0,2-2-80 16,1-1-16-16,2-1 0 0,0-3-448 0,2 1-112 15,1-2-16-15,3 1 0 16,0-3-1536-16,-1 0-304 0,1-1-64 0,-1 2-16 0</inkml:trace>
  <inkml:trace contextRef="#ctx0" brushRef="#br0" timeOffset="40723.68">12758 15899 24879 0,'0'0'2208'0,"0"0"-1760"15,0 0-448-15,0 0 0 0,0 0 3856 0,0 0 688 0,0 0 144 0,0 0 32 16,0 0-2464-16,0 0-480 0,8 6-112 0,-1 1 0 16,-1 6-976-16,-1 3-192 0,0 4-48 0,1 2 0 15,-1 1-192-15,0 5-64 0,-1 0 0 0,0 1 0 16,0 0-192-16,-2-1 0 0,0-3 0 0,-1 1 0 15,0-2-192-15,1-2-48 0,-2-3 0 0,-2-4 0 16,1-2-1344 0,0-3-272-16,-2-2-48 0,3-8-18032 0</inkml:trace>
  <inkml:trace contextRef="#ctx0" brushRef="#br0" timeOffset="40993.32">12686 16145 28559 0,'-2'-16'2544'0,"2"9"-2032"0,0 1-512 0,0 6 0 0,0 0 2128 0,6-4 336 15,2-3 64-15,3 2 16 0,2 1-1552 0,2 0-304 16,2 2-64-16,2 0-16 0,1-1-608 0,1 0 0 16,-1 0 0-16,-1 1 0 15,4-2-448-15,-4 1-96 0,-1-1-32 0,-1 3 0 16,-1-2 96-16,-2 1 16 0,-2-1 0 0,-2 2 0 0,0 0 192 0,-4-1 32 16,-6 2 16-16,0 0 0 0,0 0 640 0,0 0 128 15,0 0 32-15,0 0 0 0,0 0 528 0,7 3 112 0,-7-3 32 0,3 8 0 16,0 1-496-16,0 3-112 15,-1 2 0-15,1-1-16 0,-2 3-288 0,2-1-48 16,2 1-16-16,-1 0 0 0,-1-2-112 0,0-1-32 16,0 0 0-16,0-4 0 15,-1 1-512-15,-2-10-128 0,3 6 0 0,-3-6-19200 0</inkml:trace>
  <inkml:trace contextRef="#ctx0" brushRef="#br0" timeOffset="41118.83">13098 15876 42207 0,'0'0'1872'0,"0"0"384"0,0 0-1808 0,0 0-448 0,0 0 0 0,0 0 0 15,0 0-368-15,0 0-160 0</inkml:trace>
  <inkml:trace contextRef="#ctx0" brushRef="#br0" timeOffset="41779.89">13504 16048 35935 0,'0'0'1600'0,"-1"-4"320"0,-2-1-1536 0,0-2-384 16,1 1 0-16,-2-3 0 0,-1 1 1968 0,1 0 320 15,0 0 64-15,1 2 16 0,1-2-1536 0,-2 1-288 16,-2 1-64-16,0 1-16 0,-1 1-288 0,0 1-176 0,-1 2 192 0,-1 1-192 15,-3 1 272-15,0 4-48 0,0-1-16 0,-1 3 0 16,-2 1 16-16,0 3 0 16,2 0 0-16,2 1 0 0,-1-1-224 0,2 1 0 15,0 0 128-15,3-1-128 0,0 1 0 0,2 0 0 0,1 0 128 0,4-1-128 16,1 0 0-16,3 1 0 0,1-3 0 0,2 0 0 16,1-3 0-16,1 0 0 15,1-4 0-15,1-1 0 0,0-1-192 0,1-1 192 0,0 0-192 16,0-2 192-16,-1-1 0 0,0 0 0 0,-1-2 0 0,-1-2 0 15,-1 2 0-15,-1-1 0 0,-1-1 0 0,-1 2 0 16,-1 0 192-16,-4 6 64 0,4-7 0 0,-2 0 0 16,-2 7 128-16,0 0 16 0,0 0 16 0,0 0 0 15,-2-6-16-15,2 6 0 0,0 0 0 0,0 0 0 0,0 0-144 16,0 0-48-16,0 0 0 0,0 0 0 16,0 0-208-16,0 0 0 0,0 9 0 0,2 0 0 0,0 1 0 15,2 1 0-15,1-1 0 0,0 2 0 0,2-4 0 16,1 1 0-16,1 0-192 0,0-1 192 0,0 1 0 0,2-3 0 15,0-2 0-15,2 0 0 0,0 0-224 0,-1-3 64 16,0-1 16-16,1-1 0 16,1-1-288-16,1-4-48 0,-1-1-16 0,0-3 0 15,1 1 96-15,-2-1 16 0,0-3 0 0,0 0 0 0,-2-2 48 0,1 0 16 16,-1 0 0-16,-1-3 0 0,-1-3 160 0,0-2 160 16,-1-2-208-16,0-1 80 0,-1-3 128 0,-1-1 0 15,-2-1 160-15,0-3-160 0,0-2 544 0,0-1 16 16,0 3 0-16,-1 2 0 0,0 2 16 0,0 5 0 15,-1 5 0-15,0 5 0 0,-1 3-192 0,0 4-48 16,-1 8 0-16,0 0 0 0,0 0-336 0,4 12 0 16,-1 6 0-16,-1 7 0 0,1 8 0 0,0 3-208 15,-2 2 16-15,0 5 16 0,0 5 176 0,2-2 0 16,-2-1 0-16,2-2 0 0,0 0 0 0,-1-3 0 16,2-3 0-16,0-1 0 15,1-3-1280-15,2-3-192 0,-1-1-16 0</inkml:trace>
  <inkml:trace contextRef="#ctx0" brushRef="#br0" timeOffset="43012.51">15058 15609 40767 0,'-8'-11'1808'0,"8"11"368"0,-4-9-1728 0,0 0-448 16,-1 0 0-16,-1 1 0 0,-2 2 1344 0,0 0 192 0,0 4 48 0,-1-1 0 15,-3 3-976-15,-1 3-192 0,0-3-32 0,-1 6-16 16,-3 7-368-16,0 0 0 0,0 4 0 0,3 2 0 15,1 5 0-15,1 0 0 0,1-1 0 0,2 3-128 16,1 2 128-16,5-2 0 0,0-3 0 0,4 1 0 16,3-1 0-16,3-1-128 0,2-2 128 0,1-2 0 15,2 0-336-15,1-6 16 0,0-3 0 0,1-2 0 16,2-2 96-16,-2-1 32 0,1-4 0 0,-2-4 0 16,0 1 192-16,-1-3 0 0,-3-1 0 0,0-1 0 15,0-1 0-15,0-4 128 0,-1 0-128 0,0 0 160 16,-2-1-160-16,1 0 192 0,-2-2-192 0,0 0 192 0,-1 1-192 15,-1 0 160-15,-1-3-160 0,1 2 160 0,-2 2-160 16,0 1 160-16,-1 1-160 0,0 3 160 0,0 3 32 16,0 6 16-16,0 0 0 0,0 0 0 0,0 0-208 0,0 0 144 15,-1 9-144-15,0 4 128 0,0-3-128 0,-1 5 0 16,2 0 0-16,2 2 0 0,-1 1 0 0,1 1 0 16,2-2 0-16,2 0 0 0,-1-2 0 0,1 1 0 15,1-3 0-15,1-1 0 0,1-1 0 0,1-3 0 16,1-1 0-16,0-3 0 0,2-3 0 0,0-1 0 15,-1-3-144-15,1-1 144 0,2-2 0 0,-1-1-128 16,-1-4 128-16,0 0 0 0,-1 1 0 0,-1-1 0 16,0 2 0-16,-2-1 0 0,-1-3 0 0,-2 2 0 15,0-2 0-15,-1 2 0 0,-1-1 0 0,0 0 0 16,-2 0 0-16,1 2 0 0,-2 1 0 0,0 2 0 16,-1-1 0-16,0 8 0 0,0 0 176 0,0 0-16 15,0 0 0-15,0 0 0 0,0 0-32 0,0 0-128 16,-6 8 192-16,1 1-64 0,0 6-128 0,1-1 0 15,0 0 0-15,2 1 0 0,2-2 0 0,2 0 0 0,-1 0 0 16,2 0 0-16,1 0 0 0,1-1 0 0,1-2 0 16,2-1 0-16,1-2 0 0,3-2 0 0,-2-1 0 0,2-2-176 15,0 0 32-15,1-2 0 0,0-2 0 0,0 0 0 16,0-2-80-16,0 1-16 0,-1-3 0 0,-1-1 0 16,0 1-64-16,-1-2-16 0,-1-1 0 0,-1-2 0 15,-1 0 320-15,-1-1-128 0,0 0 128 0,-1 2 0 0,-1-1 128 16,-2 1 144-16,1 1 32 0,-2-2 0 0,0 2-128 15,1 1-32-15,-2 1 0 0,0 7 0 0,-2-6 128 16,2 6 32-16,0 0 0 0,0 0 0 0,0 0-128 0,0 0-32 16,-3 8 0-16,0 1 0 0,2 2-144 0,-1 2 0 15,2 1 0-15,2 2 0 0,0-2 0 16,2 0 0-16,1 1 0 0,2-1 0 0,2-1-128 0,0-1 128 16,2-2-160-16,-1-3 160 0,2-1-384 0,-1-2 0 15,3-2 16-15,-1-2 0 0,0-3-16 0,1-1 0 16,0-1 0-16,1-2 0 0,0-4 16 0,1 0 0 15,1-1 0-15,-2-1 0 0,-3-2 160 0,0-1 16 16,-2-1 16-16,0 2 0 0,-3-2 176 0,0 0 0 16,-2 2 0-16,0-3 128 0,-1 0 224 0,0-3 48 0,0 0 16 0,-1 0 0 15,-2 0 208-15,0 1 32 16,1 1 16-16,0 2 0 0,-1 6-112 0,1 0-32 16,0 1 0-16,1 5 0 0,-3 5-224 0,0 0-48 15,0 0-16-15,5 9 0 0,0 6-240 0,1 4-192 16,-1 4 48-16,-1 4 0 0,-3 5 144 0,0 0 0 0,-1 3 0 15,0-1 128-15,-1 0-128 0,0-1 144 0,-1-3-144 16,1-1 160-16,1-2-160 0,1-6 0 0,-1-3 144 16,0-2-144-16,0-3 0 0,0-4-256 0,0-9 32 0,0 0 16 15,0 0-1536 1,0 0-304-16,0 0-64 0,7-4-17984 0</inkml:trace>
  <inkml:trace contextRef="#ctx0" brushRef="#br0" timeOffset="43136.07">15895 15824 33807 0,'-12'-20'1488'0,"8"11"320"0,-2-3-1440 0,-2 1-368 0,-1 0 0 0,1 1 0 15,1 1 2176-15,2 0 352 0,1 1 80 0,2 0 16 0,0-1-976 0,2 4-192 16,0 5-48-16,7-4 0 0,2-2-976 0,4 3-208 16,3 0-32-16,1 0-16 15,1 1-1024-15,2-1-208 0,0 2-32 0,1-2-16 16,0 2-1504-16,-1 0-288 0,-2-1-64 0</inkml:trace>
  <inkml:trace contextRef="#ctx0" brushRef="#br0" timeOffset="43398.54">16139 15650 17503 0,'0'0'1552'0,"0"0"-1232"16,0 0-320-16,0 0 0 0,0 0 4432 0,0 0 832 15,0 0 176-15,0 0 16 0,0 0-2832 0,-3 7-560 16,3-7-112-16,-2 8-32 0,-1 0-816 0,0 1-160 16,2 2-48-16,0 4 0 0,-1-2-256 0,2 0-48 15,-1 4-16-15,0 0 0 0,-1 0-224 0,1 1-48 16,1 0-16-16,0 0 0 0,0-1-144 0,0 0-16 16,3-4-128-16,-1 0 192 0,1-1-192 0,1-3 128 15,1-1-128-15,0-3 0 0,2-2 0 0,1-2 0 16,-2 1-128-16,2-4 128 0,0 0-272 0,1-2 48 0,-1-2 16 0,1 1 0 15,0-1-64-15,0-2-16 16,0-1 0-16,0-2 0 0,2 0 288 0,-2-2-128 0,-1 0 128 16,0-2 0-16,-2-2 0 0,-1 0 0 0,-1-2 0 0,-1-1 0 15,-3-1 0-15,0 2 0 0,0 1 0 0,-1 1 144 16,-3 2 96-16,-2 1 16 0,0 5 0 0,-2-2 0 16,0 4-512-16,-2 1-112 0,-1 5-16 0</inkml:trace>
  <inkml:trace contextRef="#ctx0" brushRef="#br0" timeOffset="44277.71">16939 15507 19343 0,'2'-18'848'0,"-1"11"192"0,1-3-832 0,1-1-208 0,0 0 0 0,-2 0 0 0,0 2 4800 0,-1 0 928 16,-1 1 176-16,-2 4 48 0,3 4-3760 0,-6-4-736 16,-1 3-160-16,-2 4-16 0,0 4-736 0,-1 5-144 15,-5 3-16-15,1 3-16 0,-2 3-368 0,1 2 0 16,0 2 0-16,4 2 128 0,-1-3-128 0,3 2 0 15,2 1 0-15,2-1 0 0,2-2 0 0,3-2 0 16,4-1 0-16,3-2 0 0,3-3 0 0,3-2-128 16,2-1 128-16,0-2-128 0,1-2-64 0,1-3-16 15,1-4 0-15,2-1 0 0,-3-1 208 0,2-1-192 16,1-2 192-16,-1-1-192 0,1-1 192 0,-3-2-144 16,-2-2 144-16,0 0-128 0,-1 0 128 0,-2-1-128 15,-3-3 128-15,-1 1-128 0,0 0 128 0,-2 0 192 16,-1 1-32-16,1-1-16 0,-3 3 144 0,1-2 32 15,-1 2 0-15,-2 3 0 0,-1 6 32 0,0 0 16 0,0 0 0 0,0 0 0 16,0 0-112-16,0 0-32 0,0 0 0 0,0 9 0 16,0 1-224-16,0 5 0 0,0 2 128 0,0 1-128 15,0-4 0-15,0 2 0 0,0-1 0 0,2 0 0 16,0-2 128-16,2 0-128 0,1-1 176 16,2-3-176-16,1-3 0 0,1-1 0 0,1-1 0 0,3-1 0 15,0-2 0-15,2-2 0 0,0-2 0 0,4-3 0 16,0-1 0-16,-1-2-144 0,-2 0 144 0,-2-1 0 15,1-1 0-15,-4-1-128 0,-1-1 128 0,-4 2 0 0,-1 0 0 0,-1-2 0 16,-3-1 0-16,-1 0 0 0,-3-2 0 16,-3 2 176-16,-1-1-176 0,-4 1 192 0,-1 0-192 0,-1 3 128 15,0 3-128-15,2 2 128 16,-1-1-128-16,3 5 0 0,1 0-192 0,1 4 192 16,7-2-1632-16,0 0-208 0,0 10-32 0,3 1-18032 15</inkml:trace>
  <inkml:trace contextRef="#ctx0" brushRef="#br0" timeOffset="44588.31">17467 15653 41759 0,'-5'-8'1856'0,"2"4"368"0,1-1-1776 0,-1 0-448 15,3 5 0-15,-4-7 0 0,0 0 1536 0,2-1 240 16,-1 1 32-16,3 3 16 0,0-5-992 0,0 9-192 16,5-5-32-16,3 0-16 0,3 1-464 0,2 1-128 0,1 2 0 0,2 1 0 15,1 1 0-15,0 3 0 0,-1 3-192 0,0-1 64 16,-2 3-224-16,-1-1-32 15,1 3-16-15,-4 0 0 16,-4 0-208-16,0 0-32 0,-2 1-16 0,-3 0 0 0,-1-2 352 0,-1 1 80 16,-2-2 16-16,-1 1 0 0,-1 1 208 0,1-1 0 0,0-1 0 15,1-2 0-15,0-1 0 0,3-6 0 16,0 0 0-16,0 0 0 0,0 0 208 0,0 0 96 0,0 0 16 16,0 0 0-16,0 0 176 0,3-6 32 0,3-1 16 0,0-3 0 15,2-2-160-15,0-1-48 0,0 0 0 0,-1-1 0 16,0-3-48-16,-1 1-16 0,1 2 0 0,0-4 0 15,-1-1-272-15,1 1 0 0,-1 6 0 0,2-1 0 16,2-1-1968-16,2 1-496 16</inkml:trace>
  <inkml:trace contextRef="#ctx0" brushRef="#br0" timeOffset="44912.54">17723 15589 34095 0,'0'0'3024'0,"0"0"-2416"15,0 0-480-15,0 0-128 0,0 0 1680 0,5-4 320 16,-5 4 64-16,6-4 16 0,4 0-1056 0,0 0-224 16,0 2-32-16,1 2-16 0,-1 1-432 0,1 0-96 0,-2 1-16 0,0 3 0 15,0 0-16-15,-1 2 0 0,0-1 0 0,-2 3 0 16,1 2-192-16,-2-1 128 16,-1-1-128-16,0 2 0 0,0-1 0 0,-3 1 0 0,0 0 0 15,1 1 0-15,-2 0 0 0,0 0 0 0,0-2 0 0,0-1 0 16,0 0 0-16,0-9 0 15,0 7 0-15,0-7 0 0,0 0 0 0,0 0 0 0,0 0 128 0,0 0-128 16,0 0 576-16,0 0 32 0,6 0 0 0,2-5 0 16,-1-2-112-16,-1-1-32 0,1-2 0 15,0-3 0-15,4-2-48 0,-2 0-16 0,0-2 0 0,0-1 0 16,0-1-208-16,0 1-32 0,1 0-16 0,-3 3 0 31,1 4-736-31,0-2-160 0,1 1-16 0,-1 3-21504 0</inkml:trace>
  <inkml:trace contextRef="#ctx0" brushRef="#br0" timeOffset="45603.71">18141 15592 37263 0,'0'0'1648'15,"0"0"336"-15,0 0-1584 0,0 0-400 0,0 0 0 0,0 0 0 0,-5-3 1280 0,5 3 160 16,0 0 32-16,0 0 16 0,0 0-784 0,0 0-144 16,0 0-48-16,-7 3 0 0,7-3-512 0,0 0 0 15,-3 6 0-15,1 1 0 0,2-7 0 0,0 8 0 16,0 1 0-16,2-1 0 0,0-1 0 0,1 1 0 16,-1 0 0-16,1-1 0 0,1-1 0 0,-4-6 0 0,4 7 0 0,0-1 0 15,-4-6 0-15,8 5 0 16,-8-5 0-16,7 2 0 0,3 0 0 0,-1-2 0 15,-2-2-160-15,3 0 160 0,-3 2-256 0,1-5 64 16,-1 0 0-16,-1-2 16 0,1 1 176 0,-1-1 0 16,0 1-144-16,-1-1 144 0,-1-4 0 0,-2 0 0 15,1 3 0-15,-2-1 128 0,2 0 352 0,-3 0 64 16,0 1 16-16,-2 0 0 0,0 2 208 0,-1-1 32 16,-1 1 16-16,0 1 0 0,-1-1-256 0,0 2-48 0,-2 3-16 15,0-2 0-15,-1 1-288 0,-1-1-48 0,-2 3-16 0,1 0 0 16,-1 2-144-16,4 0 0 0,-3 1 0 0,3 2 0 15,-1 2 0-15,1 2 0 0,1 1 0 0,2 2 0 0,1 0-128 0,3-1 128 16,2 1 0-16,1 1 0 0,3 1 0 0,0-1 0 16,2-1 0-16,1 0 0 0,0-2 0 0,2-1 0 15,-1 1-144-15,1-1 144 0,-1-4-224 0,0 0 16 16,1-2 0-16,1-2 0 0,-2-2 80 0,2-1 128 16,1 1-208-16,1-3 80 0,2-2 128 0,-1-2-128 15,1-1 128-15,1 0-128 16,-1-3-240-16,-1 0-32 0,0-1-16 0,-2-1 0 15,0-7-368-15,-3 0-80 0,-1 1-16 0,0-4 0 0,1-5 496 16,-1-2 112-16,-2-2 16 0,0-1 0 0,-2-1 544 0,-1-1 112 16,-3-2 32-16,1 0 0 0,-1 0 448 0,-1-1 80 15,-1 0 32-15,-1 8 0 0,0 1-400 0,-2 5-80 16,0 4 0-16,3 5-16 0,-2 3-160 0,0 5-16 0,3 8-16 16,0 0 0-16,0 0-304 0,-5 12 0 15,0 9 0-15,1 5 0 0,2 8 0 0,0 5 0 16,2 7-128-16,2 2 128 0,-1 2 0 0,1-1-144 0,1-1 144 0,1-3 0 15,0-2 0-15,1-5 0 0,4-2 0 0,-1-2 0 16,0-3-176-16,1-5 176 0,1-5-208 0,1-4-14864 31,1-3-2976-31</inkml:trace>
  <inkml:trace contextRef="#ctx0" brushRef="#br0" timeOffset="46314.27">19024 15356 31327 0,'0'0'1392'0,"-4"-5"272"0,-3-1-1328 0,1 0-336 0,-2-1 0 0,-1 2 0 16,-1 1 1584-16,-1-2 240 0,-1 2 48 0,2 1 16 16,-3 2-768-16,0 1-160 0,-1 0-16 0,-1 2-16 15,2 4-464-15,0 0-80 0,1 1-32 0,1 1 0 16,0 1-224-16,2 1-128 0,0 2 160 0,0 2-160 15,1 3 0-15,1 0 0 0,2 1 0 0,1-1 0 16,3 1 0-16,1 1 0 0,1-5 0 0,2 2 0 16,2-5 0-16,2 3 0 0,2-3 0 0,0 0 0 15,1-4 0-15,2 3 128 0,1 0-128 0,0-5 0 0,-1-3 0 16,0-4 0-16,-2 2 128 0,1-4-128 0,-2 2 0 16,-2-5 144-16,0 1-144 0,-1-1 128 0,1-2 128 0,-2 1 0 15,-1-2 16-15,0-1 0 0,0 2 64 16,0-4 16-16,0-1 0 0,0 0 0 0,-2 0-64 0,1 1-16 15,0 2 0-15,0-1 0 0,3 3-128 16,-2 2-16-16,-3 2-128 0,-1 5 192 0,0 0-192 0,0 0 0 16,0 0 128-16,0 0-128 0,4 7 0 0,0 2 0 15,0 3 0-15,1-1 0 0,0-2 0 0,2 3 0 16,-1 0-128-16,1 0 128 0,0-2 0 0,3 2 0 16,0-4 0-16,2-1 0 0,1 0 0 0,1-2 0 15,0 0-208-15,3-1 64 16,2-4-1440-16,0 0-272 0,1-2-64 0,1-1-16 15,-1-1-1840-15,1-2-384 0</inkml:trace>
  <inkml:trace contextRef="#ctx0" brushRef="#br0" timeOffset="46497.31">19375 15412 26143 0,'-3'-18'1152'0,"2"8"256"0,-1 0-1136 0,0-4-272 15,-1-5 0-15,1 1 0 0,-2-1 2112 0,1-2 384 16,-2-1 64-16,1 2 0 0,1 3-704 0,1 3-128 0,-1 5-48 0,2 1 0 16,1 8-624-16,0 0-128 0,0 0-32 0,0 0 0 15,2 10-576-15,2 3-128 0,1 8-32 0,1 1 0 16,-2 6 48-16,0-1 16 0,-1 3 0 0,1 0 0 15,-1-1 16-15,0-2 0 0,-3 0 0 0,0-2 0 16,0-5-240-16,0-2 176 0,0-1-176 0,-2-3 160 16,1-2-1120-1,0-3-240-15,1-2-32 0,0-7-12016 0,0 0-2384 0</inkml:trace>
  <inkml:trace contextRef="#ctx0" brushRef="#br0" timeOffset="46767.48">19215 15448 21183 0,'-26'-15'1888'0,"15"7"-1504"0,-2-4-384 0,1 2 0 0,1-3 3152 0,4 1 560 15,1 0 128-15,5-1 0 0,4 1-1744 0,5 1-368 16,5-1-64-16,4 2 0 0,2 0-1088 0,6 3-192 16,2 0-64-16,2 3 0 0,0 0-320 0,-1 3 0 15,2 1 0-15,-1 1 128 0,-2-1 48 0,-1 2 16 16,-1 0 0-16,-4 1 0 0,-5 1-192 0,-2 0 160 16,-2-1-160-16,-3 1 160 0,-1 0-160 0,-2-1 0 15,-6-3 0-15,0 0 0 0,0 0 160 0,0 0-160 16,0 0 192-16,3 6-192 0,-3 2 368 0,1 3-48 15,0-3 0-15,1 2 0 0,-2 3 80 0,0 1 16 16,1-1 0-16,-1 2 0 0,0 0-96 0,3 1-32 0,-2 0 0 0,0-1 0 16,1-2-288-16,-1 0 160 15,0 0-160-15,0-2 128 16,1-1-960-16,2-3-192 0,-2 1-32 0,-2-8-18992 0</inkml:trace>
  <inkml:trace contextRef="#ctx0" brushRef="#br0" timeOffset="46874.58">19622 15330 22111 0,'-2'-7'1968'0,"-1"1"-1584"0,2-3-384 0,-1-1 0 16,0 1 4160-16,-1 1 768 0,2 1 128 0,0 0 48 15,1 7-3728-15,0 0-736 0,0 0-160 0,0 0-18912 16</inkml:trace>
  <inkml:trace contextRef="#ctx0" brushRef="#br0" timeOffset="47346.64">19753 15317 23039 0,'0'0'1024'0,"0"0"192"0,0 0-960 0,0 0-256 0,0 0 0 0,0 0 0 0,0 0 5040 0,0 0 960 16,0 0 192-16,-4 6 32 0,1 2-4208 0,0 1-848 15,1 0-160-15,1 2-48 0,1-1-656 0,0 1-144 16,0-1-32-16,1 2 0 0,1-3-128 0,1 0 0 16,1 3 0-16,0-6 0 0,0 1 0 0,1-1-144 15,0-1 144-15,0 1-208 0,-5-6-32 0,0 0 0 0,8 0 0 16,-1 0 0-16,-7 0 0 0,8-3 0 15,-2-1 0-15,1 0 0 0,-2 0 48 0,0-1 16 16,-1-1 0-16,1-1 0 0,0 1 176 0,1-1 0 16,-1-1 0-16,0 2 0 0,0-1 0 0,1-2 144 15,-3 1-144-15,1 2 160 0,0-1 16 0,0 2 0 16,-4 5 0-16,0 0 0 0,7-4-48 0,-7 4-128 16,6-4 192-16,2 2-64 0,-1-1-128 0,0 2 0 0,-7 1 0 15,8 0 0-15,-8 0 0 0,8 1 0 0,0 0 0 16,-2 1 0-16,-6-2 0 0,8 2 0 0,-1 1 0 0,-7-3 0 15,0 0 0-15,8 4 0 0,-8-4 0 0,6 2 0 16,-6-2-208-16,8 4 16 0,-2-2 16 16,-6-2 0-16,7 0 32 0,-1-2 0 0,1 0 0 0,1-1 0 15,-2-1-32-15,2 0 0 0,0-4 0 0,1 3 0 16,0-1 176-16,0 2 0 0,0-3 160 0,1 3-160 16,-4 2 640-16,2-1 16 0,1 2 16 0,0 2 0 15,0 2-32-15,-1 1 0 0,-1 1 0 0,0 3 0 0,3 1-128 16,-1 1-16-16,-1 3-16 0,-1-4 0 0,2 0-288 15,-1 1-64-15,0-1-128 0,1-3 192 16,0 1-768-16,0-3-144 0,-1-3-48 16,0-2-22144-16</inkml:trace>
  <inkml:trace contextRef="#ctx0" brushRef="#br0" timeOffset="47847.75">20829 15103 36863 0,'0'0'1632'0,"0"0"336"0,0 0-1584 0,0 0-384 0,3-5 0 0,2-2 0 15,3 1 752-15,5 2 64 0,3 1 16 0,3-1 0 16,5-1-464-16,3-3-96 0,3-2-16 0,3 1 0 16,1-4-96-16,1-1-32 0,1-1 0 0,0-2 0 0,-5-1 16 15,-1-3 0-15,-1-1 0 0,-3-4 0 0,-3-1-144 0,-2 0 160 16,-3 1-160-16,-3-4 160 0,-4-3-160 0,0 2 192 15,-3 2-192-15,-2 1 192 0,-2 0 64 16,-1 5 0-16,-3 2 16 0,0 7 0 16,-2 6 352-16,0-1 64 0,-1 2 16 0,3 7 0 0,0 0-384 0,-5 11-80 15,0 4-16-15,1 11 0 0,0 6-224 16,0 8 0-16,1 7 0 0,1 7 0 0,-1 3 128 0,2 4 16 16,-1 3 16-16,2 0 0 0,-2 1-32 0,-1-6 0 15,-1-2 0-15,0-5 0 0,-1-3-128 0,0-6 192 16,-2-6-192-16,1-3 192 0,-1-4-64 0,2-6-128 15,-3-5 192-15,1-2-64 16,-1-4-832-16,1-2-192 0,-1-3-16 0,1-3-16 16,0-5-1824-16,1 0-352 0,-7-12-80 0,5 2-16 0</inkml:trace>
  <inkml:trace contextRef="#ctx0" brushRef="#br0" timeOffset="48659.73">21165 15403 25791 0,'-7'-13'2304'0,"-2"-3"-1856"0,-4-4-448 0,-1-2 0 16,-3-2 2960-16,0-1 496 15,-2-1 112-15,4 1 16 0,2 3-1296 0,4 2-256 16,2 2-48-16,3 4-16 0,3-1-752 0,5 6-160 0,4-1-32 0,3 2 0 15,5 3-704-15,4 1-160 0,3 1-32 0,4 2 0 16,2 1-128-16,1 0 0 0,1 1 0 0,2 0-176 31,-1-1-1024-31,-2 0-208 0,3 0-32 0,-4 0-16 16,-2-1-432-16,-2-1-96 0,-3-2 0 0,-4-2-16 0,-2 3 1232 16,-2-1 240-16,-2-2 48 0,-3 2 16 0,-2 2 736 0,-7 2 160 0,0 0 16 0,0 0 16 15,0 0 960-15,0 0 192 0,0 0 48 0,0 0 0 0,-4-7-464 0,0 3-96 16,4 4-16-16,0 0 0 15,-5-2-368-15,5 2-80 0,-7 0 0 0,1 2-16 0,0 4-320 16,0 0-64-16,-1-1-16 0,1 5 0 0,2 0-224 0,-1 0 144 16,-1 2-144-16,3-1 128 0,0 0-128 0,2 1 0 15,1 0 0-15,1 1 0 0,2-3 0 0,0 1 0 16,3-5 0-16,-1 1 0 0,1-2 0 0,4-1 0 16,0-2-192-16,3 0 192 0,1-4-336 0,2 0 48 15,0-2 16-15,-1-1 0 0,1-2-64 0,-2 1-16 16,2-3 0-16,-2 1 0 0,-1-3 352 0,-1 2-176 15,-2 0 176-15,0-3-128 0,-1 1 128 0,-1-3 0 16,-3 1 0-16,0 0 0 0,-1 0 128 0,-1 0-128 16,-2 2 160-16,0 1-160 0,-1 3 208 0,0 7-48 15,0-7-16-15,-1 2 0 0,1 5 0 0,0 0 0 0,0 0 0 0,-5 5 0 16,-1 2-144-16,1 3 0 0,1-1 0 0,0 3 0 16,2-2 0-16,0 2 0 0,2 0 0 0,2 0 0 15,-1-2 0-15,2-1 0 0,2 0 0 16,1-1 0-1,2 0-800-15,3-2-32 0,0 0-16 0,2-4 0 16,-1 2-704-16,1-4-144 0,0-5-32 0,2 1 0 16,-2 0 336-16,0-2 64 0,0-1 16 0,-2 2 0 15,0-2 704-15,-1-2 144 0,-1 0 16 0,1 1 16 0,-3 0 1312 0,1 1 256 0,-3-5 48 0,1 4 16 16,-3 0 48-16,-3 8 16 0,4-6 0 0,-4 6 0 16,0 0-368-16,0 0-80 0,0 0-16 0,0 0 0 15,0 0-464-15,0 0-80 0,0 0-32 0,0 0 0 0,0 0-224 16,0 0 0-16,4 8 0 0,-1-1 0 15,0 1 0-15,2 0 0 0,-5-8 0 0,5 9 0 0,0 0 0 16,0-1 0-16,1-1 0 0,-1-1 0 0,-5-6 0 16,0 0 0-16,5 5 0 0,-5-5 0 0,0 0 0 0,0 0 0 15,4 6 0-15,-4-6 0 0,0 0 0 0,0 0 0 16,0 0 144-16,0 0-144 0,0 0 160 0,0 0-160 16,-4-4 192-16,4 4-192 0,0 0 160 0,0 0-160 15,0 0 128-15,-1-7-128 0,3-3 176 0,1 1-48 16,2-1-128-16,2 0 192 0,-1-3-64 0,2 1 0 15,1 1-128-15,2 0 192 0,0-1-192 0,0 2 144 16,-2 2-144-16,0-1 128 0,0 5-128 0,0 0 0 16,0 3 0-16,-1 2 0 0,-1 3 0 0,-1 0-144 15,2 5 144-15,-3 0 0 0,-1 2-128 0,-1 2 128 16,-1 1 0-16,1 0 0 0,0-2 0 0,-2 1 0 16,-1 0 0-16,0 0 0 15,0-1-896-15,1 0-64 0,1-2 0 0</inkml:trace>
  <inkml:trace contextRef="#ctx0" brushRef="#br0" timeOffset="48931.71">22703 15034 37839 0,'0'0'1664'0,"-1"-8"368"0,-2 0-1632 0,-1-1-400 0,-2 1 0 0,-1 0 0 15,1-1 1504-15,-2 0 224 0,-3 3 32 0,1-1 16 16,-1 2-352-16,0 2-64 0,-2 1-16 0,0 2 0 0,-2 6-704 0,0 2-160 15,-1 1-32-15,0 2 0 0,1-1-272 16,-1 6-176-16,2 1 192 0,2-1-192 0,3 1 0 0,2 0 0 16,3 2 0-16,4-1 0 0,3-2 0 0,4-1 0 15,2 0 0-15,1 0 0 0,3-3-256 0,0-3-16 16,2-4 0-16,-2-1 0 16,2-1-176-16,1-3-16 0,1-2-16 0,0-1 0 15,0-1-1072-15,0-4-224 0,1 0-32 16,-1-4-16-16,0 1-1744 0,-2-3-336 0</inkml:trace>
  <inkml:trace contextRef="#ctx0" brushRef="#br0" timeOffset="49104.4">22805 14963 30815 0,'0'-30'1360'0,"0"16"288"0,0-3-1328 0,1-2-320 16,0-4 0-16,-1 1 0 0,-2 0 2112 0,0 1 336 15,1 0 80-15,0 3 16 0,1 2-816 0,0 6-144 16,0-2-48-16,0 7 0 0,0 5-720 0,0 0-160 16,0 0-16-16,5 14-16 0,-1 5-496 0,1 3-128 15,0 4 0-15,-1 4 0 0,-1 2 0 0,-1 2 0 0,-2 2 0 0,-1-5 128 16,0 0-128-16,-2 0 0 0,-2-2 128 0,0 1-128 15,1-5 0-15,0-3 0 0,0-2 0 16,0-3 0 0,0-1-720-16,0-4-224 0,0-5-32 0,4-7-12656 0,0 0-2544 0</inkml:trace>
  <inkml:trace contextRef="#ctx0" brushRef="#br0" timeOffset="49363.27">22669 14953 30399 0,'0'0'2704'16,"0"0"-2160"-16,0-7-544 0,0 0 0 0,0 0 2800 0,0 7 448 15,0 0 80-15,8-5 32 0,1 0-2208 0,1 1-432 16,2 1-80-16,2 2-32 0,3 0-480 0,0-1-128 16,0 1 0-16,2 0 0 0,0-1 0 0,1 2 0 15,-2-2 0-15,0-1 0 0,-1 0 0 0,-1 2-208 16,-3 0 16-16,-1 0 16 0,-2-2 32 0,-1 2 0 16,-1 1 0-16,-2 4 0 0,-6-4 144 0,0 0 0 15,6 3 0-15,-2 4 0 0,-2 1 0 0,0 0 0 16,-2-1 0-16,0 4 176 0,0 1-48 0,0-1-128 15,0 1 192-15,0-1-64 0,0 0-128 0,0 0 0 16,1 0 0-16,-1-1 128 0,0-3-128 0,1 1 0 16,0-1 0-16,-1-7-176 15,0 0-608-15,0 0-128 0,0 0-32 0,0 0-17728 0</inkml:trace>
  <inkml:trace contextRef="#ctx0" brushRef="#br0" timeOffset="49478.24">23059 14883 41471 0,'1'-19'1840'0,"-1"11"368"0,-1-2-1760 0,0-3-448 16,-1 0 0-16,1 0 0 0,0 2 1120 0,-1 2 144 16,0 2 16-16,0 0 16 15,2 7-1552-15,0 0-320 0,0 0-64 0</inkml:trace>
  <inkml:trace contextRef="#ctx0" brushRef="#br0" timeOffset="49901.36">23138 14898 22111 0,'0'0'1968'0,"0"0"-1584"0,0 0-384 0,0 0 0 0,0 0 4432 0,-1 9 816 16,0 0 144-16,-1 2 48 0,2 1-3232 0,0 1-640 15,0-2-128-15,0 1-32 0,0 0-928 0,0 0-192 16,2-2-32-16,-1 0-16 0,0-2-112 0,2 0 0 16,-2 0-128-16,2 0 192 0,0-2-192 0,-3-6 128 15,0 0-128-15,0 0 0 0,6 5 128 0,1-1-128 16,0-4 0-16,-7 0 0 0,8-2 0 0,0-2 0 15,0-1 0-15,1-1 0 0,-1 0 0 0,0-1-160 16,-1 2 160-16,0-3-128 0,-1 0 128 0,1 1 0 16,-1-2 0-16,0-1 0 0,-1 3 192 0,1 0 32 15,-2 1 0-15,-1-1 0 0,-3 7 96 0,0 0 0 0,0 0 16 0,0 0 0 16,0 0-208-16,6 7-128 16,0 0 128-16,0 0-128 0,1-2 0 0,-1 0 0 0,1 1 0 15,-1 0 128-15,0-2-128 0,0 0 0 0,-6-4 0 0,9 5 0 16,0-2 0-16,2 1 0 15,-1-3 0-15,1 0 0 0,-1 1 0 0,2-1 0 16,-1-1 128-16,1 0-128 0,0 0 0 0,0 0 128 0,-2 1-128 0,2-2 0 16,-3 0 0-16,0 1 0 15,0 0 0-15,-1 0 128 0,-1-2-128 0,-7 2 0 0,6 0 0 0,-6 0 0 16,8 3-144-16,-8-3 0 0,0 0 0 0,8 1 0 31,-2 0-1744-31,-6-1-352 0</inkml:trace>
  <inkml:trace contextRef="#ctx0" brushRef="#br0" timeOffset="50047.75">23941 14952 38703 0,'0'0'3440'0,"0"0"-2752"16,3-6-560-16,0 2-128 0,-3 4 2288 0,0 0 416 15,4-3 96-15,-4 3 16 0,0 0-1808 0,0 0-368 16,0 0-64-16</inkml:trace>
  <inkml:trace contextRef="#ctx0" brushRef="#br0" timeOffset="72832.92">1759 8682 36335 0,'0'0'1600'0,"0"0"352"0,0 0-1568 0,0 0-384 0,0 0 0 0,0 0 0 16,0 0 1168-16,0 0 160 0,0 0 16 0,-6 5 16 16,1 3-336-16,1 5-64 0,0 5 0 0,2 11-16 15,-1 9-448-15,3-2-96 0,2 11-16 0,-1 3 0 16,1-1-144-16,0 2-48 0,-2-1 0 0,1-1 0 0,0 2 0 15,1 12 0-15,-2-7 0 0,1-5 0 16,2-7-192-16,-2-5 0 0,0-2 0 0,0-6 0 0,1-4 192 16,-1-3-64-16,2-5-128 0,-3-3 192 0,0-3-192 15,0-5 128-15,0-8-128 0,0 0 0 0,0 0 256 0,0 0-32 16,0-7-16-16,0-4 0 0,0-5-64 0,1-1-16 16,3-3 0-16,0-6 0 0,0-5-128 0,1-5-176 15,0-4 48-15,2-7 0 0,-2 2 0 0,1-3 0 16,0-6 0-16,0-3 0 0,-2-3 128 0,1-3 0 15,-1 1 0-15,0 4 0 0,-1 2 0 0,1 9 0 16,1 8 0-16,0 9 128 0,0 7-128 0,3 4 176 16,1 5-176-16,3 8 192 0,2 6-192 0,2 5 160 15,2 5-160-15,0 7 160 0,1 7-160 0,-1 6 0 16,-1 6 0-16,-1 6 128 0,-2 4 32 0,0 2 0 0,2 1 0 0,-4-3 0 16,-3 0 0-16,-1-3 0 15,-2-2 0-15,-2 0 0 0,-3-5-160 0,-1-3 192 0,0-5-192 0,-1 0 192 16,0-2-192-16,-2-3 0 0,2-4 0 0,-1-1 0 31,1-6-880-31,0-3-256 0,0 0-48 0,1-9-20192 0</inkml:trace>
  <inkml:trace contextRef="#ctx0" brushRef="#br0" timeOffset="72964.7">1883 9162 35007 0,'0'0'1552'0,"0"0"320"0,0 0-1488 0,0 0-384 0,0 0 0 0,0 0 0 16,9 0 2176-16,2 0 352 0,4 0 80 0,2 1 16 15,2 0-1488-15,2 1-304 0,3 0-48 0,0-2-16 16,4 0-1104-16,2 0-240 16,2-2-32-16</inkml:trace>
  <inkml:trace contextRef="#ctx0" brushRef="#br0" timeOffset="73251.55">2602 9097 35007 0,'-5'-8'3120'0,"0"-3"-2496"15,0 2-496-15,-1-1-128 0,-1-1 1888 0,-1 1 352 0,-1 1 80 0,-1 2 16 16,0-2-1104-16,1 5-208 16,-2-2-64-16,0 6 0 0,-1 2-656 0,0 5-144 0,-1 3-32 0,-1 6 0 15,0 5-128-15,-1 2-144 0,1 1 144 0,1 2-208 16,1 0 208-16,3 3 0 15,4-1 0-15,2 1 160 0,2 0 32 0,3-2 16 0,4-2 0 0,3-2 0 16,4-1-48-16,5-1-16 0,3-1 0 0,4-5 0 16,3-4-16-16,2-3-128 15,0-3 192-15,2-2-64 16,0-2-1424-16,3-5-304 0,2-5-48 0</inkml:trace>
  <inkml:trace contextRef="#ctx0" brushRef="#br0" timeOffset="73499.28">3015 8918 32255 0,'0'0'2864'0,"-6"-4"-2288"0,1 1-576 0,0 1 0 0,5 2 2880 0,0 0 448 16,-8-1 112-16,8 1 16 0,0 0-1392 0,-5 5-272 16,2 1-48-16,0 6-16 0,3 4-896 0,3 5-176 15,1 3-32-15,1 6-16 0,0 7-112 0,-1-1-32 16,0 5 0-16,0 3 0 0,-3 0-256 0,-1 1-48 15,-1-4-16-15,0 0 0 0,-1-3-144 0,1-3 0 16,1-5 144-16,0-3-144 0,1-2 0 0,1-4 0 16,-1-3 0-16,0-2 0 15,1-5-1120-15,0-4-240 0,-2-7-48 0,0 0-14160 16,0 0-2832-16</inkml:trace>
  <inkml:trace contextRef="#ctx0" brushRef="#br0" timeOffset="73666.23">2971 8939 34095 0,'-9'-9'1504'0,"6"4"320"0,2-3-1456 0,1 0-368 0,0-1 0 0,3-2 0 15,1 1 3296-15,2-1 592 0,3 0 112 0,4-2 32 16,2 0-2576-16,3 2-512 0,3-1-112 0,0 5 0 16,0 0-576-16,-1 2-128 0,0 1 0 0,1 0-128 31,0 4-1792-31,0 3-448 0,-2 1-112 0</inkml:trace>
  <inkml:trace contextRef="#ctx0" brushRef="#br0" timeOffset="73802.22">2996 9218 35935 0,'0'0'3200'0,"10"0"-2560"16,6 0-512-16,1-3-128 0,4-1 2080 0,2-2 400 16,2-1 80-16,1-1 0 0,2-2-1296 0,0 0-272 15,1 2-48-15,-2-3-16 16,-2 2-1408-16,-3 1-288 0,-2 1-48 0</inkml:trace>
  <inkml:trace contextRef="#ctx0" brushRef="#br0" timeOffset="74508">1081 11692 35935 0,'-7'-18'3200'0,"5"9"-2560"16,-1-1-512-16,0-1-128 0,1 1 1360 0,-1 3 256 0,3 7 48 15,0 0 16-15,0 0-192 0,0 18-32 0,2 11-16 0,0 8 0 16,2 6-944-16,0 10-192 0,0 11-48 0,1 9 0 15,-1 8 256-15,1 2 32 0,0-1 16 0,1 2 0 16,-1-3-288-16,0-3-48 0,-1-3-16 0,0-4 0 16,-1-5-208-16,-2-8 0 0,0-7 128 0,2-7-128 15,-3-8 0-15,-2-3 0 0,1-3-192 0,0-10 192 16,0-6-2208-16,-1-5-336 16</inkml:trace>
  <inkml:trace contextRef="#ctx0" brushRef="#br0" timeOffset="74771.23">1029 11893 43535 0,'-9'-13'1920'0,"9"13"416"0,-6-9-1872 0,2 0-464 16,2 1 0-16,-1-2 0 0,3-1 1376 0,1-3 176 16,2 1 48-16,2 1 0 0,3 3-880 0,3 1-160 15,3 0-48-15,4 6 0 0,4 2-384 0,3 5-128 16,4 3 0-16,1 5 0 0,1 4 0 0,-2 6 0 15,-1 5 0-15,-2 3 0 0,-3 3-272 0,-5 2 32 16,-4-2 16-16,-3 0 0 16,-6-3-176-16,-4-1-48 0,-3 0 0 0,-5 0 0 0,-5-5 304 0,-2 0 144 0,-3-2-160 0,0-1 160 15,0-1 0-15,1-4 0 16,2-2 0-16,1-4 0 16,4-2-1312-16,2-2-224 0,7-7-32 0</inkml:trace>
  <inkml:trace contextRef="#ctx0" brushRef="#br0" timeOffset="75195.2">1669 12000 42383 0,'-13'-1'1872'0,"13"1"400"0,-7-3-1824 0,-1 3-448 0,1 3 0 0,-3 2 0 0,-1 3 1568 0,0 5 224 15,2 5 32-15,0 5 16 0,1 4-1232 0,2 1-240 16,2 4-48-16,1-1-16 0,1 3-112 0,2-4-32 15,0 0 0-15,1-3 0 0,0-1-160 0,2 2 0 16,-1-6 144-16,1-1-144 0,0-2 0 0,-1-2 128 16,-1-4-128-16,1-1 0 0,0-2 0 0,0-2 128 15,-1-1-128-15,-1-7 0 0,0 0 128 0,0 0-128 16,0 0 160-16,0 0-160 0,0 0 256 0,0 0-64 16,0-11 0-16,0 1 0 0,0-1 0 0,1-3 0 15,1-2 0-15,-1-5 0 0,-1-1-32 0,3-6-16 16,0-5 0-16,3-2 0 0,-1-6-144 0,1-2 0 0,2 0 0 15,0 4 128-15,0 1-128 0,1 7 0 16,0 4 0-16,0 5 0 0,-1 5 0 0,1 2 0 16,0 6 0-16,3 3-176 0,-2 3 176 0,2 7-208 15,1 5 80-15,2 4 128 0,-2 4-208 0,0 3 80 16,0 2 128-16,-2 3-208 0,1 1 208 0,-1 2 0 16,-2 4 0-16,-1-2 0 0,-2-2 0 0,-1 2 0 0,0-5 0 0,1 0 0 15,-4-2 0-15,0-3 0 16,-2-3 0-16,0 2 0 15,0 1-832-15,0-4-128 0,-3-3-32 0,0-2-13920 0,-2 0-2800 16</inkml:trace>
  <inkml:trace contextRef="#ctx0" brushRef="#br0" timeOffset="75331.17">1669 12237 36863 0,'0'0'3264'0,"-4"-4"-2608"16,4 4-528-16,0 0-128 0,-3-6 1840 0,3 6 336 15,0 0 64-15,7-5 0 0,3-2-1104 0,5 2-240 16,1 0-32-16,7 1-16 15,1 0-2064-15,5-1-432 0,31-11-80 0,-9 8 0 0</inkml:trace>
  <inkml:trace contextRef="#ctx0" brushRef="#br0" timeOffset="75555.11">2225 12196 23951 0,'0'0'2128'0,"0"0"-1696"15,0 0-432-15,0 0 0 0,2-7 3936 0,-2 1 704 16,-2-1 144-16,2 7 16 0,-2-7-1968 0,-2 1-400 15,-1 1-64-15,-1 1-32 0,0 1-1104 0,-1 3-208 16,0-2-64-16,-2 4 0 0,-1 5-448 0,0-1-80 16,0 5-32-16,-1 3 0 0,2 2-400 0,2 3 128 0,4 1-128 0,-1-1 0 15,0 2 0-15,2-1 0 16,4-1 0-16,0 1 0 0,2-3 0 0,3 0 0 0,1-3-128 0,2-1 128 31,3-1-704-31,4-2-64 0,-1-3 0 0,1-3-16 16,0 2-624-16,1-2-112 0,0-1-16 0,0-3-19856 0</inkml:trace>
  <inkml:trace contextRef="#ctx0" brushRef="#br0" timeOffset="75784.07">2636 12085 44063 0,'0'0'1952'0,"0"0"400"0,0 0-1888 0,0 0-464 0,-6 5 0 0,0 0 0 16,2 2 1376-16,-1 3 176 0,0 3 48 0,1 3 0 0,2 2-704 0,0 4-128 15,1 4-16-15,1 2-16 0,1 2-288 0,2 5-48 16,-3 3-16-16,1 3 0 0,0 4-192 0,1 2-64 16,-2 1 0-16,0 1 0 0,0 1-128 0,0 0 128 15,0-1-128-15,0-3 128 0,0-5-128 0,0-1 0 16,1-3 0-16,-1-4 0 16,0-4-1104-16,0-5-112 0,1-3 0 0,2-3-14160 15,0-4-2832-15</inkml:trace>
  <inkml:trace contextRef="#ctx0" brushRef="#br0" timeOffset="75979.98">2607 12179 43311 0,'0'0'3840'0,"2"-10"-3072"0,-4 0-608 15,4 0-160-15,0-1 1168 0,2-2 208 16,1 0 32-16,3 0 16 0,3 0-288 0,3 0-64 0,3 3-16 15,1 0 0-15,1 1-688 0,0 3-144 0,2 3-32 0,-3-1 0 32,-2 3-624-32,-1 2-128 0,0 3-16 0,-3 3-14752 15,-3-1-2944-15</inkml:trace>
  <inkml:trace contextRef="#ctx0" brushRef="#br0" timeOffset="76118.73">2713 12441 39615 0,'0'0'1760'0,"9"1"352"0,2-4-1680 0,4 1-432 0,5-2 0 0,11-3 0 16,-2-4 1536-16,-8 4 208 0,3 1 48 0,1-2 16 0,0 0-1008 0,0 1-208 16,-2 0-32-16,-1 0-16 15,-2 1-1392-15,-3-2-288 0</inkml:trace>
  <inkml:trace contextRef="#ctx0" brushRef="#br0" timeOffset="77828.72">5965 7852 12895 0,'0'0'1152'0,"0"0"-928"0,0 0-224 0,0 0 0 16,0 0 2720-16,7-7 496 0,-7 7 112 0,7-5 0 16,-7 5-1216-16,0 0-256 0,0 0-64 0,0 0 0 15,0 0-352-15,0 0-80 0,0 0-16 0,0 0 0 16,0 0-304-16,0 0-64 0,0 0-16 0,0 0 0 16,0 0-160-16,0 0-32 0,0 0-16 0,0 0 0 15,0 0 0-15,0 0 0 0,0 0 0 0,8-4 0 0,-8 4-304 0,0 0-48 16,0 0-16-16,0 0 0 0,6 13-16 15,-2 1-16-15,-3 3 0 0,-1 4 0 0,0 4-32 0,-2 2 0 16,-1 5 0-16,-1 0 0 0,2 1 0 0,0 1-16 16,1 0 0-16,4 2 0 0,1 2-48 0,-1 4-16 15,3 2 0-15,-2-12 0 0,1 8-240 16,1 0 128-16,1 6-128 0,-2 2 0 0,0 1 0 0,1 6 128 16,-1 0-128-16,-1 4 0 0,-2 1 0 0,0 1 0 15,-1 3 128-15,-1-4-128 0,-1-2 0 0,1 0 128 16,1-2-128-16,0 1 0 0,-1 1 144 0,1-1-144 15,2-2 128-15,1-1-128 0,0 2 128 0,1-3-128 16,0-3 128-16,2-3-128 0,-1-1 144 0,0 1-144 16,-3-1 160-16,1-2-160 0,0-2 176 0,-1-2-176 15,0-1 192-15,-2 2-192 0,-1-4 240 0,0-1-64 16,-1-4-16-16,-1-1 0 0,0-1 0 0,-1-1 0 16,0-8 0-16,1 1 0 0,-2-4-160 0,1 1 160 0,-1-1-160 0,2 0 160 15,-2-4-160-15,1-2 0 0,2-1 144 0,0-5-144 16,1-6 0-16,0 0 0 0,0 0 0 0,0 0 128 31,0 0-800-31,0 0-160 0,0 0-16 0</inkml:trace>
  <inkml:trace contextRef="#ctx0" brushRef="#br0" timeOffset="78608.81">5923 10027 20271 0,'0'0'896'0,"0"0"192"0,-8-1-880 0,8 1-208 0,0 0 0 0,-10-1 0 15,-1 0 992-15,3 1 160 0,8 0 16 0,0 0 16 16,-9 0 32-16,9 0 16 0,0 0 0 0,0 0 0 16,0 0 80-16,0 0 16 0,0 0 0 0,0 0 0 15,0 0-336-15,0 0-64 0,0 0-16 0,0 0 0 16,0 0-48-16,0 0-16 0,0 0 0 0,0 0 0 15,0 0-272-15,12 3-64 0,-12-3-16 0,13 3 0 0,-1 0-48 16,-1-2-16-16,1-1 0 0,0 3 0 0,0-3-48 16,1 0-16-16,1 0 0 0,-2 0 0 0,2 1 16 15,3-1 0-15,4 0 0 0,4 0 0 0,3 0 0 0,4-1 16 16,3 1 0-16,3 0 0 0,3-3-80 0,4 0-32 16,3 2 0-16,5-4 0 0,5 1 16 15,4-1 0-15,5 0 0 0,1-1 0 0,-1 1-48 16,2 0-16-16,1 5 0 0,1-1 0 0,4-5-48 0,-1 5-16 15,0-3 0-15,-1 3 0 0,-2-2 16 0,3-1 0 16,4-1 0-16,4 0 0 0,3 0-192 0,-2 2 0 16,-2-3 144-16,1 0-144 0,4 2 144 0,-1-1-144 15,-3 0 192-15,-2-2-192 0,-3 4 128 0,-6-1-128 16,-5-2 0-16,-4 4 0 0,0 1 0 0,-5-3 0 16,-4 1 0-16,-4 0 0 0,-4 1 160 0,-6-2-160 15,-3 0 128-15,-4 0-128 0,-3 0 192 0,-3 2-32 0,-3-1-16 0,-2 2 0 16,-1-1 16-16,-2 2 0 15,-1 0 0-15,-1 0 0 0,-2 0-160 0,0 0 160 16,-2-1-160-16,-2 1 160 0,0 0-160 0,-3 0 0 0,-7 0 0 0,0 0 0 31,6-3-480-31,-6 3-176 0,0 0-48 0</inkml:trace>
  <inkml:trace contextRef="#ctx0" brushRef="#br0" timeOffset="84250.42">6688 7875 13823 0,'0'0'1216'0,"0"0"-960"16,0 0-256-16,0 0 0 0,0 0 2384 0,0 0 432 0,0 0 96 15,0 0 16-15,0 0-1392 0,0 0-256 16,0 0-64-16,0 0-16 0,0 0 16 0,0 0 0 0,0 0 0 0,0 0 0 16,0 0-384-16,0 0-80 15,0 0-16-15,0 0 0 0,0 0 272 0,0 0 48 0,0 0 16 0,0 0 0 16,0 0-288-16,0 0-48 0,0 0-16 0,0 0 0 15,0 0-64-15,0 0-16 0,0 0 0 0,0 0 0 16,0 0-320-16,0 0-80 0,0 0-16 0,0 0 0 16,0 0-224-16,0 0 144 0,0 0-144 0,0 0 128 15,0 0-128-15,0 0 0 0,0 0 144 0,0 0-144 16,0 0 160-16,0 0-32 0,0 0-128 0,0 0 192 16,0 0 48-16,0 0 0 0,0 0 0 0,0 0 0 15,0 0-48-15,0 0 0 0,0 0 0 0,0 0 0 0,0 0 0 0,0 0-16 16,0 0 0-16,8 8 0 0,-8-8-48 0,0 0 0 15,0 0 0-15,0 0 0 0,0 0 0 0,5 10-128 16,-5-10 192-16,0 0-64 0,0 0-128 0,0 0 160 16,0 0-160-16,0 0 160 0,4 11-160 0,-4-11 128 15,3 11-128-15,-3-11 128 0,0 0-128 0,0 0 192 16,2 11-192-16,-2-11 192 0,0 10-192 0,0-10 160 16,2 12-160-16,-1-2 160 0,-1-10-160 0,1 11 0 15,-1-11 144-15,0 0-144 0,1 10 0 0,-1-10 144 16,0 0-144-16,3 11 0 0,-3-11 208 0,3 11-64 15,-1-3-16-15,-2-8 0 0,0 0-128 0,0 0 0 0,2 13 0 16,-1-4 0-16,-1-9 0 0,1 11 0 16,-1-11 128-16,0 0-128 0,1 12 128 0,-1-12-128 15,-1 10 128-15,1-10-128 0,3 11 0 0,-3-11 128 0,1 10-128 0,-1-1 0 16,0-9 128-16,0 0-128 0,3 12 0 0,-2-3 128 16,-1-9-128-16,0 0 0 0,3 12 0 0,-1-2 128 15,-2-10-128-15,4 11 0 0,-4-11 0 0,0 0 0 16,5 13 0-16,-1-4 0 0,-4-9 128 0,0 0-128 15,7 14 0-15,-1-5 0 0,-2 2 0 0,-4-11 0 16,0 0 128-16,7 11-128 0,-2 2 0 0,0-1 128 16,-5-12-128-16,4 9 0 0,-4-9 0 0,5 12 128 15,-5-12-128-15,5 13 0 0,-1-1 144 0,-4-12-144 16,4 11 160-16,0 0-32 0,-1-1-128 0,-3-10 192 16,5 12-192-16,-5-12 0 0,4 13 0 0,1-2-160 15,0-1 160-15,-5-10 0 0,6 10 0 0,-2-3 0 16,-1-1 0-16,1 2 0 0,-4-8 0 0,4 8 0 0,1 0 0 15,1 0 0-15,-2 0 0 0,1 1 0 0,0 0 0 16,-1 0 0-16,0 0 0 0,0 0 0 0,0-1 0 16,0 1 0-16,-1 2 0 0,1-2 128 0,0-4-128 0,2 3 0 15,0 0 0-15,-2 1 0 0,-1-2 0 0,0 1 0 16,1-1 0-16,0 1 0 0,0-1 0 0,0 1 0 16,-4-8 0-16,5 8 0 0,1 0 0 0,-1 0 0 15,0 0 0-15,1 1 128 0,1-3-128 0,-2-1 0 16,0 2 0-16,2-1 0 0,-1 0 0 0,1 0 0 15,-2-2 0-15,3 1 0 0,-8-5 0 0,7 7 0 16,-2-1 0-16,1 2 0 0,1-4 0 0,-1 3 0 16,0-1 0-16,0-1 128 0,-1 3-128 0,0-3 0 15,-5-5 0-15,7 8 0 0,-2-4 0 0,2 3 0 16,1 0 0-16,-3 0 0 0,-5-7 0 0,5 8 0 16,2 0 0-16,-2 1 128 0,-5-9-128 0,6 6 0 0,2 1 0 15,0 1 128-15,-2-2 0 0,0 1 16 0,-6-7 0 16,6 6 0-16,1 1-144 0,0-1 0 0,0-1 0 0,0 1-176 15,-7-6 176-15,7 6 0 0,1 1 0 0,-1-1 0 16,-1-1 0-16,1-1 128 0,-1 3-128 0,2 1 0 16,1 1 0-16,-1-1 0 0,0-1 0 15,-2 0 128-15,2 1-128 0,0-2 128 0,2 1-128 16,0-1 128-16,-3 1-128 0,-7-7 128 0,7 5-128 16,-1 0 0-16,2 2 0 0,0 1 0 0,0-2 0 15,-3 1 0-15,2-2 0 0,0 0 0 0,1 2 0 16,0-1 0-16,-1-1 0 0,-1 1 0 15,1-3 0-15,-1 3 0 0,-1-1 0 0,2 0 128 16,-1 0-128-16,0-1 0 0,-1 1 0 0,0 2 0 16,-5-7 0-16,8 5 0 0,-2 0 0 0,1 1 128 15,-1-1-128-15,0 1 0 0,-1-2 0 0,0 1 0 16,2-1 0-16,-1 0 0 0,-6-4 0 0,9 5 0 0,0 1 0 16,-1-2 0-16,0 1 0 0,-1-3 0 0,-1 2 0 15,2 2 0-15,-2-1 128 0,1-3-128 0,-1 2 0 16,1 3 0-16,-1-5 0 0,-6-2 0 0,8 4 0 15,-8-4 0-15,8 3 0 0,-1 1 0 0,-1-3 0 16,-6-1 0-16,8 3 0 0,-8-3 0 0,8 2 128 16,-2 1-128-16,3 1 0 0,-9-4 0 0,11 4 0 15,-11-4 0-15,12 4 0 0,-2-2 0 0,-10-2 0 0,12 4 0 0,-12-4 0 16,6 4 0-16,1 1 0 16,-7-5 0-16,8 2 0 0,-1 3 0 0,0-1 0 0,-7-4 0 0,6 5 0 15,1 0 0-15,0 0 0 16,-2-1 0-16,0 0 0 0,-5-4 0 0,0 0 0 0,6 5 0 0,2 1 0 15,-8-6 0-15,8 2 0 16,-1 2 0-16,-1-1 128 0,-6-3-128 0,8 2 0 0,-8-2 0 0,9 4 0 16,-1 0 0-16,0 0 0 0,-2 1 0 0,1-3 0 15,-1 3 0-15,1-1 0 0,-1 2 0 0,0 0 0 16,-6-6 0-16,6 5 0 0,1 0 0 0,-2-1 0 16,-5-4 0-16,6 4 0 0,1 0 0 0,-1-2 0 15,1 1 0-15,2 0 0 0,-9-3 0 16,8 2 128-16,0 1-128 0,-1-1 0 0,0 1 0 0,-1 0 0 15,-6-3 0-15,7 2 0 0,1 1 0 0,-2-1 0 16,-6-2 0-16,8 4 0 0,-1-1 0 0,1 1 0 0,-2 0 0 0,2 1 0 16,0-4 0-16,-2 2 128 0,-6-3-128 15,8 2 0-15,0 2 0 0,0-1 0 0,-1-2 0 0,1 2 0 16,0-1 0-16,0 2 128 0,0-4-128 0,0 2 0 16,-2-1 0-16,2 3 0 0,0-4 0 0,1 0 0 15,0 3 0-15,0-2 0 0,2 1 0 0,-2 0 0 16,-1-1 0-16,1 0 0 0,1 1 0 0,-1-1 0 15,-1 0 0-15,1 1 0 0,0-1 0 0,0 0 0 16,-1 0 0-16,0 1 128 0,0-1-128 0,1 0 0 16,-1 2 0-16,1 1 0 0,-1-3 0 0,0 2 0 15,-2-1 0-15,2 0 0 0,0 0 0 0,0 2 0 16,-1-1 0-16,1-1 0 0,1 1 0 0,0 0 0 0,-1-2 0 0,1 0 128 16,1 1-128-16,-3-1 128 0,1 0-128 15,0 2 128-15,0-1-128 0,1-2 0 0,1 2 0 16,-2-1-128-16,0 0 128 0,-1 2 0 15,-1-2 0-15,1 2 0 0,-1-1 0 0,1 0 0 16,-7-2 0-16,7 1 0 0,1 0 0 0,0 2 0 16,0-3 0-16,0 1 0 0,0 1 0 0,-1-1 0 0,1 0 0 15,0-1 0-15,1 0 0 0,2 0 0 0,-2 1 0 0,0 1 128 16,0-1-128-16,0-1 0 0,0 0 0 16,0 0 0-16,0 0 0 0,2 0 0 0,1 1 0 0,-1-1 0 15,0 0 0-15,-1 0 0 0,2 2 0 0,0-2 0 16,1 0 0-16,0 1 0 0,0 0 0 0,-1 2 0 15,-2-3 0-15,0 1 0 0,1-1 0 0,-1 2 0 0,-1-2 0 16,1 1 0-16,-3-1 0 0,0 2 0 16,-7-2 0-16,8 0 0 0,-8 0 0 0,6 0 0 0,2 0 0 15,-8 0 0-15,7 0 0 0,-7 0 0 16,0 0 0-16,7 0 0 0,-7 0 0 0,7 0 128 0,-7 0-128 0,6 0 0 16,1 0 0-16,-7 0 0 0,0 0 0 0,8-2 0 15,-2 1 0-15,-6 1 0 0,8-2 0 0,-1 1 0 16,-7 1 0-16,6-1 0 0,-6 1 0 0,7-2 0 15,-7 2 0-15,0 0 128 0,6-1-128 0,-6 1 0 16,0 0 0-16,0 0 0 0,0 0 0 0,7-1 0 16,-7 1 0-16,0 0 0 0,0 0 0 0,0 0 0 15,0 0 0-15,0 0 0 16,0 0-752-16,0 0-208 0,0 0-64 0</inkml:trace>
  <inkml:trace contextRef="#ctx0" brushRef="#br0" timeOffset="88487.14">6682 9934 14735 0,'0'0'1312'0,"0"0"-1056"0,0 0-256 0,0 0 0 16,0 0 1216-16,0 0 192 0,0 0 48 0,0 0 0 16,5-6-272-16,-5 6-48 0,0 0-16 0,0 0 0 15,0 0-112-15,0 0-32 0,0 0 0 0,0 0 0 16,0 0-144-16,0 0-48 0,0 0 0 0,0 0 0 16,0 0-320-16,0 0-64 0,0 0-16 0,0 0 0 15,0 0-128-15,0 0-16 0,0 0-16 0,0 0 0 0,0 0 368 0,0 0 80 16,0 0 16-16,0 0 0 15,0 0 80-15,0 0 32 0,0 0 0 0,0 0 0 0,0 0-144 16,0 0-16-16,0 0-16 0,0 0 0 0,0 0-144 0,0 0-32 16,0 0 0-16,0 0 0 0,0 0-64 0,0 0 0 15,0 0-16-15,0 0 0 0,0 0-208 0,0 0-32 16,0 0-128-16,0 0 192 0,0 0-192 0,0 0 128 16,4 8-128-16,-3 0 0 0,0 1 0 0,1 2 0 15,-1-4 0-15,1 4 0 0,0 1 0 0,0-1 0 16,1 0 0-16,0 0 0 0,-1 3 0 0,1 0 128 15,-1 0-128-15,1 1 0 0,1-4 0 0,-1 1 176 16,-1-2-176-16,1 1 160 0,-1-2-160 0,0 0 0 16,-2-1 0-16,-2 0 128 15,1 0-928-15,1-2-192 0</inkml:trace>
  <inkml:trace contextRef="#ctx0" brushRef="#br0" timeOffset="89986.03">8924 9785 19343 0,'0'0'848'0,"0"0"192"0,0 0-832 0,0 0-208 15,0 0 0-15,0 0 0 0,0 0 2352 0,0 0 416 16,0-7 96-16,0 7 16 0,0 0-1200 0,0 0-224 15,0 0-48-15,1 10-16 0,1 1-560 0,-1 2-96 16,3 3-32-16,-2 1 0 0,2 3-16 0,2 0-16 16,0 3 0-16,3-3 0 0,2 3-416 0,2 1-64 15,1 4-32-15</inkml:trace>
  <inkml:trace contextRef="#ctx0" brushRef="#br0" timeOffset="91644.59">8885 9742 28559 0,'0'0'2544'0,"0"0"-2032"16,0 0-512-16,0 0 0 0,0 0 896 0,0 0 64 16,0 0 32-16,0 0 0 0,0 0 656 0,0 0 128 15,0 0 16-15,0 0 16 0,0 0-768 0,10 6-144 16,2 1-48-16,1-3 0 0,1 0-272 0,3 1-48 0,3-2-16 0,-1 2 0 15,1 1-272-15,-2 0-64 0,0-1-16 0,1 3 0 16,-2 3-160-16,0 5 0 0,-3-3 0 0,-1 4 0 16,-4 5 0-16,-2 3 0 0,-5 0 0 0,-3 2 0 15,-4 3 0-15,-4-3 0 16,-4 2 0-16,-4-2 0 0,-4 1 0 0,-3-1 0 0,-3 1 0 0,-2-5-19552 16</inkml:trace>
  <inkml:trace contextRef="#ctx0" brushRef="#br0" timeOffset="92678.83">5924 7861 23951 0,'0'0'2128'0,"0"0"-1696"0,4-7-432 0,0 1 0 16,0 0 2000-16,-4 6 320 0,0-6 64 0,0 6 16 15,0 0-352-15,0 0-64 0,0 0 0 0,0 0-16 16,0 0-848-16,0 0-160 0,-7 0-48 0,1 0 0 15,-1 4-464-15,-1 2-112 0,1 2-16 0,-1 0 0 16,1 0 16-16,1 1 0 0,-1 0 0 0,1 2 0 16,1-1-128-16,-1 0-16 0,1 1-16 0,1-2 0 15,0 0-176-15,0 1 0 0,0-3 0 0,2 0 128 0,2-7-128 16,-3 6 0-16,3-6 0 0,-2 7 0 0,2-7 0 16,0 0 128-16,0 0-128 0,0 0 0 15,0 0 0-15,0 0 128 0,0 0-128 0,0 0 0 0,0 0 160 0,0 0-160 16,0 0 192-16,0 0-192 0,0 0 192 0,0 0-192 15,1-8 192-15,2-1-192 0,-1-1 160 0,1-1-160 16,-1 0 128-16,1 2-128 0,0 1 0 0,0 2 128 16,1 2-128-16,2-3 0 0,0 5 0 0,3 1 0 15,0 2 0-15,2 3 0 0,-1 4 0 0,2-1 0 16,1 2 0-16,0 2 0 0,-1-1 0 0,2 2 0 16,0-1 0-16,2-1 0 0,0 3 0 0,1-1 0 15,2 1 0-15,2 0 0 0,0 1-272 0,1 0-96 16,0 0-16-16</inkml:trace>
  <inkml:trace contextRef="#ctx0" brushRef="#br0" timeOffset="95076.14">5998 11059 21711 0,'0'0'960'0,"0"0"192"0,0 0-912 0,0 0-240 16,0 0 0-16,6-5 0 0,-2-1 896 0,-1 2 144 0,-3-3 32 15,0 7 0-15,0 0 256 0,4-10 48 0,-4 10 16 0,2-9 0 16,-2 9-64-16,0 0 1296 16,0 0-1312-16,1-10-224 0,-1 10-64 0,5-9 0 0,-5 9 0 15,1-9-256-15,-1 9-64 16,0 0-16-16,0 0 0 0,3-10-48 0,-3 10-16 15,0 0 0-15,0 0 0 0,0 0 16 0,0 0 16 0,0 0 0 0,0 0 0 16,3-9-144-16,-3 9-48 16,0 0 0-16,0 0 0 0,0 0-240 0,0 0-48 0,0 0-16 0,0 0 0 15,0 0-160-15,0 0 128 0,0 0-128 0,1 13 128 16,2 0-128-16,-2 2 0 0,-1-1 0 0,0-3 0 16,-1-1 128-16,1 3-128 0,0-1 128 0,0 3-128 15,-2 4 176-15,4 0-48 0,-2 2-128 0,0 1 192 16,0 0-64-16,1 2-128 0,0-2 176 0,1 4-176 15,-1 1 176-15,1 3-176 0,2 2 160 0,-1 4-160 16,0 5 128-16,-2 3-128 0,3 2 0 0,0 2 144 0,0 1-144 16,-2 4 0-16,1-7 144 0,-1 4-144 0,2 0 0 0,-1 0 0 15,0 1 0-15,-1 0 128 16,1-1-128-16,1 0 144 0,0 3-144 0,-1-5 160 0,0-2 0 0,1-2 0 16,0-2 0-16,0 1 0 0,0 2-32 0,-2 1-128 15,1-4 192-15,0 2-64 0,-2 2 32 0,0 0 0 16,0 1 0-16,1 0 0 0,-2-2 48 0,0-4 16 15,0-2 0-15,1-1 0 0,0-3-32 0,1 2-16 16,-1-3 0-16,2 1 0 0,-1 0-176 0,1 0 128 16,-1-3-128-16,2 3 128 0,0 3-128 0,0-2 0 0,0 1 0 15,0-3 0-15,1 0 0 0,0-4 0 16,-1-3 0-16,0 2 0 0,-2-5 0 0,0 1 0 16,1-1 0-16,-2-4 0 0,-1 3 0 0,1-4 0 15,-1-2 0-15,0-4 0 0,-1-1 128 0,0-3-128 16,-1 0 0-16,-1-4 128 0,3-5-128 0,-4 4 0 0,4-4 0 0,0 0 0 31,-4-2-2160-31,1-5-464 0</inkml:trace>
  <inkml:trace contextRef="#ctx0" brushRef="#br0" timeOffset="95717.48">5868 13365 25791 0,'0'0'2304'0,"0"0"-1856"15,0 0-448-15,0 0 0 0,0 0 576 0,0 0 0 0,0 0 16 16,0 0 0-16,0 0 496 0,0 0 80 0,0 0 32 0,0 0 0 15,0 0 64-15,12 9 16 0,-3-4 0 0,1-1 0 16,3-1-288-16,2-1-48 0,0-2-16 0,5 0 0 16,2 0-144-16,5-1-16 0,6-3-16 0,5 2 0 15,2-1-128-15,7 0-32 0,5 2 0 0,2-1 0 16,-1-1-208-16,3 2-64 0,6-5 0 16,4 2 0-16,4 1 96 0,3 0 16 0,3 2 0 0,0-1 0 15,-2 1 48-15,4-2 16 0,4 1 0 0,1 1 0 16,-3 2-160-16,-1 0-16 0,-5 0-16 0,3-1 0 15,4 0-112-15,1 0 0 0,0 2-16 0,-3 0 0 0,-2 1-176 16,-5 1 128-16,-4 1-128 0,-2-2 128 0,1-5-128 16,-1 1 192-16,-1 1-192 0,-1 1 192 0,-1 1-48 0,-4-1 0 15,-2-1 0-15,-2 0 0 0,1-1 0 0,0-1 0 16,1 1 0-16,-3-2 0 0,-5 3-144 0,-2 0 128 16,-3 3-128-16,-3-3 128 0,-6 1-128 0,-5-1 160 15,-5 0-160-15,-11 0 160 0,-2-1-160 0,-3 1 128 16,-1 0-128-16,-8 0 128 0,0 0 16 0,0 0 0 15,2-5 0-15,0-2 0 16,-4 1-496-16,1-2-96 0,-1-1-32 0,-1-2-15264 16,-1-2-3072-16</inkml:trace>
  <inkml:trace contextRef="#ctx0" brushRef="#br0" timeOffset="96035.48">8908 13051 38703 0,'0'0'1712'0,"0"0"352"0,0 0-1648 0,0 0-416 0,0 0 0 0,0 0 0 16,0 0 832-16,8 2 64 0,0 1 32 0,0 1 0 15,1 0-32-15,3 2 0 0,-2 3 0 0,3-1 0 16,1 1-272-16,2 3-64 0,0-1-16 0,-1 0 0 15,1 1-48-15,1 1-16 0,0 0 0 0,0 1 0 16,0 2-288-16,-2 1-64 0,1-3-128 0,-3 2 192 16,-1 1-64-16,-2 0-128 0,-1 0 176 0,1 1-176 15,-7 0 192-15,0 2-64 0,-3-3 0 0,-3 0-128 16,-3-2 320-16,-4 2-32 0,-6-1-16 0,-4-3 0 0,-3-2-272 16,-8-1 0-16,-7-1 0 0,-9-2-15136 15,-8-3-3008-15</inkml:trace>
  <inkml:trace contextRef="#ctx0" brushRef="#br0" timeOffset="96815.51">6019 10999 31327 0,'0'0'2784'0,"0"0"-2224"16,0 0-560-16,0 0 0 0,0 0 1216 0,0 0 128 15,-6-4 16-15,1 1 16 0,5 3 368 0,0 0 80 16,0 0 16-16,0 0 0 0,0 0-640 0,0 0-128 16,0 0-32-16,0 0 0 0,0 0-400 0,0 0-96 0,-6 4-16 0,1 4 0 15,-1 4-320-15,-2 1-64 0,-3 2-16 16,0 1 0-16,-2 5 0 0,-2-2 0 0,1-2 0 0,0 3 0 15,0-3-128-15,3 2 0 0,-1-2 144 0,3 0-144 16,2-1 0-16,1-2 128 0,1-1-128 0,1-2 0 16,1-3 0-16,1-1 0 0,0 0 0 0,2-7 0 15,0 0 0-15,0 0 128 0,0 0-128 0,0 0 0 16,0 0 128-16,0 0-128 0,0 0 128 0,0 0-128 16,4-7 128-16,-1-3-128 0,-1-2 160 0,1-1-160 15,0-2 128-15,0-1-128 0,3-1 0 0,0-1 144 16,3-3-144-16,2 0 0 0,2-1 0 0,1 2 128 15,2 1-128-15,1 2 0 0,1 0 0 0,0 3 0 16,-2 0 0-16,0 5 0 0,-1-1 0 0,1 3 0 16,-3 2 0-16,0 1 0 0,-1 2 0 0,-2 2 0 0,-1 1 0 15,0 3 0-15,-1-2 0 0,0 5 0 0,0 2 0 0,0 3 0 16,-1-2 0-16,1 3 0 0,0 2 160 16,2-1-160-16,2-1 192 0,3 1-192 0,0 5 144 15,3-4-144-15,1 1 0 0,-1 0 144 0,0-1-144 16,-1 1 0-16,1 0 0 0,-1 0-15168 15,-1-5-3056-15</inkml:trace>
  <inkml:trace contextRef="#ctx0" brushRef="#br0" timeOffset="98562">6820 10769 17503 0,'0'0'1552'0,"0"0"-1232"0,0 0-320 0,0 0 0 15,0 0 1088-15,0 0 144 0,0 0 48 0,0 0 0 16,0 0-256-16,0 0-64 0,0 0 0 0,0 0 0 16,0 0 128-16,0 0 0 0,1-6 16 0,-1 6 0 15,0 0 112-15,0 0 32 0,0 0 0 0,0 0 0 16,5-5-32-16,-5 5 0 0,0 0 0 0,0 0 0 16,0 0-208-16,0 0-48 0,0 0-16 0,0 0 0 0,0 0-176 15,0 0-16-15,0 0-16 0,0 0 0 0,0 0-96 0,0 0-32 16,0 0 0-16,5 5 0 0,-1 1-176 0,0 1-48 15,0-3 0-15,-1 2 0 0,-1 1-96 0,1 1-32 16,1-1 0-16,-1 4 0 0,-1-3-32 0,-1 2-16 16,1 2 0-16,-1 1 0 0,0-1-48 0,1 2-16 15,-1 3 0-15,0 0 0 0,1 0 32 0,-1 1 0 16,0 0 0-16,1 2 0 0,-1-1 16 0,1 1 0 16,-2 1 0-16,2 1 0 0,-1 1-48 0,0 1 0 15,1 1 0-15,0-1 0 0,1 0-16 0,1-1-128 16,-2 1 192-16,2-1-64 0,-1 1-128 0,-1 1 128 0,0-1-128 15,-1 1 128-15,0 1-128 0,1 2 0 0,-1-1 144 0,-1 2-144 16,0-2 0-16,0 2 144 16,1-1-144-16,-1 2 0 0,2 0 160 0,-2 2-160 0,0-2 128 0,0-3-128 15,0 0 128-15,0 1-128 0,1-1 128 0,0-2-128 16,1 1 144-16,-1 0-144 16,0-3 160-16,-1 1-160 0,0-1 128 0,1 2-128 15,1 1 0-15,-1 0 144 0,-1-1-144 0,0 1 0 0,0-1 144 16,0 1-144-16,0-1 176 0,0 1-48 0,1-1 0 15,1 1 0-15,-2-4 0 0,0 1-128 0,-2 0 192 0,2-3-64 16,2 0-128-16,-1 1 160 0,0-3-160 0,-1 2 160 16,0 0-160-16,2-1 0 0,-1-1 144 0,0 0-144 15,0 0 0-15,1 3 128 0,-2-4-128 0,1 3 0 16,0-5 0-16,1 2 0 0,-1 2 0 0,0-4 128 16,-1 0-128-16,2-1 0 0,-1 0 0 0,0 2 128 15,1 1-128-15,-1 0 0 0,0-4 0 0,0 1 128 16,1 2-128-16,-1-4 0 0,0-1 0 0,1 2 128 0,-1-2-128 0,0-1 0 15,1 1 0-15,-1 0 128 0,-1-11-128 0,1 7 0 16,0 3 0-16,1-2 0 0,-1 0 0 0,-1-8 0 16,0 0 0-16,0 10 128 0,1 0-128 0,1-1 0 15,-2-1 0-15,0-2 0 0,-2 1 0 0,2-1 128 16,2 2-128-16,-2 0 0 0,0-8 0 0,-2 6 144 16,2 1-144-16,0-2 0 0,0-5 128 0,0 0-128 15,-1 8 0-15,1-8 0 0,0 0 128 0,0 0-128 16,0 0 0-16,0 0 0 0,0 0 0 0,0 0 0 0,0 0 128 15,0 0-128-15,0 0 0 0,0 0 0 16,0 0 128-16,0 0-128 0,0 0 0 0,0 0 0 16,0 0 0-16,-1 5 0 0,1-5 0 0,0 0 0 0,0 0 0 0,0 0 0 15,0 0 0-15,0 0 0 16,0 0 0-16,0 0 0 0,-2 5 0 0,2-5 0 0,0 0 0 0,0 0 0 16,0 0 0-16,0 0 0 0,0 0 0 0,0 0 0 15,0 0 0-15,0 0 0 0,0 0 0 0,0 0 0 31,0 0-320-31,0 0-160 0,0 0-32 0,0 0-24320 0</inkml:trace>
  <inkml:trace contextRef="#ctx0" brushRef="#br0" timeOffset="99922.13">7559 12098 16575 0,'0'0'736'0,"0"0"160"0,0 0-720 0,0 0-176 15,0 0 0-15,0 0 0 0,0 0 2784 0,0 0 528 16,0 0 96-16,0 0 32 0,0 0-1584 0,0 0-304 0,0 0-64 0,0 0-16 16,0 0-336-16,0 0-80 0,0 0-16 0,0 0 0 15,0 0-192-15,0 0-32 0,0 0-16 0,0 0 0 16,0 0-16-16,0 0 0 0,0 0 0 0,0 0 0 16,0 0-96-16,-1 10-32 0,1-1 0 0,1 4 0 15,2 4-144-15,-1 3-48 0,1 2 0 0,-1 2 0 16,1 2-128-16,1 0-16 0,0-2-16 0,0 1 0 0,0 1 16 15,1-1 0-15,-1 0 0 0,0-4 0 0,-2 1-128 16,1-1 0-16,1 1-16 0,-2-3 0 0,1 1-48 16,0-2-128-16,1 0 192 0,-2 1-64 0,1-1-128 0,-1 0 128 15,1-2-128-15,0-4 128 0,-2-1-128 0,0 2 128 16,0-3-128-16,1-1 128 0,-2-2-128 16,0 0 0-16,0-7 144 0,0 0-144 0,0 0 0 0,0 0 128 15,0 0-128-15,0 0-15296 16,0 0-3088-16</inkml:trace>
  <inkml:trace contextRef="#ctx0" brushRef="#br0" timeOffset="100691.68">8315 12342 21183 0,'0'0'1888'0,"0"0"-1504"0,0 0-384 0,0 0 0 0,0 0 1728 16,0 0 288-16,0 0 48 0,0 0 16 0,0 0-96 0,4 9 0 15,1 0-16-15,-1-1 0 0,-1 1-384 0,-1-1-80 16,1 2-16-16,0 2 0 0,-1 1-336 0,1 0-64 16,-1-3 0-16,1 3-16 0,0 0-224 0,-2-2-32 15,0 2-16-15,1 0 0 0,-2-1-480 0,1 1-112 16,-1-2-16-16,0 1 0 0,0-1-192 0,0-1 0 15,0 0 0-15</inkml:trace>
  <inkml:trace contextRef="#ctx0" brushRef="#br0" timeOffset="109473.51">7084 5161 25791 0,'0'0'2304'0,"0"0"-1856"16,0 0-448-16,0 0 0 0,0 0 1856 0,0 0 256 0,-2-4 64 0,2 4 16 15,-2-3-592-15,2 3-128 0,-1-4-32 0,1 4 0 16,0 0-528-16,0 0-96 0,0-5-32 16,0 5 0-16,0 0-208 0,0 0-64 0,0 0 0 0,0 0 0 15,7 0-352-15,1 3-160 0,-1 1 128 0,1 1-128 31,1 3 0-31,2 1 128 0,-1 2-128 0,1 1 0 0,-1 1 144 0,0 0-144 0,2 0 160 0,-1 2-160 16,3 0 176-16,-1 2-176 0,0-2 192 0,-1-2-192 16,-1-3 128-16,1-1-128 0,-3 0 0 0,0-1 0 15,1-1 192-15,-3-1-192 0,0-3 192 0,-7-3-192 16,6 4 336-16,2 0-32 0,-8-4-16 0,0 0 0 16,8-4 224-16,1-5 32 0,2-3 16 0,2-3 0 15,1-4-48-15,6-6-16 0,3-5 0 0,10-2 0 0,10 3-192 16,13-6-48-16,10-7 0 0,10 8 0 15,-6 11-256-15,14 10 160 0,11 3-160 0,9-4 128 16,10-8-128-16,8 9 0 0,10 16 0 0</inkml:trace>
  <inkml:trace contextRef="#ctx0" brushRef="#br0" timeOffset="116812.23">11813 7597 21183 0,'0'0'1888'0,"0"0"-1504"0,0 0-384 0,0 0 0 0,0 0 1088 0,0 0 128 16,3-10 48-16,-3 1 0 0,0 9 272 0,0 0 48 16,0 0 16-16,0 0 0 0,-3-13-240 0,2 4-32 15,1 9-16-15,0 0 0 0,-4-8-416 0,4 8-64 16,0 0-32-16,0 0 0 0,0 0-320 0,0 0-64 15,0 0-16-15,0 0 0 0,0 0-144 0,0 0-48 16,0 0 0-16,0 0 0 0,0 0-32 0,0 0-16 16,0 13 0-16,-2 0 0 0,2-13 112 0,-3 12 32 0,-1 1 0 0,1 2 0 15,0 2-16-15,1 0 0 16,-1-1 0-16,-1 3 0 0,2 6-112 0,2 3-32 0,-3-1 0 16,2 3 0-16,-1-3-144 0,1 7 160 0,1 4-160 0,-1 4 160 15,-2 2-160-15,1 3 128 16,-1 3-128-16,0-5 128 0,1-1-128 0,-1 2 160 0,-1 2-160 0,2 2 160 15,0-2-32-15,1 2-128 0,1-2 192 0,1 1-64 16,2 1 112-16,0-4 16 0,1-6 0 0,-1 0 0 16,3 0 48-16,-1 0 16 0,-1 0 0 0,0-10 0 15,0 6-80-15,0 0-16 0,-1 2 0 0,1 2 0 16,0 3 0-16,0 0 0 0,-1-4 0 0,-1 1 0 16,0-1 0-16,-1 0 0 0,-1-3 0 0,0 1 0 15,0-1-32-15,0-1-16 0,0 1 0 0,0-1 0 16,0-1-48-16,1 0-128 0,1 0 192 0,0-1-64 0,2-1-128 15,-1-2 192-15,-1-2-192 0,1 0 192 0,1-3-192 0,1-2 0 16,0-2 0-16,0 0 128 0,-1 0-128 16,0-3 128-16,0-2-128 0,0-1 128 0,-1 0-128 15,-1-1 160-15,1 0-160 0,0 1 160 0,-1-5-160 0,-1 3 128 16,2 0-128-16,-2-3 128 0,1 0-128 0,-4 0 0 16,1 0 0-16,0 1 0 0,-2-1 0 0,2-1 0 15,0 1 128-15,1-4-128 16,0 1-1600-16,0-7-336 0,0 0-80 0</inkml:trace>
  <inkml:trace contextRef="#ctx0" brushRef="#br0" timeOffset="117580.35">11505 9885 21183 0,'0'0'1888'0,"0"0"-1504"16,0 0-384-16,0 0 0 0,0 0 1456 0,-6 7 208 15,6-7 64-15,0 0 0 0,0 0-320 0,0 0-48 16,0 0-16-16,0 0 0 0,0 0-400 0,0 0-96 16,0 0-16-16,0 0 0 0,0 0-80 0,0 0-32 15,0 0 0-15,10 5 0 0,2-2-80 0,2-2 0 16,5 0-16-16,3 1 0 0,5-1 0 0,4-1 0 15,3 0 0-15,1 0 0 0,3-1-48 0,3 1 0 16,3 0 0-16,6 0 0 0,3 0-144 0,-14 0-48 16,7 1 0-16,3 2 0 0,6 0-48 0,1 3-16 0,-1-1 0 15,2 0 0-15,5-1-144 0,0 0-48 0,2-1 0 0,4 0 0 16,2 3 64-16,2-2 16 0,0-3 0 16,3-1 0-16,5-1 32 0,-1-3 0 0,1 1 0 15,-3-3 0-15,-3-2-96 0,3 0-16 0,4 1 0 0,1 1 0 16,0-2 16-16,-2 0 0 0,-2 2 0 0,-4-1 0 15,-2 1-144-15,-1-1 160 0,0-1-160 0,-5 0 160 0,-2 1-160 16,-2 0 0-16,-4 2 0 0,-3 1 128 16,-4 1-128-16,0 1 0 0,-2-1 0 0,-1-1 128 0,-1-1-128 15,-4 1 0-15,-2 2 0 0,-6-2 0 0,-4 1 0 16,-5 0 0-16,-5 1 0 0,-4 1 0 0,-5-2 128 16,-3 2-128-16,-2-1 0 0,-7 2 128 0,6-1-128 0,-6 1 160 15,0 0-160-15,0 0 160 0,0 0-160 0,0 0 0 16,0 0 0-16,0 0 128 0,0 0-128 0,7-3 0 15,-7 3 0-15,0 0 0 16,0 0-1120-16,6-2-256 0,1-1-48 0</inkml:trace>
  <inkml:trace contextRef="#ctx0" brushRef="#br0" timeOffset="121098.4">12692 7296 17503 0,'0'0'1552'0,"0"0"-1232"15,0 0-320-15,0 0 0 0,0 0 656 0,0 0 80 16,0 0 16-16,0 0 0 0,0 0 112 0,0 0 32 16,0 0 0-16,0 0 0 0,0 0-320 0,0 0-64 15,0 0-16-15,0 0 0 0,0 0 240 0,0 0 48 16,0 0 16-16,0 0 0 0,0 0-96 0,0 0-32 0,0 0 0 0,0 0 0 15,0 0-304-15,0 0-64 0,0 0-16 0,0 0 0 16,0 0 32-16,0 0 0 0,0 0 0 0,0 0 0 16,0 0 192-16,0 0 32 0,0 0 16 0,0 0 0 15,0 0 16-15,0 0 16 0,0 0 0 0,6 7 0 16,-6-7-208-16,0 0-64 0,5 6 0 0,-1 1 0 16,-4-7-96-16,4 8-32 0,-4-8 0 0,0 0 0 15,4 9-16-15,-1 0-16 0,-2-1 0 0,2 1 0 16,-3-9 32-16,2 6 0 0,-2-6 0 0,3 8 0 15,-2 0 48-15,-1-8 16 0,1 6 0 0,-1 2 0 16,0-8 32-16,0 8 16 0,0 0 0 0,0 0 0 16,0-2-48-16,0 1 0 0,0-7 0 0,-1 8 0 15,0-1-64-15,1 1-32 0,0 0 0 0,0 0 0 16,0 0-160-16,1 1 192 0,0 1-192 0,1 2 192 16,-2-2-192-16,0 2 0 0,0 0 144 0,1 0-144 0,-1-3 128 15,0 1-128-15,0 1 160 0,0 4-160 0,0 1 160 0,0 1-160 16,0-4 160-16,0 3-160 0,0 2 160 0,0 0-160 15,-1-1 160-15,1 1-160 0,1-1 144 0,0 1-144 16,1-1 128-16,0 0-128 0,0-1 128 16,-1-4-128-16,0 1 128 0,2 1-128 0,-2 2 128 0,0 1-128 15,1 1 128-15,-1-1-128 0,0 2 192 0,1-2-64 16,-2 2 0-16,0 1 0 0,0-1 48 0,0 2 0 16,0-1 0-16,-2 0 0 0,1-3-16 0,0 3 0 15,-1-4 0-15,0 11 0 0,1-8-160 0,-1 1 128 0,1-3-128 16,1-6 128-16,1 1-128 0,1 1 0 15,-2 1 0-15,1 7 0 0,0-2 0 0,2-5 0 0,-1 2 128 16,0-2-128-16,-1 2 0 0,-1-3 0 0,0-3 0 16,1 3 0-16,1 0 0 0,-1 1 128 0,-1 1-128 0,0-1 0 15,0 2 128-15,0-2-128 0,0-1 128 0,0 0-128 16,1 0 176-16,-1 0-48 0,0-1-128 0,1 1 192 16,1 0-192-16,-1 0 144 0,0 0-144 0,1 0 128 15,0-2-128-15,1 0 0 0,-2 1 144 0,1 1-144 16,-1-1 0-16,1 0 128 0,1 1-128 0,0-2 0 15,-2 0 128-15,0 0-128 0,1 1 128 0,-1 0-128 16,0 0 0-16,0 1 128 0,-1-3-128 0,0 3 0 16,2 0 0-16,-1 2 0 0,-1 0 0 0,1 1 0 15,1 1 0-15,-1 0 0 0,-1-4 0 0,0 4 128 16,1 0-128-16,1 2 0 0,0-3 0 0,0 1 128 16,-1 0-128-16,-1 0 0 0,0 2 128 0,1-2-128 0,0 3 128 15,1-2-128-15,-2 0 128 0,1-1-128 0,0 3 128 16,1-3-128-16,-2-2 160 0,1 2-160 0,0-1 176 0,1 1-176 15,-2 0 192-15,1 0-192 0,0-3 176 16,0 2-176-16,-1-2 160 0,2 1-160 0,-1-1 160 0,0 0-160 16,1-1 160-16,-1 0-160 0,2 0 144 0,-1 0-144 15,-1-1 128-15,2-3-128 0,-2-1 160 0,-1-8-160 16,3 8 192-16,-2 0-192 0,1-2 256 0,-2-6-64 16,1 7-16-16,-1-7 0 0,0 0 0 0,0 0 0 15,0 0 0-15,0 0 0 0,0 0 16 0,0 0 0 16,0 0 0-16,0 0 0 0,0 0 32 0,0 0 16 15,0 0 0-15,0 0 0 0,0 0-80 0,0 0-16 0,0 0 0 0,0 0 0 16,0 0-144-16,0 0 0 16,0 0 144-16,0 0-144 0,0 0 0 0,0 0 0 15,0 0 0-15,0 0 128 0,0 0-128 0,0 0 0 0,0 0 0 0,0 0 0 16,0 0 0-16,0 0 0 0,0 0 0 0,0 0 0 16,0 0 0-16,0 0 0 0,0 0 0 0,0 0 0 15,0 0 0-15,0 0 0 0,0 0 0 0,0 0 0 16,0 0 0-16,0 0 0 0,0 0 0 0,0 0 0 15,0 0 0-15,0 0 0 0,0 0 0 0,0 0 128 16,0 0-128-16,0 0 0 0,0 0 0 0,0 0 0 16,0 0 0-16,0 0 0 0,0 0 0 0,0 0 0 15,0 0 0-15,0 0 0 0,4 6 0 0,-4-6 0 16,0 0 0-16,0 0 0 0,0 0 0 0,0 0 0 16,0 0 0-16,0 0 0 0,0 0 0 0,0 0 0 15,0 0 0-15,0 0 0 0,0 0 0 0,0 0 0 0,0 0 0 16,0 0 0-16,0 0 0 0,0 0 0 0,0 0 0 15,0 0 0-15,0 0 0 0,0 0 0 0,0 0 0 0,0 0 0 16,0 0 0-16,0 0 0 0,0 0 0 16,0 0 0-16,0 0 0 0,0 0 0 0,0 0 0 0,0 0 0 15,0 0 0-15,0 0 128 0,0 0-128 0,0 0 0 16,0 0 0-16,0 0 0 0,0 0 0 0,0 0 0 16,0 0 0-16,0 0 0 0,0 0 0 0,0 0 0 15,0 0 0-15,0 0 0 0,0 0 0 0,0 0 0 16,0 0 0-16,0 0 0 0,0 0 0 0,0 0 0 0,0 0 0 15,0 0 0-15,0 0 0 0,0 0 0 0,0 0 0 16,0 0 0 0,0 0-432-16,0 0-144 0,0 0-48 0,-3-4-23408 0</inkml:trace>
  <inkml:trace contextRef="#ctx0" brushRef="#br0" timeOffset="122121.78">11793 10672 24015 0,'0'0'1056'0,"0"0"224"0,0 0-1024 0,0 0-256 15,0 0 0-15,0 0 0 0,0 0 1088 0,0 0 176 16,0 0 16-16,0 0 16 0,0 0-128 0,0 0-16 16,0 0-16-16,0 0 0 0,0 0-160 0,7 11-16 15,-2 2-16-15,0-2 0 0,-1-1-80 0,0 2-16 0,0 2 0 0,1 3 0 16,1 3-64-16,-1 2-16 16,-1 4 0-16,0 4 0 0,-2 4-208 0,-1-7-48 0,1 6-16 0,-1 6 0 15,0 5-112-15,2 4-32 0,0 6 0 16,1 1 0-16,-2 1-96 0,2 1 0 0,0 2-16 0,1 1 0 15,2 1-96-15,-1-1-16 0,1 4 0 0,-1-2 0 16,2-3 128-16,0 1 0 0,0-1 16 0,-2 1 0 16,-1 1 32-16,-1 0 0 0,0-1 0 0,-1 0 0 15,-1-5 80-15,1 1 32 0,1-4 0 0,1 0 0 16,0-2-96-16,1-2 0 0,0-2-16 0,1-2 0 16,-1-1-160-16,2-2-16 0,1-1-128 0,0-2 192 15,-1-2-192-15,0-3 128 0,0-4-128 0,0 1 0 0,-2-1 0 16,1 1 128-16,-1-3-128 0,-1 1 0 0,-1 1 0 15,-1-2 0-15,-3-2 128 0,0-3-128 0,-3 0 0 16,1-3 144-16,-2-5-144 0,0-1 128 0,-1-3 0 16,-1-2-128-16,2-3 192 0,4-5-64 15,0 0-768-15,0 0-144 0,-2-7-48 0,1-5-21632 16</inkml:trace>
  <inkml:trace contextRef="#ctx0" brushRef="#br0" timeOffset="122827.43">11659 13008 24879 0,'0'0'1088'0,"-8"-2"256"0,-3-3-1088 0,1 3-256 0,10 2 0 0,-9 0 0 0,0 0 1280 0,0 1 192 16,0-1 32-16,9 0 16 0,-9 1-1120 0,9-1-208 16,0 0-64-16,0 0 0 0,0 0 416 0,0 0 80 15,0 0 16-15,0 0 0 0,0 0 192 0,0 0 32 16,0 0 16-16,0 0 0 0,0 0 0 0,0 0 0 16,0 0 0-16,0 0 0 0,0 0-176 0,8 7-16 15,-8-7-16-15,10 5 0 0,1-1-128 0,2-1-32 16,1-1 0-16,4-1 0 0,6-1-80 0,2-1-32 15,1 0 0-15,7 0 0 0,5-6 16 0,7 0 0 16,5 0 0-16,5-2 0 0,4-1-16 0,3 4 0 16,7 6 0-16,-5-1 0 0,-4-2-64 0,7-1-16 15,4 1 0-15,2 0 0 0,3 1 80 0,0 2 16 16,-2 0 0-16,4-1 0 0,0-2-176 0,4 1-48 16,4-2 0-16,0 1 0 0,-1 3-16 0,0-1-16 15,-3-3 0-15,3-1 0 0,4-3-160 0,-1 3 0 16,-6 2 144-16,-25 2-144 0,1-3 0 0,2 0 0 0,0-3 0 0,29 1 128 15,-9-1-128-15,-7 2 176 16,-6 4-176-16,-7-2 192 0,-6 2-192 0,1 1 160 0,1-3-160 16,-16 1 160-16,3-1-160 0,2 2 0 0,2 1 144 0,15 0-144 15,-10 1 0-15,-7 2 128 0,-7-1-128 16,-5 1 0-16,-8 1 0 0,-5-3 128 0,-4 1-128 0,-4-1 0 16,-3 1 128-16,-2 0-128 0,-8-2 160 0,0 0-160 15,0 0 192-15,0 0-64 0,0 0-128 0,0 0 192 16,0 0-192-16,0 0 144 0,0 0-144 0,0 0 128 15,0 0-544-15,0 0-112 16,0 0-32-16,0 0-22976 0</inkml:trace>
  <inkml:trace contextRef="#ctx0" brushRef="#br0" timeOffset="124438.7">12467 10803 15663 0,'0'0'1392'0,"0"0"-1120"16,0 0-272-16,0 0 0 0,0 0 2032 0,0 0 336 15,11-4 80-15,-11 4 16 0,8-5-720 0,-8 5-144 0,0 0-16 0,0 0-16 16,9-4-144-16,-9 4-16 16,0 0-16-16,0 0 0 0,0 0-272 0,0 0-48 0,0 0-16 0,0 0 0 15,0 0-352-15,0 0-64 0,0 0 0 0,0 0-16 16,8 7-176-16,-1 2-48 0,0-1 0 0,-3-1 0 16,-4-7-64-16,0 0-16 0,3 10 0 0,-3-10 0 15,6 9 32-15,-6-9 0 0,0 0 0 0,5 11 0 16,-1 0 0-16,-4-11 0 0,5 9 0 0,1 1 0 15,-3 1 32-15,0-1 16 0,-3-10 0 0,4 11 0 0,-1-1-80 16,-1 2 0-16,1-4-16 0,-3-8 0 0,4 10-112 16,0 2-32-16,-2-3 0 0,2 3 0 0,1-1-32 15,-1 0-128-15,2-2 192 0,-1 3-64 0,0 3 0 0,0-2-128 16,2-1 192-16,-2 1-64 0,1 3 32 0,1 1 0 16,-1 1 0-16,1-1 0 0,-2 0 0 0,2 1 0 15,1 2 0-15,-2-2 0 0,-1-1-16 0,0 0 0 16,1 0 0-16,0 1 0 0,1 0-16 0,-1 1 0 15,1-1 0-15,-1 1 0 0,-1 2 0 0,2-1 0 16,0-1 0-16,-1 1 0 0,1-2-128 0,-1 0 0 16,2 2 0-16,0 0 0 0,0-5 0 0,-1 2 192 15,1 0-192-15,0 0 192 0,0 0-64 0,0 0-128 16,-1 0 192-16,1-1-64 0,0-1-128 0,0 2 160 16,0-3-160-16,1 3 160 0,0 2-160 0,1-1 128 15,1-1-128-15,1-2 128 0,-2 2-128 0,2-2 128 0,0-1-128 16,1 0 128-16,0 0-128 0,1-1 128 0,2 1-128 0,-1-1 128 15,1-1-128-15,0-1 160 16,-1 2-160-16,1 2 160 0,-2-4-160 0,2 1 0 16,-1-1 0-16,-2-4 128 0,2 1-128 0,-1 1 128 0,0-1-128 15,1 0 128-15,-1 1-128 0,1-1 0 0,-1 1 0 0,2 0 0 16,-2 2 0-16,0-5 128 0,2 2-128 0,-2 0 0 16,1 0 0-16,-2 0 128 0,0-1-128 0,4 4 0 15,-3-1 0-15,0-2 0 0,1-1 128 16,-2-1-128-16,-2 1 0 0,2-1 0 0,0-1 0 15,2 1 0-15,-2 0 0 0,1-1 0 0,0-1 0 0,2 0 0 16,0 0 0-16,-1 0 128 0,0 0-128 0,-1 2 0 16,-1 0 0-16,1-1 0 0,1 1 128 0,-1-2-128 15,-1 1 0-15,2 1 0 0,-1-1 0 0,0 1 0 0,2 2 0 16,-1-1 0-16,2 1 128 0,2-2-128 0,-1-1 0 0,0 3 0 16,-2 1 0-16,-1 0 0 0,1-3 0 0,-2-1 0 15,0 1 0-15,0 1 0 0,-2-3 0 0,-2 2 0 16,0-2 0-16,-2 0 0 0,0 1 0 0,1 2 0 15,2-5 128-15,-1 2-128 0,2 3 0 0,0-5 0 16,-2 2 0-16,2 0 0 0,1-1 0 0,1 1 0 16,0 0 0-16,2 0 0 0,0-4 0 0,1 1 0 15,1 3 0-15,-1-4 0 0,0 1 0 0,0 0 0 16,0-1 128-16,0 2-128 0,-2 0 0 0,1 0 0 16,0-2 0-16,1 2 0 0,-1 1 0 0,1 1 0 15,-1 0 0-15,0 0 0 0,-1-3 0 0,1 1 0 0,-2 4 128 16,1-1-128-16,-2-1 0 0,0-3 0 15,0 2 0-15,0 1 0 0,0-2 0 0,0 2 0 0,0-3 0 0,3 3 0 16,-1 0 0-16,0 0 0 16,-1-1 0-16,7-1 0 0,-3 0 0 0,0 0 0 15,-2 1 128-15,0 1-128 0,-1-4 0 0,2 2 0 0,0 2 0 0,-1-4 0 16,-2 0 0-16,0 2 0 0,1-1 0 0,-2 0 0 16,-1 1 0-16,-2 0 0 0,0-1 128 15,-10-1-128-15,11 4 0 0,-2-1 0 0,-9-3 0 16,10 3 0-16,0-2 0 0,-10-1 0 0,11 4 128 0,-11-4-128 15,11 0 0-15,-11 0 0 0,11 0 0 0,-1 0 0 16,-10 0 0-16,10 2 0 0,-10-2 0 0,12 0 0 16,-12 0 0-16,11-1 0 0,0 1 0 0,-11 0 0 15,12 0 0-15,-2 0 0 0,-10 0 0 0,10 0 0 0,-10 0 0 16,10-1 0-16,-10 1 0 0,0 0 0 0,0 0 0 0,0 0 0 16,0 0 0-16,5-8 0 0,-5 8 0 0,0 0 0 15,-4-7 0-15,-3 0 0 16,-2 0-1200-16,1 1-272 15,-2 0-48-15</inkml:trace>
  <inkml:trace contextRef="#ctx0" brushRef="#br0" timeOffset="127764.11">12792 5118 21183 0,'0'0'944'0,"0"0"192"0,0 0-912 0,0 0-224 0,0 0 0 16,0 0 0-16,0 0 2304 0,0 0 432 0,0 0 80 0,0 0 0 15,-1-6-1216-15,-2 3-240 0,3 3-48 0,0 0-16 16,-2-4-336-16,2 4-64 0,0 0 0 0,0 0-16 16,0 0-144-16,0 0-32 0,0 0 0 0,-2-4 0 15,1-3-144-15,1 7-48 0,0 0 0 0,0 0 0 16,0 0-192-16,0 0-64 0,-1-5 0 0,1 5 0 16,0 0-112-16,0 0-16 0,0 0-128 0,0 0 192 15,0 0-192-15,0 0 144 0,0 0-144 0,6 0 128 16,-1 4 128-16,1 1 0 0,-6-5 16 0,5 1 0 0,0 5-144 15,0 1-128-15,0 3 192 0,2-3-192 0,-1 5 144 0,2-1-144 16,-2 2 0-16,-1 0 144 0,0 1-144 0,0 2 0 16,0-3 0-16,2 5 0 0,-2 0 0 15,0-3 0-15,2-2 0 0,-1 0 0 0,0-3 0 0,0-1 0 16,1-1 128-16,2-2-128 0,-3 1 128 0,1-3-128 16,-7-4 192-16,9 1-64 0,-1 1 64 0,2-1 0 15,3-4 0-15,0-2 0 0,0-3 32 0,3-1 16 16,1-1 0-16,2-3 0 0,1-3-48 0,5-5-16 15,3-4 0-15,4 1 0 0,-6 5-176 0,2 0 0 16,2-3 144-16,2 1-144 0,0 0 0 0,1 3 0 16,1-3 0-16,1 6 128 0,9 4-128 0,-1 0 0 15,-4 2 0-15,-1 0 0 0,-1 5 0 0,-1 4 0 0,-2 4 0 16,-1 0 0-16,-5 1 0 0,0 2 0 16,-6-3 0-16,0-1 0 0,-4-3 0 0,-3 0 0 15,-2-2 0-15,-1-2 0 0,-2 0 0 0,-1 0 0 16,-1-1 0-16,-2 1 128 0,0 1-128 0,-2 2 0 0,-1-5 0 0,1 0 0 15,-4 6 0-15,0 0 0 0,0 0 0 0,0 0 128 16,0 0-128-16,0 0 0 0,0 0 0 0,0 0 0 16,0 0 0-16,0 0 0 0,0 0 0 0,0 0 0 15,-2 6 0-15,2-6-128 0,-4-6 0 0,4 6 0 32,0 0-1712-32,0 0-336 0,0 0-64 0</inkml:trace>
  <inkml:trace contextRef="#ctx0" brushRef="#br0" timeOffset="135324.64">18492 7184 14735 0,'0'0'640'0,"0"0"160"0,0 0-640 0,0 0-160 15,0 0 0-15,4-5 0 0,-2 0 2176 0,1 1 384 16,-3 4 96-16,4-7 16 0,0 2-1424 0,0 0-288 16,-2 0-48-16,-2 5-16 0,0 0 64 0,3-4 16 15,1 0 0-15,-4 4 0 0,0 0 32 0,0 0 0 16,0 0 0-16,1-4 0 0,-1 4-144 0,0 0-32 0,0 0 0 16,0 0 0-16,2-7-80 0,-2 7-32 0,0 0 0 0,0 0 0 15,2-5-128-15,-2 5-16 0,0-5-16 0,0 5 0 16,0 0-368-16,0 0-192 0,0 0 192 0,0 0-192 15,0 0 128-15,0 0-128 0,0 0 0 0,5 2 0 16,-5-2 0-16,4 7 0 0,1 1 128 0,-2 0-128 16,-2-1 192-16,1 5-32 0,-2 1 0 0,1 2 0 15,-1 2 16-15,-1 1 0 0,-1-1 0 0,1 2 0 16,0 2-16-16,1 1 0 0,0-1 0 0,0 1 0 16,-2 2-160-16,2-1 192 0,0 1-192 0,3 2 192 15,-2-1-192-15,2 2 160 0,1 2-160 0,0-1 160 16,0 1-160-16,0 1 0 0,0 1 144 0,-2 2-144 15,1-2 0-15,-1 3 0 0,1 1 0 0,0 2 128 16,-1 1-128-16,-1 1 0 0,1 0 128 0,-1 0-128 16,0 0 144-16,1 1-144 0,-2 0 192 0,0-1-192 0,0-2 176 0,0 3-176 15,1 0 160-15,-1 2-160 0,0-1 176 16,0 0-176-16,0-1 192 0,1-1-192 0,2 0 176 16,-3-1-176-16,0-4 160 0,-1 0-160 0,2-1 192 0,-1-2-48 15,0 2-16-15,1 0 0 0,-1 1 32 0,2 2 0 16,-2-1 0-16,1-3 0 0,0 2-160 0,0-2 192 15,1 0-192-15,-1-1 192 0,0-3-192 0,1-3 192 16,0 2-192-16,1 0 192 0,-1-1-192 0,1-1 0 16,-2-1 0-16,1-1 128 0,0 6-128 0,1-2 128 15,0-5-128-15,-1 0 128 0,2-1-128 0,-3-1 192 16,1-4-192-16,-1-2 192 0,2-4-32 0,-1 2 0 16,-1-3 0-16,1 0 0 0,-1 0-16 0,0-2 0 15,1 1 0-15,-2-8 0 0,0 0-144 0,0 0 160 16,0 0-160-16,0 0 160 0,0 0-160 0,0 0 160 15,0 0-160-15,0 0 160 16,0 0-1664-16,0 0-336 0,-2-8-64 0</inkml:trace>
  <inkml:trace contextRef="#ctx0" brushRef="#br0" timeOffset="136205.31">18574 9347 21183 0,'0'0'1888'0,"0"0"-1504"16,1-5-384-16,1 0 0 0,-2 5 544 0,2-7 32 16,1 2 16-16,1 1 0 0,-4 4 512 0,0 0 112 15,0 0 0-15,5-7 16 0,0 2 80 0,-5 5 16 0,0 0 0 0,0 0 0 16,0 0-144-16,0 0-32 0,0 0 0 0,0 0 0 15,0 0-192-15,8 0-32 0,-8 0-16 0,0 0 0 16,8 4-160-16,-3 4-48 0,-1-2 0 0,0 5 0 16,0 1-192-16,-2 2-32 0,1 3-16 0,1 2 0 15,0 2-144-15,0 1-16 0,1 2-16 0,0 2 0 16,0-3-96-16,1 2-32 0,-1 0 0 0,1-2 0 16,1 0-160-16,-1-3 0 0,2 0 0 0,-1-2 128 15,-2 1-128-15,-1-4 192 0,-2-1-192 0,0-3 192 16,-2-1-64-16,-2-1 0 0,0-1 0 0,-1 0 0 15,-2 0-992 1,0-2-208-16,-2 0-32 0</inkml:trace>
  <inkml:trace contextRef="#ctx0" brushRef="#br0" timeOffset="136935.87">18360 9609 16575 0,'0'0'736'0,"-8"0"160"0,1 0-720 0,-3 0-176 0,1 0 0 0,2 1 0 16,-1 1 1808-16,0-2 336 0,-1 0 64 0,2 0 16 15,2 1-752-15,5-1-128 0,-5-1-48 0,5 1 0 0,0 0-160 0,0 0-48 16,0 0 0-16,0 0 0 0,0 0-320 0,0 0-64 15,0 0 0-15,6 0-16 0,2-2-240 0,4 1-64 16,4 1 0-16,2-4 0 0,3 1-96 0,3 1-32 16,5-2 0-16,4 1 0 0,1 2 32 0,3 0 0 15,4-2 0-15,3 2 0 0,3 1 80 0,5 0 16 16,4-1 0-16,7-1 0 0,5 0 96 0,6 0 32 16,7 2 0-16,2-1 0 0,2 0-112 0,5-2-16 15,6 0 0-15,2 3 0 0,1 0-128 0,3-2-16 0,2-1-16 16,4 2 0-16,3-3-48 0,0 1-16 15,-4-2 0-15,1-1 0 0,3-2-32 0,-1 1 0 0,-2-2 0 16,-1 1 0-16,0-1-128 0,-3 0 160 0,-2 1-160 0,-6 2 160 16,-7 2-160-16,-3-3 160 0,-4 3-160 15,-4-1 160-15,-5 0 16 0,-5 1 0 0,-6-1 0 0,-4 1 0 16,-6-2 96-16,-8 3 32 0,-6-1 0 0,-5 1 0 16,-5 1-112-16,-4-2 0 0,-5 1-16 0,-3 1 0 15,-3-1 16-15,-2 2 0 0,-4-1 0 0,-7 2 0 16,0 0-1024-1,6-5-192-15,-4-1-32 0</inkml:trace>
  <inkml:trace contextRef="#ctx0" brushRef="#br0" timeOffset="144662.13">19127 7271 15663 0,'0'0'1392'0,"0"0"-1120"0,0 0-272 0,0 0 0 16,0 0 2080-16,0 0 352 0,0 0 80 0,0 0 16 15,0 0-1056-15,0 0-224 0,0 0-32 0,0 0-16 16,0 0-80-16,0 0-16 0,0 0 0 0,0 0 0 16,0 0-96-16,0 0-32 0,0 0 0 0,0 0 0 15,0 0-352-15,0 0-80 0,0 0-16 0,0 0 0 0,0 0-48 16,0 0-16-16,0 0 0 0,0 0 0 0,0 0-16 0,4 6-16 15,-4-6 0-15,4 5 0 0,0 0 0 0,-1 0 0 16,3 2 0-16,-2-1 0 0,0 1-144 0,-1-1-32 16,0 2 0-16,0 1 0 0,-1-2-128 0,2 2-128 15,-1-1 144-15,-1 1-144 0,1 0 288 0,0 0-32 16,-2 0-16-16,2-1 0 0,0 4-16 0,0-3 0 16,-2 1 0-16,2 1 0 0,0 1-48 0,0-1-16 15,1 2 0-15,2 0 0 0,-3-1-160 0,3 0 192 16,-1 1-192-16,1-3 192 0,2 3-64 0,-1 0-128 15,-1-1 192-15,2 1-64 0,-1 0-128 0,-1 0 128 16,1 3-128-16,-1-3 128 0,-1 0-128 0,2 1 160 16,-2 3-160-16,0-1 160 0,2 0-160 0,-2-1 0 0,0 1 144 15,1-1-144-15,0 2 0 0,1 0 144 0,-2 0-144 0,4 0 0 16,0 0 128-16,0 1-128 0,0-3 0 0,2 2 0 16,-1-2 128-16,2 1-128 0,0 1 0 0,1-4 0 15,0 0 160-15,1 1-160 0,0 2 128 0,1-2-128 16,-2 2 0-16,1-3 128 0,2 1-128 0,-1 2 0 15,-2-6 0-15,0 3 128 0,0-3-128 0,1 1 0 16,-1 2 0-16,1 3 128 0,0-4-128 0,-1 2 0 16,4 0 0-16,-1 1 128 0,1-1-128 0,0 3 0 15,0-5 160-15,0 2-160 0,0 0 192 0,0 2-192 16,-2 1 0-16,1 0 0 0,-1-1 0 0,1-1 0 16,0 0 0-16,-2-2 0 0,-1 0 144 0,1-2-144 15,0 3 128-15,-1-3-128 0,-2 0 0 0,2-1 144 0,2-1-144 16,0 0 128-16,0 0-128 0,0 1 128 15,2-3 0-15,0 1-128 0,0 0 192 0,0 0-64 0,0-2-128 16,1 1 128-16,1 1-128 0,0 0 128 0,1-1-128 0,-2 3 0 16,0-4 0-16,0 1 128 0,2 0-128 0,-2 1 0 15,0 0 0-15,-1 1 128 0,-2-2-128 0,-1 0 128 16,-1 1-128-16,0 0 128 0,-1-1-128 0,0-1 0 16,-1 2 0-16,2-1 0 0,0-4 0 0,1 1 128 15,-1 0-128-15,1 0 0 0,2 0 0 0,-1-1 128 16,2-2-128-16,0 2 0 0,0 2 128 0,1-1-128 15,1-2 128-15,-3 2-128 0,0 0 160 0,0 0-160 16,1-1 192-16,-2-1-192 0,1 2 176 0,0-3-176 0,-1 2 160 16,2 1-160-16,0-1 144 0,0 1-144 15,-1-1 128-15,2 3-128 0,2-1 144 0,-1-1-144 0,-1 0 160 16,1-2-160-16,-2 2 128 0,0 0-128 0,-1 0 0 0,4-1 144 16,0-1-144-16,0 1 0 0,1 2 0 0,1-2 128 15,1-2-128-15,0 2 0 0,1-1 0 0,-2 1 128 16,0 1-128-16,0-2 0 0,-1 2 0 0,1 0 0 15,0-1 0-15,-1 1 0 0,0 0 0 16,0-2 0-16,-2 2 0 0,0-1 0 0,-2 1 0 0,0-2 128 16,-2 0-128-16,0 0 0 0,-2 1 0 0,-3 1 128 15,-1-2-128-15,-1 0 0 0,0-1 0 0,-8-1 128 16,6 2-128-16,1 1 0 0,-7-3 0 0,6 3 0 16,-6-3 0-16,0 0 0 0,0 0 0 0,0 0 0 15,8 0-864-15,-8 0-256 0,0 0-48 0</inkml:trace>
  <inkml:trace contextRef="#ctx0" brushRef="#br0" timeOffset="145676.25">18800 10602 17503 0,'2'-6'1552'0,"2"-3"-1232"0,0-3-320 0,0 2 0 15,0-2 1552-15,1 3 256 0,-2-3 48 0,-1 3 16 16,0 1-48-16,-1 2-16 0,0-1 0 0,-1 7 0 16,0 0-528-16,0 0-96 0,0 0-32 0,0 0 0 15,0 0-528-15,0 0-112 0,0 0-32 0,0 0 0 16,0 0-192-16,0 0-32 0,0 0-16 0,0 0 0 15,9 9 224-15,-2 2 48 0,-2-1 16 0,-1 3 0 16,-1 3 80-16,-2 1 16 0,1 1 0 0,-2 4 0 16,0 3-160-16,-1 4-16 0,0 3-16 0,0 3 0 15,-3-3 16-15,-2 4 0 0,1 6 0 0,-1 5 0 0,-2 6-64 16,1 2-16-16,3 0 0 0,2 3 0 0,-1 5-176 0,2 1-16 16,1 0-16-16,-1 4 0 0,-2 2-16 0,2-19 0 15,1 6 0-15,0 4 0 0,0 1-144 0,0 0 128 16,-2 2-128-16,1 3 128 0,0-2 0 0,0 0-128 15,-2 0 192-15,2-5-64 0,1-1-128 0,-2-2 0 16,0-5 0-16,-1-2 0 0,-1-2 0 0,2-4 160 16,-1-1-160-16,0-2 160 0,1-5-32 0,-1 0 0 15,1-3 0-15,0 1 0 0,1-8 0 0,1 1-128 16,1-4 192-16,-1-2-64 0,0 0-128 0,0-4 0 0,-1-3 144 16,0-1-144-16,-1-1 0 0,1-3 0 15,-2-1 0-15,1-2 0 16,2-6-1856-16,-3 7-448 0,3-7-96 0</inkml:trace>
  <inkml:trace contextRef="#ctx0" brushRef="#br0" timeOffset="146384.81">18462 12521 13823 0,'0'0'608'0,"0"0"128"0,0 0-592 0,0 0-144 16,-8 3 0-16,8-3 0 0,-12 0 2544 0,3 1 464 16,9-1 112-16,0 0 16 0,0 0-1536 0,0 0-320 15,0 0-48-15,0 0-16 0,0 0-384 0,0 0-96 16,0 0-16-16,7 8 0 0,-7-8 48 0,15 5 0 15,4-1 0-15,-1 0 0 0,-2-1-224 0,2-1-32 16,3 1-16-16,2 0 0 0,3-1-80 0,3 1-16 16,1 1 0-16,1 0 0 0,3-2 128 0,3 1 32 0,0 1 0 15,6-2 0-15,6 0-96 0,1-2-16 0,1 0 0 16,4 0 0-16,2 0-80 0,2 2-32 0,-2-2 0 0,2 2 0 16,0-2-64-16,6 0-16 0,1-2 0 0,1-2 0 15,-1 3 16-15,2 0 0 0,-1-2 0 0,-1 1 0 16,-1 0-16-16,3-2 0 0,3 1 0 0,0 0 0 15,-2-1 64-15,-1 1 0 0,-3 3 0 0,-19-1 0 16,2 1-64-16,4 0-16 0,3-1 0 0,25-1 0 16,-7 1-112-16,-3 1 0 0,-2-1-128 0,-7 1 192 15,-5-3-192-15,2 2 128 0,2 1-128 0,-16 0 0 0,5-1 128 16,8-1-128-16,0-2 0 0,22 3 0 0,-8 1 0 16,-3 3 128-16,-3-1-128 0,0 1 0 0,3-2 0 0,-4-1 0 15,-4 0 0-15,-3-1 0 0,-1-2 128 0,-5 3-128 16,-5-2 0-16,-14 0 0 0,3 0 128 0,4 2-128 15,-1 0 0-15,14-3 0 0,-7 1 0 0,-19 0 128 16,1 1-128-16,-3 1 0 0,-4-3 0 0,-1 1 0 16,-4-2 128-16,0 0-128 0,-4 1 0 0,-3-3 0 15,-3 1 128-15,-3-1-128 16,-4 0-976-16,-1-2-240 0,-5 3-64 0,-3 0 0 0</inkml:trace>
  <inkml:trace contextRef="#ctx0" brushRef="#br0" timeOffset="147535.23">19453 10501 15663 0,'0'0'1392'0,"0"0"-1120"0,0 0-272 0,0 0 0 15,0 0 1728-15,0 0 304 0,1-5 48 0,-1 5 16 16,0 0-416-16,3-6-80 0,-3 6 0 0,0 0-16 16,2-5-368-16,-2 5-64 0,0 0 0 0,5-4-16 15,-5 4-96-15,7-2-16 0,0 0 0 0,0 2 0 16,-7 0-256-16,9 2-64 0,-2-1-16 0,1 1 0 15,0 1-64-15,-1 0-16 0,1-1 0 0,0 2 0 16,-1 3-64-16,0-3-16 0,1 0 0 0,1 1 0 16,1 0-80-16,-3 1-32 0,0 1 0 0,-1 0 0 15,2-1 16-15,0 1 0 0,0-1 0 0,0 2 0 0,0 1-48 0,-1 0-16 16,1 0 0-16,0 2 0 0,1-1-112 16,0 1 0-16,0-1-16 0,0 2 0 0,2 2-80 15,-1 2-16-15,2-1 0 0,1 2 0 0,0-4 0 0,1 4 0 16,1-2 0-16,0 0 0 0,1 1-16 0,0 0 0 15,-1-1 0-15,2 3 0 0,0-2 32 0,3 1 0 16,-1-1 0-16,2-1 0 0,-1 1 0 0,1 0 0 16,1-1 0-16,1-2 0 0,-1 2-160 0,1 0 192 15,-1 1-192-15,1 1 192 0,1-1-64 0,1 1 0 16,2-2 0-16,0 1 0 0,2 1-128 0,0 0 192 16,-1-2-192-16,0 1 192 0,-2 1-192 0,0-4 160 15,0 1-160-15,0 2 160 0,1-4-160 0,1 2 192 0,-1-4-192 16,-1 1 192-16,-1-1-192 0,1-1 0 15,1 1 0-15,-1 0 0 0,-1-3 0 0,1 3 128 16,0 0-128-16,-1 1 0 0,0-1 0 0,0 2 128 16,-1-3-128-16,0 2 0 0,-1-2 0 0,0 0 0 15,-1 0 128-15,0 0-128 0,1-1 0 0,1 2 0 0,-1-1 144 16,2 1-144-16,1-1 0 0,-1-3 144 16,-2 2-144-16,2-1 0 0,-1-1 128 0,-1 1-128 0,1-2 0 0,0 1 0 15,0-1 0-15,1 2 128 0,-1 1-128 0,0 0 0 16,-1-1 0-16,1 1 0 0,-1-1 0 0,1-1 0 15,-2 0 0-15,0 0 0 0,0-2 0 0,2 1 0 16,-1-1 128-16,3 0-128 0,3 0 0 0,-2 0 0 16,-1-2 128-16,2 1-128 0,-1 0 0 0,0 1 0 15,1-3 128-15,-1 0-128 0,1 0 0 0,-1-1 0 0,-1 0 0 16,1 2 128-16,1-4-128 0,-2 4 0 0,-3-1 0 16,1-1 0-16,1 0 0 0,-1 1 0 0,2-2 128 0,0 0-128 15,1-1 0-15,-1 1 0 0,0-1 144 16,0-1-144-16,-1-1 0 0,-3 0 144 0,-3 2-144 15,1-4 0-15,-2 2 144 0,0 1-144 0,-2 0 0 16,-2 0 0-16,-1 1 0 0,0-1 128 0,0 0-128 0,-1 1 144 16,0 1-144-16,0-3 160 0,-2 1-160 0,0 0 0 15,-2 1 0-15,0 1 128 0,0-2-128 0,0 0 0 16,-8 3 0-16,6-4 0 0,-6 4-176 0,4-5-64 16,-2 0-16-16,-4-2-15952 15,0 0-3200-15</inkml:trace>
  <inkml:trace contextRef="#ctx0" brushRef="#br0" timeOffset="152519.94">19758 5144 26175 0,'0'0'1040'16,"0"0"-304"-1,0 0-64-15,1-5 112 0,0 1 32 0,1-3 0 16,-2 7 0-16,1-5-32 0,-1 5 0 0,0 0 0 16,0 0 0-16,0 0-272 0,0 0-48 0,4 5-16 15,-4-5 0-15,0 0-64 0,0 0 0 0,5 4-16 16,0 0 0-16,2 1 48 0,-1-2 16 0,1-1 0 15,-1 0 0-15,1-2-160 0,-2-2-16 0,2 1-16 16,-1-2 0-16,1 0-64 0,1-1-16 0,-1 1 0 16,1 3 0-16,0 3-32 0,-1-2 0 0,0 2 0 15,0-1 0-15,-1-2 0 0,1-4-128 0,-1 3 192 16,0 1-64-16,-6 0 192 0,6 1 16 0,-6-1 16 16,7-1 0-16,-2 0-352 0,0-5-288 0,-5 6 48 0,4-4 16 0,-4 4 352 15,0 0 64 1,0 0 0-16,0 0 16 0,7 0-80 0,-7 0 0 0,2-14-128 0,10-5 304 15,-2 7-304 1,1 7 160-16,-1 7 96 0,-2 6 32 0,4 0 0 0,1-2 0 0,2 1-112 16,4-3-32-16,2 0 0 0,2-2 0 0,6 0 32 0,1 2 0 15,1-4 0-15,0 1 0 0,3 0-176 0,1 0 128 0,1 2-128 16,-3-2 128-16,0 5-128 0,-3-2 0 16</inkml:trace>
  <inkml:trace contextRef="#ctx0" brushRef="#br0" timeOffset="152630.14">20960 3976 47871 0,'0'0'0'15,"0"0"0"-15,-4 6 304 32,4-6-176-32,0 0-128 0,0 0 192 0,-3-16-64 0,5 11 0 15,-2-1-128-15,0 6 0 0,0 0-320 0,0 0 32 16,0 0-12592-16,0 0-2528 0</inkml:trace>
  <inkml:trace contextRef="#ctx0" brushRef="#br0" timeOffset="157138.29">27447 7520 21183 0,'0'0'944'0,"0"0"192"15,0 0-912-15,0 0-224 0,0 0 0 0,0 0 0 0,0 0 1904 0,0 0 336 16,0 0 64-16,0 0 0 0,0 0-672 0,0 0-144 16,0 0-16-16,0 0-16 0,0 0-144 0,0 0-32 15,-2-2 0-15,2 2 0 0,-3-7-464 0,3 7-112 16,-1-4 0-16,1 4-16 0,0 0-64 0,0 0-16 15,0 0 0-15,0 0 0 0,0 0-160 0,0 0-48 16,0 0 0-16,0 0 0 0,0 0-64 0,0 0-16 16,0 0 0-16,0 0 0 0,0 0-320 0,0 0 0 0,0 0 0 0,0 0 0 15,7 4 0-15,1 3 128 16,-1-3-128-16,-1 2 0 0,1 1 0 0,-1-1 144 16,0 2-144-16,0 0 0 0,1 2 144 0,-1-2-144 15,1 1 0-15,-1 0 144 0,2-1-144 0,0 3 0 0,0-1 0 0,1 2 0 16,0-2 0-16,1 1 0 0,1-3 128 0,0 1-128 15,0 0 0-15,-1 0 0 0,1-3 0 0,-1 1 128 16,-2-2-128-16,1 0 160 0,-1-1-160 16,1-1 160-16,0-2 32 0,2-1 0 0,0-1 0 0,2 1 0 15,2-7 0-15,0 3 16 0,2-1 0 0,2 0 0 16,0-3-48-16,2 0-16 0,2-5 0 16,2 0 0-16,3-1-16 0,3-6-128 0,4-3 192 15,7-8-64-15,6-7 32 0,8-3 0 0,7-3 0 16,5-3 0-16,2-2-32 0,4-2-128 0,4-3 192 0,5 1-64 15,1 1-128-15,0 2 0 0,-3 3 0 0,-3 3 128 16,-4 2-128-16,30-16 0 0,-20 11 0 0,-35 18 0 16,-2 5 0-16,-1 4 0 0,-3-3 128 0,-4 5-128 0,-2 1 0 15,-6 2 0-15,-4 3 0 0,8-2 0 0,-8-3 128 0,-5 4-128 16,-4 1 128-16,-6 7-128 0,-2-2 128 0,4 1-128 16,-2-1 128-16,-4 2-128 0,-1 1 128 0,-2 0-128 15,-5 4 0-15,0 0 128 0,0 0-128 0,0 0 0 16,0 0 0-16,0 0 0 0,0 0 0 0,0 0 128 15,0 0-128-15,0 0 0 0,0 0 0 0,0 0 0 16,0 0 0-16,0 0 0 0,0 0 0 0,-2 10 0 16,2-10 0-16,0 0 0 0,-1 11 0 0,1-11 0 15,0 0 0-15,0 0 0 0,0 0 0 0,0 0-320 16,3 12 48-16,-3-12 16 16,0 0-2464-16,6 7-480 0</inkml:trace>
  <inkml:trace contextRef="#ctx0" brushRef="#br0" timeOffset="160019.2">25801 7202 20271 0,'0'0'896'0,"0"0"192"0,0-6-880 0,0-2-208 0,-2 0 0 0,1 0 0 16,0 1 2176-16,-2 0 384 0,3 0 64 0,0 7 32 15,0 0-1056-15,-3-6-224 0,3 1-32 0,0 5-16 16,0 0-368-16,0 0-80 0,0 0-16 0,0 0 0 0,-1-7-96 16,1 7-32-16,0 0 0 0,0 0 0 0,0 0-144 0,0 0-16 15,0 0-16-15,0 0 0 0,0 0-144 16,0 0-32-16,0 0 0 0,0 0 0 0,0 7 16 0,0 1 0 15,0-1 0-15,1 4 0 0,-1 2-48 0,0 1-16 16,2 1 0-16,-2 0 0 0,1 2-48 0,-1 1-16 16,0 3 0-16,1-1 0 0,-1-2-16 0,0 3 0 15,0 2 0-15,2 1 0 0,-2 1-64 0,0 1-32 16,-2 1 0-16,2 4 0 0,2-1-16 0,-2 3 0 16,0 2 0-16,0 2 0 0,0-1-16 0,1 3-128 15,-1 4 192-15,1 4-64 0,1 1-128 0,0-1 160 16,2 3-160-16,-1-1 160 0,-1-4-160 0,1 3 128 15,0 2-128-15,-1 3 128 0,1-1-128 0,-2 4 0 16,0 2 144-16,1-4-144 0,-1 4 0 0,-1-4 128 16,0-1-128-16,0-3 0 0,0 0 128 0,0 1-128 15,0 1 160-15,-1 3-160 0,1-2 192 0,-2 3-48 0,2-1-16 0,0-3 0 16,0-4 0-16,3-1-128 0,-2-4 192 0,1-1-64 16,-2-3-128-16,0 0 160 0,0 0-160 0,0 3 160 15,0 2-160-15,0-2 0 16,0-1 0-16,1-2 128 0,-1-3 48 0,0-2 0 15,0-4 0-15,1-3 0 0,0 1-176 0,1-3 160 0,-1-2-160 0,0 1 160 16,1-4-160-16,0-1 0 0,1-4 144 0,0-2-144 16,-2-1 128-16,1-1-128 0,0-5 128 0,0 1-128 15,0-1 160-15,-2-6-32 0,0 0-128 0,0 0 192 16,0 0-384-16,0 0-64 0,0 0-32 0,0 0-15520 16,0 0-3088-16</inkml:trace>
  <inkml:trace contextRef="#ctx0" brushRef="#br0" timeOffset="160828.81">25741 9437 24015 0,'-17'0'1056'0,"9"0"224"0,8 0-1024 0,-11 0-256 0,1 0 0 0,1 0 0 0,0-3 1008 0,1 3 144 15,8 0 16-15,0 0 16 0,-9 0 304 0,9 0 64 16,-8 0 16-16,8 0 0 0,0 0-496 0,0 0-112 16,0 0 0-16,0 0-16 0,0 0-288 0,0 0-48 15,0 0-16-15,0 0 0 0,0 0 16 0,8 9 0 16,-8-9 0-16,10 7 0 0,1-2-80 0,-1-1-16 16,0-1 0-16,4-1 0 0,1 1 16 0,1 1 0 15,-1 0 0-15,2-2 0 0,3 1-16 0,1 0 0 16,1-2 0-16,3-1 0 0,2-1-112 0,6-2-16 15,5-1-16-15,-8 3 0 0,5-1-144 0,9 0-32 16,8-1 0-16,4-1 0 0,2 0-64 0,4-1 0 0,5 0-128 16,7-4 192-16,7 0-64 0,4 0-128 0,1-1 176 15,5 1-176-15,5 1 192 0,3 1-64 0,6-1 0 0,-2 0-128 16,-4 0 192-16,1 0-64 0,2 1 0 0,0 0-128 16,-2 2 192-16,0 1-192 15,-1-3 192-15,2 1-192 0,2-2 192 0,-4 3-192 0,-4 2 192 16,2-1-192-16,-2-2 208 0,2 2-64 0,3-1-16 15,-4-1 0-15,-3 4-128 0,0-5 160 0,5 2-160 16,0 0 160-16,1 4-160 0,-5-1 160 0,-7 1-160 0,2 0 160 16,0-1-32-16,-1 2 0 0,0 2 0 0,-5-1 0 15,-6 0-128-15,-4 1 192 0,-4-1-192 0,0 0 192 16,-2 0-192-16,-3 1 192 0,-3-1-192 0,-4 0 192 16,-3 5-64-16,-7-1-128 0,-8-4 192 0,-5 0-64 15,-7-2-128-15,-4 0 160 0,-2 1-160 0,-5 0 160 0,-6-3-160 16,-2 1 192-16,-1-2-192 0,-7 4 192 15,1-7-576-15,-1 1-96 0,0-1-32 16,0 7-23296-16</inkml:trace>
  <inkml:trace contextRef="#ctx0" brushRef="#br0" timeOffset="165746.31">26492 8419 22399 0,'0'0'992'0,"0"0"208"0,0 0-960 0,0 0-240 16,0 0 0-16,0 0 0 0,0 0 912 0,0 0 144 15,0 0 32-15,0 0 0 0,0 0 64 0,0 0 0 16,0 0 16-16,0 0 0 0,0 0-256 0,0 0-48 0,0 0-16 0,0 0 0 16,0 0-400-16,5 11-64 15,-1 2-32-15,0 4 0 0,-1 4-224 0,0 3-128 16,0 3 160-16,-1 2-160 0,2-1 0 0,0 2 0 16,-1 2 0-16,1 2 0 0,0 1 144 0,-2 1-144 0,-1 1 128 0,1-1-128 15,0 1 192-15,1-2-32 0,0 0-16 16,-1-5 0-16,1-1-144 0,1-2 192 0,0 1-192 0,0-4 192 15,-1 1-192-15,1-4 128 0,3-1-128 0,-3-5 128 16,-2-2-128-16,1 0 192 0,0 0-192 0,-2-1 192 16,0 0-192-16,1-4 0 0,-2-8 0 0,1 9-10880 15,-1 0-2192 1</inkml:trace>
  <inkml:trace contextRef="#ctx0" brushRef="#br0" timeOffset="166120.91">27042 8983 16575 0,'0'0'1472'0,"0"0"-1168"15,0 0-304-15,0 0 0 0,0 0 2320 0,0 0 416 0,0 0 80 0,0 0 0 16,0 0-1312-16,0 0-272 0,0 9-48 0,0 2-16 15,1-2-672-15,-1 1-144 0,0 1-32 0,0 2 0 16,0 0 16-16,0-1 0 0,0-1 0 0,0 2 0 16,0 2-160-16,0 0-48 0,0-2 0 0,1-2-10080 15,-1 2-2016-15</inkml:trace>
  <inkml:trace contextRef="#ctx0" brushRef="#br0" timeOffset="166612.75">27827 8267 20271 0,'0'0'1792'0,"0"0"-1424"16,0 0-368-16,0 0 0 0,0 0 1152 0,-2-6 144 0,2 6 48 0,-1-7 0 15,0 1-576-15,1 6-128 0,-2-8 0 0,2 3-16 16,0 5 16-16,0 0 0 0,0 0 0 0,0 0 0 16,0 0-256-16,0 0-64 0,0 0 0 0,0 0 0 15,0 0-80-15,0 0-32 0,0 0 0 0,0 0 0 16,0 0 160-16,6-4 16 0,-6 4 16 0,0 0 0 16,6 4 96-16,-1 4 16 0,-1 2 0 0,0 7 0 15,0 3-224-15,0 4-32 0,0 2-16 0,0 6 0 16,1 4-240-16,1 3 144 0,-2 3-144 0,0 1 128 15,-1-5-128-15,0 4 0 0,-2-3 0 0,0 1 128 0,-1-3-128 16,-1 0 128-16,-2 1-128 0,2-1 128 16,0-2-624-16,-2 0-128 0,-1-2-16 15,1-2-9728-15,1 4-1920 0</inkml:trace>
  <inkml:trace contextRef="#ctx0" brushRef="#br0" timeOffset="166929.2">28237 8983 26719 0,'0'0'2368'0,"0"0"-1888"0,0 0-480 0,0 0 0 16,0 0 1888-16,0 0 288 0,0 0 48 0,0 8 16 16,-1 0-976-16,1 2-192 0,0-2-48 0,0 1 0 15,0 2-704-15,0-1-128 0,1 2-48 0,1-2 0 0,-2-1-144 0,0 3-192 16,0 2 32-16</inkml:trace>
  <inkml:trace contextRef="#ctx0" brushRef="#br0" timeOffset="169012.29">25825 8304 16575 0,'0'0'1472'16,"0"0"-1168"-16,0 0-304 0,0 0 0 0,0 0 1664 0,0 0 288 15,0 0 48-15,0 0 16 0,0 0-1264 0,0 0-256 16,0 0-48-16,0 0-16 0,7-3-240 0,1 2-32 16,0 1-16-16,-1 0 0 0,4 0 80 0,-2 0 16 15,0 0 0-15,0-3 0 0,0 2 368 0,0 0 80 16,2 1 16-16,1 0 0 0,-1 0 0 0,1-1 0 0,0-1 0 0,1 1 0 16,0 0-112-16,1-1-16 0,1 0 0 0,0-1 0 15,1 0-192-15,2 1-32 16,3-2-16-16,4 0 0 0,1 0-16 0,4 2-16 0,2-4 0 0,4 4 0 15,-1-1 32-15,1-1 16 0,2-1 0 0,2 1 0 16,5-2 96-16,0 2 0 16,4 1 16-16,0 0 0 0,3 1-160 0,2 1-48 0,-1 1 0 0,-1-3 0 15,-1 0-112-15,3 1-16 0,0-2-128 0,4 0 192 16,0 1-192-16,4 1 144 0,2-1-144 16,-2 0 128-16,-3 2-128 0,1 0 0 0,1 0 0 0,0-5 128 15,-2 1-128-15,1 1 192 0,0 3-192 0,-1 0 192 16,-3-2-48-16,-3 2 0 0,-3-2 0 0,-1 0 0 15,1 0 64-15,-1-1 16 0,0 1 0 0,-1-1 0 16,0 3-16-16,2 0 0 0,-1-2 0 0,1 2 0 0,-2-1-208 16,0 1 144-16,-1 1-144 0,1-3 128 0,3-1-128 15,1 2 128-15,3 1-128 0,2 1 128 0,2-3-128 16,-2 2 128-16,1 1-128 0,-2 0 128 0,0-2-128 0,4 1 128 16,0 0-128-16,2 1 128 0,2 1-128 0,0 0 128 15,-2 1-128-15,-3-1 128 0,-2-1-128 0,-1 0 0 16,1-1 0-16,0 1 0 0,1-3 0 0,0 3 128 15,4 1-128-15,-5 2 0 0,-4-2 0 0,-3-1 0 16,-4-1 128-16,-5 1-128 0,-3-1 0 0,-3-1 0 16,-3 0 0-16,-5-2 0 0,-5 3 128 0,-5 1-128 15,-4-4 128-15,-4 1-128 0,-2 0 320 0,-7 3-32 16,0 0 0-16,0 0-13776 16,0 0-2752-16</inkml:trace>
  <inkml:trace contextRef="#ctx0" brushRef="#br0" timeOffset="170599.44">26104 9892 17503 0,'0'0'1552'0,"0"0"-1232"15,0 0-320-15,11-1 0 0,-11 1 576 0,11 0 48 0,0 1 16 0,-1-1 0 16,-1-1 192-16,2-1 32 0,-11 2 16 0,13 0 0 16,-3 0-112-16,-10 0 0 0,13 0-16 0,-1 0 0 15,-1 2-304-15,2-2-64 0,2 0-16 0,2 0 0 16,-1-3-128-16,-1 2-32 0,1-2 0 0,2 3 0 15,2-3-208-15,2 1 144 0,4-2-144 0,3 0 128 0,0-2-128 0,7 0 0 16,3 1 144-16,-8 1-144 0,6 2 192 16,7-1-16-16,7 3-16 0,4-1 0 0,2-1 192 15,5 1 32-15,0-2 16 0,5 1 0 0,2 1-80 0,4-2 0 16,4 3-16-16,0 0 0 0,-1-1-112 0,1-1-32 16,0-4 0-16,2 3 0 0,1 2-16 0,0 0 0 15,-2-1 0-15,-2-2 0 0,-2-1 48 0,2 3 0 16,2-2 0-16,-1 1 0 0,-2-1 64 15,0 2 0-15,-4-4 16 0,0 0 0 0,-2-2-32 0,1 1-16 16,3 4 0-16,-1-1 0 0,-3 1 32 0,-1-1 0 16,-2-2 0-16,1-1 0 0,-3 3 112 0,1 0 16 15,0-1 16-15,0 2 0 0,-1 2-144 0,-3 1-16 16,-3-3-16-16,-2-2 0 0,-1 1-32 0,1 2-16 16,-2-1 0-16,3 2 0 0,0-2 0 0,-2 2 0 15,-3 1 0-15,0 1 0 0,-1-1-176 0,0 0 0 0,-4 0 144 16,-3 2-144-16,-1-2 0 0,-1 1 128 15,-5-1-128-15,-1 1 0 0,-4 0 0 0,-4 1 0 16,-5-1 0-16,-7-1 128 16,-6-1-1520-16,-10 1-288 0</inkml:trace>
  <inkml:trace contextRef="#ctx0" brushRef="#br0" timeOffset="171076.57">27095 9402 23951 0,'0'0'2128'0,"0"0"-1696"16,0-6-432-16,0 6 0 0,0 0 1232 0,0 0 176 0,0 0 16 0,0 0 16 15,0 0 112-15,0 0 32 0,0 0 0 0,3 12 0 16,-1 3-800-16,1 0-144 0,-2 2-48 0,1 1 0 16,-2 2 32-16,0 1 0 15,1 0 0-15,0-3 0 0,1 1-400 0,0-2-80 0,2 3-16 16,0-3 0-16,0 2-304 0,1-3-64 0,0-2-16 0,2 0 0 31,-2-3-2448-31,2 1-496 0</inkml:trace>
  <inkml:trace contextRef="#ctx0" brushRef="#br0" timeOffset="171264.98">27378 9539 28559 0,'0'0'2544'16,"0"0"-2032"-16,0 0-512 0,0 0 0 0,0 0 1536 15,0 0 224-15,0 0 32 0,0 0 16 0,4 6-784 0,-1 2-144 16,-3-8-48-16,3 6 0 0,1 2-480 0,0 0-96 16,2-1-32-16,-1 0 0 0,-1 3-224 0,1-4 144 15,1-2-144-15,1 1 128 16,1 0-512-16,0-1-128 0,1 0 0 0,1-2-10752 16,1-1-2160-16</inkml:trace>
  <inkml:trace contextRef="#ctx0" brushRef="#br0" timeOffset="171384.11">27613 9572 29423 0,'0'0'1296'0,"0"0"288"0,0 0-1264 0,0 0-320 16,0 0 0-16,0 0 0 0,4 6 1408 0,1-1 240 16,1 0 32-16,2 0 16 0,0 2-800 0,0-1-144 0,1 0-48 0,1-1 0 31,1-1-1072-31,2-2-208 0,13-3-64 0,9 5 0 0</inkml:trace>
  <inkml:trace contextRef="#ctx0" brushRef="#br0" timeOffset="171978.11">30624 9048 26719 0,'-19'-7'2368'0,"12"4"-1888"0,1-1-480 0,3 1 0 16,3 3 2608-16,0 0 416 0,3-3 96 0,1 0 16 0,2 2-1440 0,3 1-288 15,3 1-48-15,5 0-16 0,0 2-688 0,1 1-144 16,2 1-16-16,1 3-16 0,-3 0-64 0,1 2-16 16,2 2 0-16,0 3 0 0,-3 2-112 0,-2 0-32 15,-3-1 0-15,-8-3 0 0,-1 1-96 0,-3 1-32 16,-3 0 0-16,-5 1 0 0,-3 0-128 0,-4-2 192 15,-3-1-192-15,-7 3 192 0,-1-2-192 0,3-1 0 16,1-1 0-16,4-2 0 16,3 2-2480-16,5-3-464 0</inkml:trace>
  <inkml:trace contextRef="#ctx0" brushRef="#br0" timeOffset="172683.89">31317 9047 36863 0,'-17'-12'3264'0,"10"8"-2608"15,1-1-528-15,2 1-128 0,1 0 1200 0,3 4 208 0,0 0 32 0,0 0 16 16,0 0-560-16,0 0-128 0,0 0 0 0,0 0-16 16,4 10-592-16,0 0-160 15,0 0 0-15,0 2 0 0,0 0 128 0,-2 1-128 0,1 0 160 0,1-1-160 16,-2-1 160-16,1 0-160 0,-2-1 160 0,1 1-160 15,-1-2 128-15,-1-9-128 16,0 0 0-16,0 0 144 0,1 6-16 0,-1-6-128 16,0 0 192-16,0 0-64 0,0 0 48 0,0 0 0 0,0 0 0 0,0 0 0 15,0 0-176-15,0 0 160 0,0 0-160 0,2-6 160 16,0-3-160-16,2 0 0 0,-1-2 0 0,1 1 0 16,1-1 0-16,0 1-144 0,-1 1 144 0,0 1-160 0,0 0 160 0,0 2-128 15,0 0 128-15,1 1-128 0,-5 5 128 0,0 0 0 16,6-1 0-16,-6 1 0 0,0 0 0 15,8 0-160-15,0 4 160 0,-2 0 0 0,1 1-128 0,-1 1 128 16,1 1 0-16,0 1 0 0,-1 1 0 0,2-3-128 16,0 1 128-16,-2-3 0 0,2 2 0 0,1-2 0 15,0 0 0-15,2-1 0 0,0-1 0 0,2 0 0 16,0-2 0-16,1 0 0 0,-3-2 0 0,1-3 0 16,-2 0 0-16,1 0 0 0,1-2 0 0,2-3 0 15,0-1 0-15,-1 2 0 0,-1 1 0 0,-2 2 0 16,0 1 0-16,-3 1 0 0,1 0 288 0,-1 1-32 15,-7 3-16-15,8-2 0 0,-2 0 80 0,-6 2 0 16,7 0 16-16,-7 0 0 0,7 0-336 0,-7 0 144 16,8 2-144-16,0 0 0 0,0 1 128 0,0-3-128 15,-8 0 0-15,8 2 0 0,1 1 0 0,-1-2 0 16,-1 1 0-16,-7-2 0 0,8 2 0 0,0 0 0 0,0-2 0 0,0 0 0 16,-8 0 0-16,9-2 0 15,-1 1 0-15,-1 0 0 16,1-2-464-16,0-1 0 0,0 0 0 0,0 2 0 15,-1 0-160-15,1-2-16 0,-2 2-16 0,-6 2 0 0,0 0 272 0,0 0 48 0,0 0 16 0,0 0 0 16,0 0 320-16,0 0 0 0,0 0 0 0,0 0 0 16,0 0 128-16,0 0 160 0,3 2 32 0,0 4 0 15,-3-6 160-15,4 7 32 0,2 0 16 0,0-1 0 16,0 2-64-16,5-1-16 0,2-3 0 0,4 1 0 16,5-1-208-16,4 0-48 0,4-3-16 0,2 0 0 31,2-2-800-31,0-2-144 0,-8 1-48 0,0-5-13008 0,-1 1-2624 0</inkml:trace>
  <inkml:trace contextRef="#ctx0" brushRef="#br0" timeOffset="173275.02">28112 9344 27119 0,'0'0'1200'0,"0"0"256"0,0 0-1168 16,0 0-288-16,0 0 0 0,0 0 0 0,0 0 1216 0,0 0 192 16,-1 8 48-16,-1 1 0 0,1 3-384 0,0-2-80 0,1 1-16 0,0 2 0 15,-1-3-544-15,1 2-112 0,0 0-32 0,0 0 0 16,0-1-288-16,1 1 0 0,0 1 0 0,2-3-16352 16</inkml:trace>
  <inkml:trace contextRef="#ctx0" brushRef="#br0" timeOffset="173479.14">28403 9416 30399 0,'0'0'2704'0,"0"0"-2160"0,0 0-544 0,0 0 0 15,0 0 1536-15,0 0 192 0,0 0 32 0,0 0 16 16,5-3-320-16,-5 3-64 0,0 0-16 0,8 3 0 15,0 1-832-15,-2 1-160 0,1 0-48 0,-2 2 0 16,0-1-336-16,-1 2 0 0,1 1 0 0,0 0 0 16,1 2-2016-16,0-1-480 0</inkml:trace>
  <inkml:trace contextRef="#ctx0" brushRef="#br0" timeOffset="173668.67">28879 9381 26719 0,'0'0'2368'0,"0"0"-1888"15,0 0-480-15,0 0 0 0,0 0 1728 0,0 0 240 16,0 0 48-16,0 0 16 0,0 0-1040 0,0 0-208 0,5 8-32 0,-1-1-16 16,0 1-544-16,0-1-192 15,-4-7 0-15,5 8-10800 16,0-1-2256-16</inkml:trace>
  <inkml:trace contextRef="#ctx0" brushRef="#br0" timeOffset="173820.87">29361 9385 30399 0,'0'0'2704'0,"0"0"-2160"0,0 0-544 0,0 0 0 16,0 0 1808-16,0 0 256 0,0 0 48 0,0 0 16 15,0 0-1536-15,0 0-304 0,8-2-64 0</inkml:trace>
  <inkml:trace contextRef="#ctx0" brushRef="#br0" timeOffset="173975.25">29876 9357 43023 0,'0'0'1904'0,"0"0"400"0,0 0-1856 0,0 0-448 0,0 0 0 0,0 0 0 0,0 0 848 0,0 0 80 16,0 0 16-16,9 0 0 16,-1-2-2320-16,1 0-464 0</inkml:trace>
  <inkml:trace contextRef="#ctx0" brushRef="#br0" timeOffset="174077.56">30285 9365 16575 0,'0'0'736'0,"0"0"160"0,0 0-720 0,0 0-176 0</inkml:trace>
  <inkml:trace contextRef="#ctx0" brushRef="#br0" timeOffset="175279.23">27468 10475 18431 0,'0'0'1632'0,"0"0"-1312"0,0 0-320 0,0 0 0 0,-5 0 4992 16,5 0 944-16,-5 9 176 0,1 5 32 0,0 6-4048 0,1 6-816 15,1 0-176-15,-1 4-16 0,2 1-400 0,-1-1-80 16,4 0-16-16,-2-3 0 0,0-2-128 0,1-1-16 15,2-3-16-15,-1-2 0 0,-1-1-240 0,1-1-64 16,0-4 0-16,-2-1 0 0,-1-3-128 0,1-2 192 16,0-7-192-16,0 0 192 0,0 0-192 0,0 0 0 15,0 0 0-15,0 0 0 0,0 0 0 0,-3-9-272 16,2-3 32-16,0-1 16 0,0-4-96 0,-1-3 0 16,2-2-16-16,0-4 0 0,2-4 16 0,-1-4 0 15,0-5 0-15,2-3 0 0,1-2 320 0,2 0-144 16,1-1 144-16,2 2 0 0,3 6 0 0,2 5 128 0,2 7 0 15,2 9 16-15,1 3 176 0,2 9 16 0,3 8 16 16,-2 7 0-16,-3 6-96 0,1 5-32 0,-2 7 0 16,-2 4 0-16,-4 2-64 0,-3 3-16 0,-5-2 0 0,-2 3 0 15,-2-2 32-15,-2-3 0 0,-2-4 0 16,0-2 0 0,-1-4-880-16,-1-2-160 0,0-1-32 0,1-2-13200 0,1-2-2640 15</inkml:trace>
  <inkml:trace contextRef="#ctx0" brushRef="#br0" timeOffset="175569.52">27594 10679 34095 0,'-5'-11'3024'0,"-1"-4"-2416"0,-1-6-480 0,3 3-128 16,2 1 2240-16,2 4 416 0,2 3 96 0,4 1 0 15,1 1-1472-15,8 1-288 0,6 2-64 0,3 4-16 0,4-2-784 0,2 3-128 16,5 0 0-16,1 0 0 16,1 3-1568-16,-2-3-192 0,-2 1-32 0,-3 2-16 15,-3-1 208-15,-2-2 64 0,-3 0 0 0,-2 0 0 16,-4 0 672-16,-1-2 144 0,-5-1 16 0,-1 2 16 0,1-3 1856 0,-5 1 368 15,-1-3 80-15,-4 6 16 0,1-7 224 0,-1 2 32 16,-1 0 16-16,1 5 0 0,0 0-704 0,-7-4-144 16,-1 3-32-16,0 2 0 0,-1 3-512 0,0 2-128 15,-3 3 0-15,1 6-16 0,-1 0-240 0,2 6-128 16,0-2 128-16,3 0-128 0,1 2 0 0,5 0 0 16,0-2 0-16,2 0 0 0,2-2 0 0,2-2 0 15,1 1 0-15,2-6 0 0,4 1-352 0,1-2-32 16,3-5-16-16,3-2 0 15,2-4-1568-15,4-2-304 0,1-1-64 0</inkml:trace>
  <inkml:trace contextRef="#ctx0" brushRef="#br0" timeOffset="175755.65">28508 10415 34095 0,'0'0'3024'0,"0"0"-2416"16,0 0-480-16,0 0-128 0,0 0 1984 0,0 0 368 0,0 0 80 15,0 0 0-15,-5 4-848 0,1 6-176 0,2 4-48 16,0 5 0-16,1 1-368 0,1 5-80 0,0 5-16 0,1-1 0 15,-1 1-224-15,2 1-48 0,-1-2-16 0,2-2 0 16,-3 1-288-16,0-5-48 0,0-2-16 0,2 1 0 16,-1-4-256-16,1-1 0 0,0-2 128 0,1 0-128 15,1-2-1152-15,1-1-272 16,2-1-64-16,2-4-21120 0</inkml:trace>
  <inkml:trace contextRef="#ctx0" brushRef="#br0" timeOffset="175883.34">28577 10485 39615 0,'-9'-5'3520'0,"0"-2"-2816"0,0-2-560 0,1 3-144 0,3-3 1840 0,1 2 336 16,4 7 64-16,0 0 0 0,0-6-1024 0,5-1-224 15,3 2-32-15,5 2-16 16,5-2-1392-16,3 1-256 0,4-1-64 0,-1 1-21184 0</inkml:trace>
  <inkml:trace contextRef="#ctx0" brushRef="#br0" timeOffset="176024.51">28653 10621 36863 0,'0'0'3264'0,"0"0"-2608"16,0 0-528-16,0 0-128 0,0 0 3072 0,0 0 592 0,0 0 112 0,12-2 32 15,3 0-2112-15,4-2-416 16,-1-1-96-16,3-1-16 0,0 0-1168 0,1-1-304 16,-1 0-16-16,0-1-23696 0</inkml:trace>
  <inkml:trace contextRef="#ctx0" brushRef="#br0" timeOffset="176287.26">29531 10110 46991 0,'-14'-11'4176'0,"0"1"-3344"0,1-2-656 0,3 3-176 0,1 1 1456 0,1 4 256 15,1 3 48-15,2 7 16 0,1 9-1024 0,1 12-208 16,1 4-32-16,1 11-16 0,-1 8-496 0,1 4 0 16,0 10 0-16,-1 7 0 0,0 2 0 0,-3-3 0 15,-3-3 0-15,1-2 144 0,-1-1-144 0,1-6 0 16,-1-2 0-16,1-2 0 16,2-5-1184-16,2-3-112 0,2-2-32 0,2-3-14192 15,3-6-2848-15</inkml:trace>
  <inkml:trace contextRef="#ctx0" brushRef="#br0" timeOffset="176517.27">30344 10514 54719 0,'0'0'1216'0,"0"0"240"0,0 0 48 0,0 0 16 0,-8 0-1216 0,8 0-304 15,0 0 0-15,-2 11 0 0,0 5 304 0,2 5 0 0,2 6 0 0,0 7 0 16,2 0-176-16,0 5-128 0,-1 0 192 0,-2 2-192 16,0-5 160-16,-1 2-160 0,-1 1 128 0,-2-2-128 15,-1-2 0-15,1-4-224 0,-1-2 32 0,0-3 0 16,0-3-1136 0,0-2-208-16,0-1-64 0,3-6-21552 0</inkml:trace>
  <inkml:trace contextRef="#ctx0" brushRef="#br0" timeOffset="176762.46">30322 10496 20271 0,'-5'-19'1792'0,"2"10"-1424"0,0-1-368 0,1-3 0 0,1 2 6192 0,2-2 1168 16,1 7 224-16,4-6 48 0,1 2-4880 0,5 2-992 16,3 1-192-16,3 2-32 0,4 0-1072 0,4 3-208 15,3 6-32-15,1 4-16 0,0 0-208 0,-2 4 0 16,-2 5-144-16,-2 0 144 15,-5 1-1024-15,-3 3-96 0,-4-4-32 0,-3 2 0 16,-4 2 544-16,-2 1 96 0,-6-2 32 0,-3-2 0 0,-6-1 288 0,-4-1 192 16,-5-1-208-16,-3 2 80 0,-4-2 304 0,1-2 64 15,0-2 16-15,2 1 0 16,5 0-848-16,5-2-176 0,3-2-16 0</inkml:trace>
  <inkml:trace contextRef="#ctx0" brushRef="#br0" timeOffset="177191.36">31026 10527 49759 0,'-26'-7'2208'0,"15"3"448"0,0-1-2128 0,-1 1-528 0,0 0 0 0,2 2 0 0,-1 2 1088 16,2 2 96-16,1 5 32 0,2 2 0 0,1 3-880 15,2 2-160-15,2 3-48 0,1 3 0 0,1 0-128 0,2 3-144 16,-1 1 144-16,3-1-208 0,-2-3 64 0,0 1 16 15,1-4 0-15,-2 0 0 0,-1-3 128 0,1 1-128 16,-1-3 128-16,-1-2-128 0,-1-1 128 0,-1-1 0 16,2-8 0-16,0 0 0 0,-1 5 0 0,1-5 0 15,0 0 0-15,0 0 128 0,0 0-128 0,0 0 0 16,0 0 128-16,-5-5-128 0,2-4 0 0,3-2 0 16,0-2 0-16,3-4 0 0,0-2-192 0,0-5 0 15,1-2 0-15,2-2 0 0,0-4 192 0,1 1-192 16,0 0 192-16,1-2-192 0,0 6 192 0,1-1 0 15,-1 6 0-15,1 1 0 0,0 6 0 0,0 2 0 16,2 1 0-16,1 5 0 0,-1 4 0 0,2 3-128 0,2 3 128 0,0 7 0 16,2 1-144-16,-1 6 144 0,-2 7-160 0,-1-1 160 15,-1 3 0-15,-3-1 0 16,-1 2 0-16,-1 1 0 0,-2-5 0 0,-1 3 192 0,-2-2-64 16,1-2-128-16,-3-1 128 0,-1-3-128 0,-2-2 0 15,0-2 0 1,-1-2-1152-16,-1-2-272 0,-1-1-64 0,-2-2-20480 0</inkml:trace>
  <inkml:trace contextRef="#ctx0" brushRef="#br0" timeOffset="177299.12">31015 10679 37775 0,'0'0'3360'0,"-3"-6"-2688"0,0-1-544 0,2-2-128 0,1 1 2688 0,1 1 496 16,2-1 96-16,3 1 32 0,4 3-1776 0,5 0-336 16,2 2-80-16,4 2-16 15,2-3-1344-15,2 3-272 0,2-1-48 0,2 0-14992 16,2-1-3008-16</inkml:trace>
  <inkml:trace contextRef="#ctx0" brushRef="#br0" timeOffset="177522.84">31615 10520 31327 0,'0'0'1392'0,"-6"-1"272"0,0-3-1328 0,-1 3-336 16,-3-4 0-16,1 3 0 0,-2-2 4672 0,-2 3 880 15,-2 2 160-15,0 1 48 0,-2 2-3856 0,-2 1-768 16,1 0-160-16,0 4-16 0,1 3-640 0,3 2-112 15,1 3-16-15,3 1-16 0,4 3-176 0,2-1 0 0,3 1 0 0,3 1 0 16,4-3 0-16,3 0-144 0,1-4 144 0,3 0-208 31,1-1-608-31,3-4-112 0,2-2-32 0,2 1 0 16,1-6-208-16,2 0-48 0,1-1-16 0,0-2 0 16,0-1-1504-16,0-3-288 0,-1-3-64 0</inkml:trace>
  <inkml:trace contextRef="#ctx0" brushRef="#br0" timeOffset="177698.7">31916 10438 12895 0,'-4'-22'1152'0,"3"14"-928"0,-2 0-224 0,2 1 0 16,-3-1 6160-16,0 1 1200 0,0 1 224 0,4 6 48 16,0 0-4272-16,0 0-864 0,-6 0-160 0,1 6-32 15,2 1-1152-15,0 7-240 0,2 4-32 0,1 6-16 0,0 2-224 0,1 4-32 16,2 5-16-16,-2 0 0 0,2 0-256 0,0 1-48 16,-2-4-16-16,0 1 0 0,-1-7-272 0,0-1 160 15,0-2-160-15,-1 1 128 0,0-4-128 0,1-1 0 16,0-4 0-16,2 0 0 15,-2-2-1312-15,3-4-288 0,1-1-64 16</inkml:trace>
  <inkml:trace contextRef="#ctx0" brushRef="#br0" timeOffset="177863.48">31849 10454 46879 0,'0'0'2080'0,"-4"-5"416"0,0-3-1984 0,2 1-512 15,4-2 0-15,0 1 0 0,4-1 1536 0,3 1 224 16,5 1 32-16,4-1 16 0,4 2-1152 0,4 0-224 16,4 1-48-16,3 1-16 15,0 3-992-15,-2-1-192 0,-4 0-32 0,-2 0-22608 0</inkml:trace>
  <inkml:trace contextRef="#ctx0" brushRef="#br0" timeOffset="178005.63">31984 10655 25791 0,'-19'5'1152'0,"12"-5"224"0,1 0-1104 0,6 0-272 0,0 0 0 0,0 0 0 16,0 0 6656-16,0 0 1280 0,0 0 256 0,0 0 64 0,11-4-6336 0,5 1-1248 15,5-2-256-15,5 1-48 16,4-1-1728-16,1-2-352 0</inkml:trace>
  <inkml:trace contextRef="#ctx0" brushRef="#br0" timeOffset="178154.75">32626 10627 55007 0,'0'0'2432'0,"0"0"512"0,0 0-2368 0,0 0-448 15,0 0-128-15,0 0 0 0,0 0 528 0,0 0 96 16,0 0 16-16,0 0 0 16,0 0-960-16,0 8-176 0,-3-3-32 0</inkml:trace>
  <inkml:trace contextRef="#ctx0" brushRef="#br0" timeOffset="178609.74">27784 11415 28559 0,'-41'-9'2544'0,"15"5"-2032"0,-1 1-512 0,-1-1 0 0,1 1 3424 0,1 2 592 0,1 1 112 0,9 1 32 0,-2 2-2496 0,1 1-512 15,2-1-80-15,2 1-32 0,2-1-112 0,3 1-32 16,8-4 0-16,0 0 0 0,0 0-272 0,15 6-64 15,8-3-16-15,14 0 0 0,13-2-48 0,18-1-16 16,16 0 0-16,19-4 0 0,19-2-112 0,18-2-32 16,15 0 0-16,17 3 0 0,16 2-176 0,15 3-32 15,16 3-128-15,9 2 192 0,10 4-192 0,4 4 0 16,4 3 128-16,1 5-128 0,-2 5 0 0,-52-5 0 16,5 2 0-16,-5 1 0 0,-12-1 144 0,-9-2-16 15,-9 1 0-15,-17-2 0 0,-19-6 64 0,14 1 16 16,-23-9 0-16,-19-3 0 0,-21-5-80 0,-15 1 0 15,-16-5-128-15,-11-2 192 0,-7-1 176 0,-8-2 16 16,-4-1 16-16,-5-1 0 0,-4-1-400 0,-5 0 0 16,-1-1 0-16,-2 2 0 15,-4-1-1824-15,-4-2-400 0</inkml:trace>
  <inkml:trace contextRef="#ctx0" brushRef="#br0" timeOffset="178806.07">32841 11548 57135 0,'0'0'2528'0,"0"0"528"0,0 0-2448 0,0 0-480 0,-2-7-128 0,1-1 0 16,0 0-1936-16,1-1-416 0</inkml:trace>
  <inkml:trace contextRef="#ctx0" brushRef="#br0" timeOffset="180160.13">25357 6678 30399 0,'-11'-8'2704'0,"5"4"-2160"0,1 1-544 0,0-4 0 16,-2 1 2672-16,5-1 416 0,2 7 96 0,0 0 16 16,-2-10-2992-16,2-3-592 0,-1 2-112 15,0 5-16-15,0 0 864 0,-1-1 176 0,1-5 48 0,0-1 0 0,-2 2 288 0,0-2 64 16,1-1 16-16,-1-3 0 0,-1-3-128 0,2 0-32 16,-1-3 0-16,2-3 0 0,0-4-448 0,1-3-80 15,0-8-32-15,0-2 0 0,0-3-224 0,0-4 0 16,0-3 0-16,0-5 0 0,0-6 0 0,0-9 0 15,-2-5 128-15,1 5-128 0,1-2 0 16,-1-2 0-16,-2-5 0 0,2 3 0 0,-1 3 0 16,1 10 0-16,0 3 0 0,2 16 0 15,0 7 0-15,1 8-160 16,-1 8-32-16,0 5 0 0,2 5 0 0,0 1 0 0,0 4 48 0,1 2 0 16,2 3 0-16,-1 1 0 15,1 0 144-15,2 0-208 0</inkml:trace>
  <inkml:trace contextRef="#ctx0" brushRef="#br0" timeOffset="180388.8">25863 3903 51839 0,'69'1'0'16,"7"0"0"0,5 1-160-16,6-1 160 0,4-1-128 0,10 4 128 15,33 0-128-15,4 5 128 0,3-1-128 0,5-2 128 16,5-2-128-16,6-4 128 0,3-4 0 0,2 2 0 16,-1-1 128-16,1 2-128 0,-2 1 0 0,-3-2-176 15,-5 1 176-15,-2 0 0 0,-4-1 0 0,-5 1 0 16,-4 0 160-16,-4 1-160 0,-4-4 0 0,-8 3 0 15,-9 2 0-15,-7 0 176 0,-8 2-48 0,-7-2-128 16,-6-1 192-16,-7-1-192 0,-6-3 0 0,-7 1 0 16,-9 1 0-16,-7 0 0 0,-6 1 0 0,-5 1 0 15,-6 1 0-15,-5 1 128 0,-4 0-128 0,-4 0 0 16,-3-1 144-16,-4-1-144 0,-3 0 0 0</inkml:trace>
  <inkml:trace contextRef="#ctx0" brushRef="#br0" timeOffset="180625.09">30326 5122 52159 0,'2'13'0'0,"-2"4"0"15,-2 11 0-15,-2 15 0 0,0 15 0 0,0 6 0 16,0 10 0-16,2 5 0 0,-1 28 176 0,0-4-176 16,1-4 192-16,-1-3-192 0,0-8 160 0,1-3-160 15,-3-6 128-15,-2-8-128 0,-2-7 480 0,-1-7 16 16,-3-5 0-16,-2-7 0 0,1-5 64 0,0-6 16 16,-1-4 0-16,1-5 0 0,0-2-128 0,-1-3-32 15,0-2 0-15,-1-4 0 0,0-3-224 0,1-5-32 16,0-1-16-16,1-1 0 0,0-1-16 0,1-2 0 15,-2-2 0-15,2 0 0 0,0-1-128 0,-4-2 128 16,-4-1-128-16,-6 0 128 0,-7 2-128 0,-12 2 0 16,-12 1 0-16,-20-3 128 0,-23 3-128 0,-23 4 0 15,-22 8-192-15,-25 6-15872 0,-25 6-3152 0</inkml:trace>
  <inkml:trace contextRef="#ctx0" brushRef="#br0" timeOffset="185626.58">30790 5883 21183 0,'0'0'1888'0,"0"0"-1504"15,0 0-384-15,0 0 0 0,0 0 1632 0,0 0 256 16,-7-3 48-16,7 3 16 0,0 0-464 0,0 0-80 16,0 0-32-16,0 0 0 0,0 0-640 0,0 0-128 15,0 0-32-15,0 0 0 0,-5-6-128 0,5 6-48 16,0 0 0-16,0 0 0 0,0 0-128 0,0 0-16 16,0 0-16-16,0 0 0 0,0 0-96 0,0 0-16 15,0 0 0-15,0 0 0 0,0 0 0 0,0 0 0 0,13 1 0 0,-4 6 0 16,-1 0-128-16,1 4 160 0,2 1-160 0,-1 1 160 15,1 0-160-15,2 2 0 0,1-2 0 0,-1 2 128 16,-3 2-128-16,1-2 160 0,1-2-160 0,-1 2 160 16,1 4-32-16,-2 0-128 0,0-4 192 0,-3 0-64 15,0-2 32-15,-2 0 0 0,0 1 0 16,1-1 0-16,-3-3 80 0,-3-10 16 0,7 11 0 0,-7-11 0 16,0 0-32-16,0 0 0 0,7 9 0 0,-7-9 0 15,0 0 32-15,14 1 16 0,2-2 0 0,6-8 0 16,5-4 304-16,7-7 64 0,6-5 16 0,14-8 0 15,12-10-160-15,19-12-48 0,18-12 0 0,8-8 0 16,6-11-192-16,16-6-32 0,14 2-16 0,14-5 0 16,10-4-208-16,-77 51 144 0,18 1-144 15,14 3 128-15,12 1 32 0,2 6 0 0,-2 7 0 0,677-155-160 16</inkml:trace>
  <inkml:trace contextRef="#ctx0" brushRef="#br0" timeOffset="-182594.77">25934 15442 21183 0,'0'0'944'0,"-3"6"192"0,2 3-912 0,-2-2-224 0,3-7 0 0,0 0 0 16,-1 8 1504-16,1-8 256 0,0 0 48 0,0 0 16 15,0 0-1024-15,0 0-208 0,0 0-32 0,5 6-16 0,-5-6 224 0,6 6 64 16,2-4 0-16,0 1 0 0,1-6 208 15,2 1 48-15,0-2 16 0,4-4 0 0,2-5-272 0,4-5-48 16,3-5-16-16,5-5 0 0,4-6-192 0,3-5-32 16,-1-8-16-16,2-2 0 0,1-4 32 0,2-7 0 15,2-6 0-15,5-11 0 0,5-5-560 0,4-6 0 16,3 1 0-16,1-7-144 0,-14 14 144 0,5-4 0 16,3-5 160-16,2-6-160 0,1-9 144 0,2-1-144 15,2 2 128-15,-2 2-128 0,10-23 128 0,-8 9-128 16,-6 5 128-16,-7 10-128 0,-4 11 160 0,-3 13-160 15,-7 4 192-15,-6 11-192 0,-3 8 288 0,-4 6-48 16,-4 1-16-16,-1 4 0 0,-3 5-64 0,-2 6-16 16,0 5 0-16,-2 1 0 0,-1 4-16 0,-2 3-128 15,-2 2 192-15,0 3-64 0,-1 2-128 0,-2 3 128 16,-1 8-128-16,0 0 128 16,-3-4-800-16,3 4-160 0,-5-4-48 0,-1 5-18752 0</inkml:trace>
  <inkml:trace contextRef="#ctx0" brushRef="#br0" timeOffset="-182111.2">27021 12518 17503 0,'-13'14'1552'0,"5"-6"-1232"15,-2 1-320-15,-1 1 0 0,-1 3 1696 0,2 0 288 16,1 0 48-16,0 2 16 0,-2 0-960 0,2-2-192 16,1 4-48-16,2-2 0 0,1 2 208 0,1-2 32 15,2 0 16-15,2-2 0 0,0-2-96 0,3-1-32 16,1-4 0-16,2-2 0 0,4 0 272 0,1-8 48 15,5-4 16-15,3-2 0 0,4-5-432 0,4-5-96 16,4-7-16-16,8-3 0 0,7-2-256 0,4-3-64 16,3-2-16-16,3 1 0 0,0-1-256 0,0-2-48 15,0-3-128-15,-1 1 192 0,-3 0-192 0,-5 6 144 16,-4 2-144-16,-8 6 128 0,-6 5-128 0,-6 4 0 16,-6 3 144-16,-4 5-144 0,-2 2 144 0,-5 3-144 15,-6 5 192-15,0 0-192 0,0 0 256 0,0 0-64 16,-1 13-16-16,1 4 0 0,-2 6 64 0,-1 3 16 0,0 7 0 0,3 5 0 15,2 2-448-15,0 16-64 0,2 15-32 0,5 13 0 16,4 14 288-16,6 18 0 0,-1 18-128 16,3 12 128-16,1 12 0 0,8 4 0 0,4 2 0 15,1-10 0 1,0-11-1168-16,2-12-176 0,0-18-48 0,0-14-17680 0</inkml:trace>
  <inkml:trace contextRef="#ctx0" brushRef="#br0" timeOffset="-178204.38">26801 15503 23551 0,'0'0'1040'0,"0"0"224"0,0 0-1008 0,0 0-256 15,0 0 0-15,0 0 0 0,0 0 960 0,0 0 160 0,0 0 32 0,0 0 0 16,0 0-240-16,0 0-32 15,-4-4-16-15,4 4 0 0,0 0-304 0,0 0-64 16,0 0-16-16,0 0 0 0,0 0 128 0,0 0 32 0,0 0 0 0,0 0 0 16,0 0-256-16,0 0-64 15,0 0 0-15,0 0 0 0,0 0 176 0,0 0 16 0,-7 1 16 0,-1 2 0 16,0 0-16-16,-1 1 0 16,0 0 0-16,0 2 0 0,0 3-64 0,-1 4-32 15,-1 4 0-15,-1 5 0 0,-1 7-416 0,0 5 0 16,-1 6 0-16,0 6 0 0,-1 7 0 0,2 5 0 0,1 0 0 15,2 4 0-15,-3 0 0 0,3 2 0 0,0-1 0 0,4-3 0 16,1-2 0-16,3-3 0 0,4-4 0 0,3-7 128 16,3-2-128-16,3-8 128 0,4 0-128 0,6-4 128 15,3 1-128-15,4-5 0 0,2-5 0 0,0-1 128 0,-2-3-128 16,0-3 0-16,-3-2 144 0,1-6-144 0,-3 1 0 0,-1-3 144 16,-3-3-144-16,-1-2 0 0,0-1 0 0,-1-2 0 15,-1-1 0-15,-3-4-18576 16</inkml:trace>
  <inkml:trace contextRef="#ctx0" brushRef="#br0" timeOffset="-168530.42">27708 15665 13823 0,'0'0'1216'0,"0"0"-960"0,0 0-256 15,0 0 0-15,0 0 2560 0,0 0 480 0,0 0 96 0,0 0 0 16,-1-8-1984-16,1 0-384 0,1 2-96 0,0-1-16 16,1-1-128-16,-1 2-16 0,0-1-16 0,0 1 0 15,3-1 208-15,-4 7 32 0,0 0 16 0,3-8 0 16,0-1 192-16,-1 1 32 0,-2 8 16 0,0 0 0 15,3-7-224-15,-2 0-64 0,-1 7 0 0,0 0 0 16,0 0 0-16,1-6-16 0,-1 6 0 0,0 0 0 16,0 0-288-16,0 0-48 0,0 0-16 0,2 14 0 0,-1 8-176 15,2 5-32-15,-1 5-128 0,1 6 192 0,1 5-16 16,0 3-16-16,0 5 0 0,-1 1 0 0,0-1-160 0,0 1 0 16,-2 2 0-16,2 20 0 0,-3-11 0 0,1-24 0 15,0-1 128-15,0-2-128 0,1-1 0 0,-1-2 0 16,-1-3 0-16,0-5 0 0,0 0 0 0,0-2 128 15,-1-3-128-15,-1-3 0 0,0-3 0 0,1-1 0 16,-1-1 0-16,1-2-12800 16,1-10-2464-16</inkml:trace>
  <inkml:trace contextRef="#ctx0" brushRef="#br0" timeOffset="-168184.38">27744 15606 30927 0,'0'0'1360'0,"-2"-8"304"0,2 8-1344 0,-2-11-320 0,1-3 0 0,0 3 0 15,1-1 1344-15,1 2 192 0,-1 10 32 0,5-12 16 16,1 3-688-16,0 2-128 0,5 2-16 0,2 0-16 15,2 0-448-15,5 2-96 0,-1 0 0 0,2 6-16 16,0 2-176-16,0 3 0 0,-3 4 0 0,2 2 0 0,-2 6 0 0,0 2 0 16,-2 3 0-16,-2 1 0 0,-1-3 0 0,-2 2 0 15,-5 1 0-15,1 0 0 0,-6-1 0 16,-1-10 0-16,-3 1 0 0,-4 8 0 0,-4-4 0 16,-2 0 0-16,-2-3 128 0,-4-3-128 0,0-2 192 0,-2 0-32 15,-3-1-16-15,4 0 0 0,0-2-16 0,6-2-128 16,3-2 192-16,11-5-12272 15,0 0-2448-15</inkml:trace>
  <inkml:trace contextRef="#ctx0" brushRef="#br0" timeOffset="-167936.65">28209 16105 29487 0,'0'0'2624'0,"0"0"-2112"0,0 0-512 0,0 0 0 16,0 0 1552-16,0 0 208 0,0 0 32 16,0 0 16-16,0 10-720 0,0 3-160 0,0 4-32 0,-2 2 0 15,1 2-256-15,0 0-48 0,1-2-16 0,0 1 0 16,0-1-320-16,1-4-80 0,0 2-16 0,2 1-18672 15</inkml:trace>
  <inkml:trace contextRef="#ctx0" brushRef="#br0" timeOffset="-167057">28838 15729 27471 0,'0'0'1216'0,"0"0"256"0,0 0-1184 0,0 0-288 0,0 0 0 0,0 0 0 0,0 0 1216 0,0 0 176 16,0 0 32-16,0 0 16 0,0 0-480 0,0 0-112 15,-4-6-16-15,0 1 0 0,-1 1-224 0,5 4-48 16,-6-5-16-16,-1 4 0 0,1-4 32 0,-1 2 0 16,-1 3 0-16,-3-1 0 0,0 1-192 0,2 1-48 15,-3 2 0-15,-1 2 0 0,0-1-128 0,0 2-16 16,1 2-16-16,1 4 0 0,-2 1-176 0,2 2 0 16,2 1 0-16,1 2 0 0,2-2 0 0,1 2 0 15,2-1 0-15,3 1 0 0,1-1 0 0,3 0 0 16,1 0 0-16,2 0 0 0,1-1 0 0,1 0-224 15,0-1 80-15,1 0 16 16,2-5-304-16,0-2-48 0,-2-2-16 0,-2-2 0 16,1 1 32-16,2-3 0 0,-1-2 0 0,2 0 0 0,1-2 208 0,1-2 32 15,1-1 16-15,0-3 0 0,2-3 208 0,-1-2-144 16,-1 0 144-16,0-4-128 0,-1-3 128 0,0-2 0 0,1-4 0 0,-2 0 0 16,0-4 256-16,-1-4 16 0,-3-3 16 0,-1-2 0 15,-2 2 208-15,-2-5 32 0,-1-8 16 0,-2 1 0 16,-1-6 64-16,-1 0 16 0,-3-2 0 0,-2 5 0 15,0-2-192-15,-1 7-48 0,2 7 0 0,0 6 0 16,0 8-64-16,1 8 0 0,1 5-16 0,2 6 0 16,1 7-304-16,0 0 128 0,1 12-128 0,2 6 0 0,3 6 0 15,1 8 0-15,1 1 0 0,1 3 0 0,0 2 0 0,0 2 0 16,0 4 0-16,0 0 0 0,0-4 0 16,1-1 0-16,-1-1 0 0,-1 1 0 15,-1-2 0-15,3-3 0 0,-3 0 0 0,1-2 0 0,-1-2-176 16,-1-1-80-16,-1-3-32 0,1-1-12704 15,-2-3-2560-15</inkml:trace>
  <inkml:trace contextRef="#ctx0" brushRef="#br0" timeOffset="-166094.31">29383 15806 23039 0,'0'0'1024'0,"0"0"192"0,0 0-960 0,0 0-256 16,0 0 0-16,0 0 0 0,0 0 2208 0,0 0 400 16,7 6 80-16,-2 2 0 0,-1 0-1296 0,-2 2-272 0,0 4-48 0,-2 2-16 15,-3 1-432-15,1 1-96 16,-1 2-16-16,-1-2 0 0,0 2-128 0,0-1-48 16,-1-2 0-16,1 0 0 0,-1 1-336 0,-2-1 0 0</inkml:trace>
  <inkml:trace contextRef="#ctx0" brushRef="#br0" timeOffset="-164999.28">29909 15323 28559 0,'0'0'2544'0,"0"0"-2032"16,0 0-512-16,0 0 0 0,-6-6 1824 0,1 0 272 0,-1 1 48 0,0 0 16 16,0 0-736-16,1 2-144 0,-1-2-16 0,6 5-16 15,0 0-576-15,0 0-112 0,-7 1-32 0,0 3 0 16,-1 1-320-16,0 6-64 0,1 3-16 0,-1 3 0 15,1 3-128-15,1 2 0 16,-1 3 0-16,3 1 0 0,2-4 0 0,2 1 0 0,4 1 0 0,1-1 0 16,0-4 0-16,2 0 0 0,0-1 0 0,3 1 0 15,0 0 0-15,2-2 0 0,-2-5-192 0,2 0 192 16,0-1-368-16,-2-3 48 0,0-1 16 0,1-3 0 16,1-3 304-16,1-2-192 0,0-3 192 0,1-3-160 0,0-1 160 15,2-1 0-15,0-1 0 0,-1-3 0 0,0-4 128 16,-1 0-128-16,0-3 160 0,-1-1-160 0,-2-1 160 0,-1-1-160 15,-1-5 160-15,-1 1-160 0,-1 0 288 16,-2 2-32-16,-2 4-16 0,-2 3 0 0,-2 1 112 16,-2 2 32-16,-1 4 0 0,-4 2 0 0,-4 1-48 15,-3 1 0-15,-6 1 0 0,-2 2 0 0,-4 2-128 16,1 2-16-16,0 2-16 0,3 2 0 0,2 0-176 0,3 1 0 16,-1-1 0-16,6 2 0 0,4 2 0 0,3 0 0 15,-1 0 0-15,2 0 0 0,0 1-128 0,1-3-64 16,0 3-16-16,1 2 0 15,-1-1-192-15,2-1-48 0,-2 4 0 0,0 2 0 0,1-2 192 0,1-3 48 16,-1 2 0-16,3-2 0 0,0 1 208 0,2-5-176 16,-2-6 176-16,3 8-160 0,3-1 160 0,0-1 0 15,1-2-144-15,1-1 144 0,1-1 0 0,0-2 0 16,1 0 0-16,2-2 0 0,1-1 0 0,0 2 0 16,-1-3 0-16,1 1 0 0,0 1 0 0,-1-2 0 15,-2-2 0-15,0 1 0 0,1 1 0 0,-3 2 0 0,-3-5 0 16,0 3 0-16,-5 4 256 0,0 0 0 0,4-6 16 15,-4 6 0-15,3-5 64 0,-3 5 16 0,0 0 0 0,0 0 0 16,0 0-160-16,0 0-48 0,0 0 0 16,0 0 0-16,0 0-144 0,0 0 0 0,7 6 0 0,0 3 0 15,-1 2 0-15,1 3 0 0,0 4 0 16,-1 3 0-16,1 3 0 0,-1 2 0 0,1 1 0 16,-1 3 0-16,-1 1 0 0,1-1 0 0,-3 0 0 0,1-1 0 15,3-2 0-15,-2-1 0 0,-1-2 0 0,0-1 0 0,0-4 0 16,0-1 0-16,0-3 0 0,0 0 0 0,-1-2 0 15,1-3 0-15,0-1 0 0,-1 2 0 0,0-5 0 16,-3-6 0-16,2 7 144 0,-2-7-144 0,0 0 128 0,0 0-128 16,5 3 128-16,-5-3-128 0,0 0 272 0,8 1-16 15,-8-1 0-15,8-1 0 0,-2-2 112 0,2-1 16 16,-1-1 0-16,-1-2 0 0,1 1-160 16,-1-2-32-16,0-1 0 0,-1-2 0 0,1 0 192 15,1-1 16-15,-1-5 16 0,2-1 0 0,0-1 96 0,0-3 32 16,1-4 0-16,-1-1 0 0,-2-2-208 0,2-3-32 15,0-5-16-15,0 1 0 0,-2 0-288 0,1 1 160 16,-1 1-160-16,0 0 128 0,-1 4-128 0,-1 4 0 16,-2 4 0-16,0 4 0 15,-2 0-544-15,-2 3-144 0,2 4-16 0,-2 0-22448 0</inkml:trace>
  <inkml:trace contextRef="#ctx0" brushRef="#br0" timeOffset="-164695.66">30748 14673 34607 0,'-15'-16'1536'0,"9"11"320"0,2 0-1488 0,2-2-368 0,0 1 0 0,1-1 0 15,-1 2 1040-15,2 5 144 0,0 0 32 0,0 0 0 16,0-8-256-16,3 3-32 0,5 3-16 0,5 0 0 0,3 1-464 16,7 4-80-16,9 4-32 0,7 7 0 0,6 8-112 0,6 7-32 15,5 10 0-15,-3 12 0 0,-8 12-192 0,-3 7 0 16,-4 6 0-16,-10 6 0 16,-8 4-400-16,-11 5-80 0,-9-2-16 0,-5-2 0 15,-7-2-208-15,-9-2-32 0,-10-2-16 16,-11 1-11344-16,-9 4-2256 0</inkml:trace>
  <inkml:trace contextRef="#ctx0" brushRef="#br0" timeOffset="-161406.75">28587 9411 18431 0,'0'0'1632'0,"0"0"-1312"0</inkml:trace>
  <inkml:trace contextRef="#ctx0" brushRef="#br0" timeOffset="-161203.29">28240 9587 21359 0,'0'0'944'0,"0"0"208"0,6 12-928 0</inkml:trace>
  <inkml:trace contextRef="#ctx0" brushRef="#br0" timeOffset="-146927.43">28053 17116 20271 0,'0'0'1792'0,"0"0"-1424"15,0 0-368-15,0 0 0 0,0 0 1344 0,0 0 208 0,-5-8 48 0,5 8 0 16,0 0-224-16,0 0-32 0,0 0-16 0,0 0 0 16,-6-10-112-16,2 2 0 0,4 8-16 0,0 0 0 15,-7-7-112-15,7 7 0 0,-5-6-16 0,5 6 0 16,0 0-144-16,0 0-32 0,-9-4 0 0,9 4 0 15,-8-4-304-15,8 4-64 0,0 0-16 0,-9 2 0 0,9-2-256 0,-9 7-64 16,0 1-16-16,2 4 0 0,1 1-176 0,0 2 0 16,1-2 0-16,0 4 0 0,1 3 0 0,1-2 0 15,1 2 0-15,1-1 0 0,-1-2 0 0,4 1 0 16,0 1 0-16,2-2 0 0,-1-2 0 0,1 0 0 16,1-2 0-16,0-6 0 0,-5-7 0 0,7 7 0 15,-1-1 0-15,1 0 0 0,-1-2-224 0,2-2 80 16,0-1 16-16,0-1 0 0,-1-1 128 0,6-1-128 15,0-1 128-15,-1 0-128 0,0-3 128 0,1-5 0 16,0 1 0-16,0-2 0 0,0-1 0 0,0-1 0 16,0 1 0-16,0-7 0 0,2-3 0 0,-4 1 0 15,0 1 0-15,-1-5 176 0,-1-2-176 0,-1 2 0 16,-3 1 0-16,-2 3 0 0,-3 4 192 0,-3 4-64 16,-5-2 0-16,-2 6 0 0,-2 2 224 0,-2 3 32 15,-4 2 16-15,-3 2 0 0,-4 1-80 0,2 4 0 0,-1 5-16 0,6-3 0 16,4 3-304-16,3 2 0 15,6 2 0-15,4 1-13888 0,5 0-2864 0</inkml:trace>
  <inkml:trace contextRef="#ctx0" brushRef="#br0" timeOffset="-146574.95">28562 17189 32591 0,'0'0'1440'0,"0"0"304"0,0 0-1392 0,0 0-352 16,0 0 0-16,0 0 0 0,0 0 1568 0,0 0 240 15,0 0 48-15,0 0 16 0,-5 10-384 0,1 3-80 16,0-1 0-16,1 2-16 0,-1 3-624 0,0 0-128 16,0 3-32-16,1-1 0 0,-1 1-384 0,2-7-80 15,1 1-16-15,1-3 0 16,0 0-992-16,1 1-208 0,3 0-32 0</inkml:trace>
  <inkml:trace contextRef="#ctx0" brushRef="#br0" timeOffset="-146152.74">29119 16898 34095 0,'0'0'3024'0,"0"0"-2416"16,0 0-480-16,0 0-128 0,0 0 800 0,-8-6 144 16,8 6 16-16,-9-7 16 0,9 7 48 0,0 0 0 15,0 0 0-15,-10-4 0 0,10 4-336 0,0 0-64 16,-9-4-16-16,9 4 0 0,-9 5-304 0,1 3-64 16,1 3-16-16,-1 0 0 0,0 8-224 0,0-1 0 15,2 0 128-15,-2 3-128 0,3 2 0 0,1-2 0 16,1 0 0-16,2-3 0 0,1-2 0 0,2 0 0 15,1-2 0-15,1 2 0 0,2-5 0 0,2 1 0 16,0-3 0-16,0-1-160 16,-8-8-368-16,13 5-80 0,0-3-16 0,0-1 0 15,0-1 160-15,1-1 16 0,-1-6 16 0,2 1 0 16,-2-3 432-16,1-1 0 0,-1-1 0 0,1 0-128 0,-1-3 128 0,2-2 0 16,-1-5 0-16,-1 1 0 0,-1-7 0 0,0 3 144 15,-2-6-144-15,-3 4 0 0,-3 2 192 0,-4 3-192 16,-4 2 192-16,-6 6-192 0,-3 4 432 0,-3 5-32 15,-5 0 0-15,-4 5 0 0,-1 3-224 0,0 2-48 0,2 4-128 0,5 4 192 32,-1-1-1056-32,7 4-224 0</inkml:trace>
  <inkml:trace contextRef="#ctx0" brushRef="#br0" timeOffset="-145949.08">29687 16952 33167 0,'0'0'2944'0,"0"0"-2352"0,0 0-464 0,0 0-128 0,0 0 1472 0,-10 9 256 15,-1 4 64-15,1 2 16 16,-2 6-752-16,1 1-160 0,2 1-16 0,3-1-16 0,-1 1-448 0,3 1-96 16,1-2 0-16,0 1-16 0,0 2-304 0,2 0 0 15,0-2 128-15,1-3-19648 16</inkml:trace>
  <inkml:trace contextRef="#ctx0" brushRef="#br0" timeOffset="-145535.65">30108 16742 39743 0,'0'0'1760'0,"-5"-3"352"0,-2 0-1680 0,-1 2-432 16,-1 1 0-16,-1 0 0 0,-2-4 528 0,-1 3 32 0,-2 1 0 0,0 0 0 16,3-1 448-16,1 1 80 15,0 1 32-15,2 0 0 0,0 3-672 0,0 3-144 0,0-2-32 0,1 4 0 16,0 3-272-16,0 2 0 0,2 4 0 0,1 1 0 16,-1 0 0-16,4 1 0 0,0-1 0 0,2-1 0 15,2-1 0-15,-1-1 0 0,2 1 0 0,1-1 0 16,2-1-224-16,2 0 0 0,1-2 0 0,3-4 0 31,0 0-240-31,2 0-48 0,2-2-16 0,0-4 0 0,3-1 96 0,-1-2 32 0,-1-2 0 0,0 1 0 0,0-8 400 16,-2 0 0-16,1-3 0 0,1-1 0 0,-1 0 0 15,-1-3 0-15,-2-3 0 0,0-2 176 0,-1-1 144 16,0 0 48-16,-3-4 0 0,0-15 0 0,-5 3 128 16,-5 5 16-16,-4 3 16 0,-5 10 0 0,-4 2-64 0,-6 2-16 15,-3 3 0-15,-6 1 0 0,-6 1-320 0,0 4-128 16,1 2 0-16,4 6 0 15,5 4-1200-15,6 3-336 16,-13 13-64-16,23-1 0 0</inkml:trace>
  <inkml:trace contextRef="#ctx0" brushRef="#br0" timeOffset="-145300.4">30388 16211 41471 0,'0'-8'3680'0,"3"-1"-2944"0,0 0-592 0,0 0-144 16,0 2 128-16,-3 7-128 15,5-4 192-15,3 4-64 0,3 4 272 0,5 5 48 0,8 4 16 0,6 7 0 16,8 7-32-16,2 10-16 0,3 9 0 16,3 4 0-16,3 5-160 0,1 4-48 0,-4 3 0 0,-3 1 0 15,-2 1-208-15,-4-2 0 0,-7 0 0 0,-5-1 0 31,-7 0-512-31,-10-1-160 0,-12-4-32 0,-21 30-12432 0,-15-6-2496 16</inkml:trace>
  <inkml:trace contextRef="#ctx0" brushRef="#br0" timeOffset="-144889.21">27435 16937 37263 0,'0'0'1648'0,"-10"0"336"0,1 3-1584 0,-3 5-400 0,-2 5 0 0,-6 6 0 15,-6 14 448-15,-4 7 0 0,-4 5 0 0,0 8 0 16,2 8 400-16,14-15 96 0,2 7 16 0,5 3 0 15,8 2-480-15,6-2-96 0,9-3 0 0,12 1-16 16,11-2-368-16,7-3 0 0,5 0 0 0,6-5 0 16,4-6-1760-1,5-8-320-15</inkml:trace>
  <inkml:trace contextRef="#ctx0" brushRef="#br0" timeOffset="-120930.96">28808 18027 23039 0,'0'0'2048'0,"0"0"-1648"16,0 0-400-16,0 0 0 0,0 0 2400 0,0 0 400 16,0 0 80-16,0 0 0 0,0 0-1152 0,0 0-224 15,0 0-48-15,0 0-16 0,0 0-352 0,0 0-64 16,0 0 0-16,0 0-16 0,0 0-336 0,4 18-64 16,-4 5-16-16,-2 0 0 0,-2 3-48 0,-2 1-16 15,0-1 0-15,1 1 0 0,-1-1-176 0,1-2-32 0,0 0-16 0,1-2 0 16,0 0-160-16,3-1-16 0,0-3-128 15,1-2-21104-15</inkml:trace>
  <inkml:trace contextRef="#ctx0" brushRef="#br0" timeOffset="-120003.5">29377 17649 18431 0,'0'0'1632'0,"0"0"-1312"16,0 0-320-16,0 0 0 0,0 0 1776 0,0 0 272 15,0 0 64-15,0 0 16 0,0 0-432 0,0 0-96 16,0 0 0-16,-3-8-16 0,3 8-544 0,0 0-96 16,0 0-32-16,-4-6 0 0,4 6-208 0,0 0-64 15,0 0 0-15,0 0 0 0,-4-7 64 0,4 7 16 16,0 0 0-16,0 0 0 0,0 0 16 0,0 0 0 0,-4-9 0 15,4 9 0-15,0 0-160 0,0-9-48 16,0 9 0-16,0 0 0 0,0 0-80 0,0 0-32 0,0 0 0 0,0 0 0 16,0 0-80-16,0 0-16 15,0 0 0-15,0 0 0 0,0 0-112 0,0 0-16 16,0 0-16-16,0 0 0 0,0 0-176 0,0 0 0 0,2 9 0 0,-1 3 0 16,2 3 0-16,0 2 0 15,1 4 0-15,0 1 0 0,0 3 0 0,1 0 0 16,1 0 0-16,-1-2 0 0,-1-2 0 0,1 1 0 15,0 0 0-15,0-2 0 0,-1-3 0 0,0 0 0 16,-1-2 0-16,-1 0 0 0,1-2 128 0,0-3-128 0,-3-10 0 0,1 12 128 16,2 0-128-16,-3-12 0 0,0 0 0 0,0 0 0 15,0 0-2688 1,0 0-400-16</inkml:trace>
  <inkml:trace contextRef="#ctx0" brushRef="#br0" timeOffset="-119702.22">29828 17873 18431 0,'0'0'1632'0,"0"0"-1312"16,0 0-320-16,0 0 0 0,0 0 3776 0,0 0 672 15,-3 13 144-15,-1 0 16 0,-1 4-2288 0,0 3-464 16,0 2-80-16,-1-1-32 0,-1 4-640 0,1-3-128 0,1-1-16 0,1 0-16 16,-1 1-384-16,1-1-80 15,3-3-16-15,-2-4 0 0,1 0-464 0,-1-1 0 16,0 2 0-16</inkml:trace>
  <inkml:trace contextRef="#ctx0" brushRef="#br0" timeOffset="-118833.43">30283 17487 19343 0,'0'0'1728'0,"0"0"-1392"0,0 0-336 0,0 0 0 16,0 0 1216-16,0 0 192 0,0 0 16 0,0 0 16 0,0 0 80 0,0 0 16 15,0 0 0-15,0 0 0 0,0 0-256 0,0 0-32 16,0 0-16-16,0 0 0 0,0 0-224 0,0 0-48 16,0 0-16-16,0 0 0 0,0 0-240 0,0 0-64 15,0 0 0-15,0 0 0 0,0 0-112 0,0 0-16 16,0 0-16-16,0 0 0 0,0 0-48 0,0 0-16 16,-9 4 0-16,9-4 0 0,0 0-144 0,-8 5-32 15,0-1 0-15,8-4 0 0,-7 8-80 0,2 1-32 16,1 0 0-16,0 3 0 0,1 0-144 0,-1 1 0 15,0 0 0-15,0 1 0 0,0-3 0 0,1 1 0 16,2-1 0-16,0 0 0 0,1-11 0 0,1 13 0 16,2-2 0-16,-1 1 0 0,1 0 0 0,1-4 0 15,-4-8 0-15,8 10 0 0,-1-1 0 0,1-4 0 16,-8-5 0-16,13 6 0 0,-2 0-320 0,0-2 48 16,1-3 16-16,-1-1 0 15,-11 0-144-15,13-1-32 0,0-1 0 0,0-1 0 0,1-2 224 0,0-1 32 16,-2 0 16-16,1-1 0 0,0 1 160 0,0-2 0 15,0-1 0-15,-1 0 0 0,-2 0 0 0,1 1 0 0,-3 1 0 16,-2-2 0-16,1-1 208 0,-2-1-16 0,-5 11-16 16,2-13 0-16,-2-6 336 0,-1 2 80 0,-1-1 16 15,-2 1 0-15,-3 0 64 0,-2 0 16 0,-3 0 0 0,-1 1 0 16,-4 2-192-16,0 1-48 0,0 1 0 0,-1 2 0 16,-1 2-272-16,0 1-176 0,2 1 192 0,4 2-14688 15,3 4-2928-15</inkml:trace>
  <inkml:trace contextRef="#ctx0" brushRef="#br0" timeOffset="-117212.4">28098 18026 18431 0,'0'0'1632'0,"0"0"-1312"15,0 0-320-15,0 0 0 0,0 0 2352 0,0 0 400 16,0 0 64-16,0 0 32 0,-5-7-1280 0,5 7-256 16,0 0-48-16,0 0-16 0,0 0-320 0,0 0-64 15,-7-6-16-15,7 6 0 0,0 0-272 0,0 0-64 16,0 0-16-16,0 0 0 0,0 0-16 0,0 0 0 16,0 0 0-16,-9-3 0 0,9 3-80 0,0 0-16 0,-8 3 0 0,8-3 0 15,-9 1-32-15,9-1-16 16,-9 5 0-16,1 2 0 0,0 1-160 0,2-1-48 15,-2 1 0-15,1 4 0 0,2 2-128 0,1 1 192 0,0-1-192 0,0 0 192 16,-1 1-192-16,1-1 0 16,2-1 0-16,2-1 0 0,1 0 0 0,3-3 0 0,2 0 0 15,0 3 0-15,-1-2-128 0,1 0 128 16,1 0 0-16,1-1 0 0,-1 1 0 0,1-3 0 0,-8-7 0 0,11 5 0 16,-2 0 0-16,0 0 0 0,-9-5 0 0,10 4 0 15,-10-4 0-15,12 4 0 0,-1-1 0 0,-11-3 0 16,13 0 0-16,0-2 0 0,0 1 0 0,-2-4 0 15,-1 1 0-15,0-3 0 0,2 0 0 0,-3 0 0 16,-1 1 0-16,-3-2 0 0,-1-4 0 16,-3 2 128-16,-1 0 0 0,0 0-128 0,0-3 192 0,-1 0-64 15,-4 0 128-15,-3 0 32 0,-4-1 0 0,2-1 0 16,-3 2-16-16,-3 1 0 0,-2 3 0 0,1 0 0 0,2 1-144 16,2 2-128-16,0-1 192 0,7 3-13744 15,6 4-2736-15</inkml:trace>
  <inkml:trace contextRef="#ctx0" brushRef="#br0" timeOffset="-116736.77">27471 18217 33231 0,'2'-17'1472'0,"1"10"304"0,-3 7-1424 0,0 0-352 15,4-9 0-15,-4 9 0 0,0 0 960 0,0 0 112 16,0 0 16-16,0 0 16 0,0 0-160 0,4 10-48 15,-3 6 0-15,0 4 0 0,-1 4-272 0,0 3-64 16,-1 5-16-16,0 0 0 0,-1 5-96 0,2 1 0 16,0 1-16-16,4 0 0 0,3-1-304 0,7 1-128 15,6-3 128-15,8-6-128 16,9-2-1168-16,6-4-320 0,6 0-64 0</inkml:trace>
  <inkml:trace contextRef="#ctx0" brushRef="#br0" timeOffset="-116323.18">30606 17255 32255 0,'0'0'2864'16,"0"0"-2288"-16,12 3-576 0,0-3 0 0,1-1 1008 0,2 1 80 15,3 0 32-15,5 0 0 0,1 1-48 0,1 4-16 16,0 4 0-16,1 8 0 0,1 4-608 0,-3 12-112 16,-5 10-16-16,-3 11-16 0,-3 10-128 0,-8 8-32 0,-9 6 0 0,-7 2 0 31,-10 1-512-31,-10 9-96 0,-10 10-32 0</inkml:trace>
  <inkml:trace contextRef="#ctx0" brushRef="#br0" timeOffset="-113827.43">29843 18426 23951 0,'0'0'2128'0,"0"0"-1696"0,0 0-432 0,0 0 0 15,-7-3 1600-15,7 3 256 0,-11-1 32 0,11 1 16 16,-10 0-704-16,1 1-144 0,9-1-32 0,-10 6 0 15,3-4-560-15,-1 6-112 0,0 5-32 0,1 1 0 16,0 6-176-16,-1 3-144 0,0 2 192 0,1 3-192 16,2 2 224-16,3 0-64 0,-1-4-16 0,4-2 0 15,3-1-144-15,5-3 0 0,4 1 144 0,4-4-144 16,3-4 144-16,5 0-144 0,3-1 192 0,6-2-192 16,1 0 0-16,1-1 0 0,-1-3 0 0,-3-1 0 15,-2-2-1920-15,-2-2-432 16,-5 1-80-16,-2-5-32 0</inkml:trace>
  <inkml:trace contextRef="#ctx0" brushRef="#br0" timeOffset="-113295.61">30336 18264 21183 0,'0'0'1888'0,"0"0"-1504"15,0 0-384-15,0 0 0 0,0 0 1520 0,0 0 224 16,0 0 48-16,0 0 16 0,0 0-144 0,5-7-48 16,-5 7 0-16,0 0 0 0,0 0-288 0,8-6-64 15,-8 6-16-15,0 0 0 0,0 0-480 0,0 0-80 16,12 7-32-16,-2 5 0 0,1 3-240 0,-2 2-48 16,-1-1-16-16,0 2 0 0,-3-4-128 0,0 2-32 15,0 4 0-15,0-5 0 0,1 1-192 0,0 0 176 16,1-1-176-16,1 2 160 15,1 1-1792-15,0-2-352 0,3 1-80 0,1-5-14800 0</inkml:trace>
  <inkml:trace contextRef="#ctx0" brushRef="#br0" timeOffset="-112843.2">30721 18422 33567 0,'0'0'1488'0,"0"0"304"0,0 0-1424 0,0 0-368 16,0 0 0-16,0 0 0 0,0 0 1488 0,0 0 240 16,0 0 32-16,0 0 16 0,0 0-896 0,0 12-176 0,0 3-48 15,-3 2 0-15,1 2-144 0,-1 0-48 0,0-2 0 0,1 1 0 16,-2-1-208-16,0 2-64 0,0 0 0 0,0 1 0 31,-1-1-1520-31,2 2-304 0</inkml:trace>
  <inkml:trace contextRef="#ctx0" brushRef="#br0" timeOffset="-111619.7">31049 18111 15663 0,'0'0'1392'0,"0"0"-1120"0,0 0-272 0,0 0 0 16,0 0 1520-16,2-11 240 0,-2 11 48 0,0-10 16 15,0-1-800-15,0 11-144 0,0-9-48 0,0 9 0 16,0-9 112-16,0 9 16 0,1-8 0 0,-1 8 0 15,0 0-208-15,0 0-48 0,0 0 0 0,0 0 0 16,0 0-128-16,0 0-16 0,0 0-16 0,0 0 0 16,0 0-112-16,0 0-32 0,0 0 0 0,0 0 0 15,0 0-16-15,0 0-16 0,0 0 0 0,0 0 0 16,0 0-16-16,0 0 0 0,0 0 0 0,0 0 0 16,0 0 80-16,0 0 16 0,0 0 0 0,0 0 0 15,0 0-160-15,0 0-32 0,0 0 0 0,0 0 0 16,6-6-64-16,-6 6 0 0,0 0-16 0,0 0 0 15,0 0 0-15,0 0 0 0,0 0 0 0,0 0 0 0,0 0 0 0,0 0 0 16,0 0 0-16,0 0 0 0,6-8 0 0,-6 8 0 16,0 0 0-16,0 0 0 0,0 0-32 0,5-7 0 15,-5 7 0-15,0 0 0 0,0 0-144 0,0 0 0 16,0 0 0-16,0 0 0 0,0 0 0 0,0 0 0 16,0 0 128-16,0 0-128 0,6-6 0 0,-6 6 0 15,0 0 0-15,0 0 0 0,0 0 0 0,0 0 0 16,0 0 128-16,0 0-128 0,0 0 0 0,0 0 0 15,0 0 0-15,0 0 0 0,0 0 0 0,0 0 0 16,0 0 0-16,0 0 0 0,0 0 0 0,0 0 0 16,0 0 144-16,0 0-144 0,0 0 144 0,0 0-144 0,8-4 192 15,-8 4-192-15,0 0 240 0,0 0-64 0,0 0-16 0,0 0 0 16,0 0 32-16,0 0 0 0,0 0 0 0,0 0 0 16,0 0-192-16,0 0 192 0,0 0-192 0,0 0 192 15,0 0-192-15,0 0 0 0,0 0 0 0,5-7 128 16,-5 7-128-16,0 0 0 0,0 0 0 0,0 0 0 15,0 0 0-15,0 0 0 0,0 0 0 0,0 0 0 16,0 0 0-16,0 0 0 0,0 0 0 0,0 0 128 16,0 0-128-16,0 0 0 0,0 0 0 0,0 0 128 31,0 0-976-31,0 0-208 0,0 0-32 0,0 0-18048 0</inkml:trace>
  <inkml:trace contextRef="#ctx0" brushRef="#br0" timeOffset="-111172.22">31075 17921 22111 0,'0'0'976'0,"0"0"208"0,0 0-944 0,0 0-240 0,0 0 0 0,0 0 0 15,-6-6 1056-15,6 6 160 0,0 0 48 0,0 0 0 16,-5-5-208-16,5 5-32 0,0 0-16 0,0 0 0 15,0 0-48-15,0 0-16 0,0 0 0 0,0 0 0 16,0 0 80-16,0 0 32 0,0 0 0 0,0 0 0 16,0 0-160-16,0 0-48 0,0 0 0 0,6 9 0 15,-1 4-176-15,-1 1-32 0,-1 2-16 0,2 3 0 16,2 1-144-16,-1 3-32 0,-1 0 0 0,3 4 0 16,0-4-144-16,1-2-48 0,-1-2 0 0,0-1 0 15,0-4-128-15,-2 1-128 0,1-4 192 0,-2 1-192 16,0-2 144-16,0 0-144 0,-5-10 0 0,0 0 144 0,7 6-144 0,-7-6 0 15,0 0-160-15,0 0-20160 16</inkml:trace>
  <inkml:trace contextRef="#ctx0" brushRef="#br0" timeOffset="-110812.78">31455 18074 23951 0,'0'0'1056'0,"0"0"224"0,0 0-1024 0,0 0-256 0,0 0 0 0,0 0 0 16,0 0 2832-16,0 0 512 0,0 0 112 0,0 0 0 15,0 0-1728-15,0 0-336 0,8 7-80 0,-3 0-16 16,-1 2-432-16,-2 2-96 0,0 1 0 0,-1-2-16 16,0 1-128-16,-1-2-32 0,-1 1 0 0,1 2 0 15,0-12-288-15,0 14-64 0,-1-1-16 0,1-1 0 31,-2 0-928-31,2-2-192 0,0-10-48 0</inkml:trace>
  <inkml:trace contextRef="#ctx0" brushRef="#br0" timeOffset="-110511.66">31697 17756 31215 0,'0'0'1376'0,"0"0"288"0,0 0-1328 0,0 0-336 0,3-9 0 16,-3 9 0-16,0 0 1872 0,0 0 304 0,0 0 64 15,0 0 16-15,0 0-832 0,0 0-160 0,10 10-48 0,1 3 0 16,-2 3-656-16,0 1-144 0,0 4-32 0,-1 1 0 15,0 1-80-15,0 3-32 0,-2 3 0 0,1-2 0 16,-2-2-80-16,1 0-32 0,1-2 0 0,-1-3 0 31,2 4-688-31,0-8-144 0,0 0-32 0</inkml:trace>
  <inkml:trace contextRef="#ctx0" brushRef="#br0" timeOffset="-110194.78">31869 17292 24879 0,'-11'-11'1088'0,"3"6"256"0,-3-1-1088 0,1 0-256 15,0 2 0-15,0 1 0 0,1 1 2032 0,9 2 336 16,0 0 80-16,0 0 16 0,0 0-800 0,17 2-176 16,5 3-16-16,7 1-16 0,6 5-432 0,6 2-64 15,3 6-32-15,7 11 0 0,5 8-448 0,-4 8-96 16,-5 6 0-16,-8 8-16 0,-8 8-368 0,-11 7 0 16,-11 9 0-16,-9 8 128 0,-9 10-128 0,-12-7 0 15,-15-7 0-15,-15-2 0 0,-14-3 0 0,-14 3-208 0,-11 4 48 16,-11-7-19136-16</inkml:trace>
  <inkml:trace contextRef="#ctx0" brushRef="#br0" timeOffset="-104090.34">30474 18753 18431 0,'0'0'1632'0,"0"0"-1312"0,0 0-320 0,0 0 0 0,0 0 1216 0,0 0 192 15,0 0 16-15,0 0 16 0,0 0-544 0,0 0-128 16,0 0 0-16,0 0-16 0,0 0-192 0,0 0-48 15,0 0 0-15,0 0 0 0,0 0-240 0,0 0-48 16,0 0-16-16,0 0 0 0,0 0-32 0,0 0-16 16,0 0 0-16,0 0 0 0,0 0-32 0,0 0-128 15,0 0 192-15,0 0-64 0,0 0-128 0,0 0 160 16,0 0-160-16,0 0 160 0,0 0-160 0,0 0 160 16,0 0-160-16,0 0 160 0,0 0-160 0,0 0 0 0,0 0 0 0</inkml:trace>
  <inkml:trace contextRef="#ctx0" brushRef="#br0" timeOffset="-102925.38">32062 18141 25791 0,'0'0'1152'0,"0"0"224"0,0 0-1104 0,0 0-272 16,0 0 0-16,0 0 0 0,0 0 2192 0,0 0 384 15,0 0 80-15,0 0-11904 0,0 0-2384 16</inkml:trace>
  <inkml:trace contextRef="#ctx0" brushRef="#br0" timeOffset="-59604.86">31958 18180 16575 0,'0'0'736'0,"0"0"160"0,0 0-720 0,0 0-176 15,0 0 0-15,0 0 0 0,0 0 1520 0,0 0 272 0,0 0 48 0,0 0 16 16,0 0-768-16,0 0-160 16,0 0-32-16,0 0 0 0,9-7-464 0,-2 4-112 0,-1-3 0 0,2-1-16 15,0 0-48-15,1-2 0 16,0-1 0-16,2 1 0 0,-1 0-256 0,7-7 160 15,-4 5-160-15,-1 0 128 0,-2 4-128 0,-2-4 0 0,-3 3 0 0,-5 8 128 16,5-6-128-16,-5 6 0 0,0 0 0 0,0 0 0 16,0 0 0-16,0 0 0 0,0 0 128 0,0 0-128 15,0 0 0-15,-6 9 0 0,-1 0 144 0,-1-1-144 16,-2 1 192-16,0 0-48 0,-1 1 0 0,1-3 0 16,-1 0 144-16,1-1 32 0,1 1 0 0,2-1 0 15,7-6-128-15,0 0-32 0,-10 5 0 0,2 1 0 16,8-6-16-16,0 0 0 0,0 0 0 0,-9 2 0 15,9-2-16-15,0 0 0 0,0 0 0 0,0 0 0 0,0 0-128 16,0 0 0-16,0 0 0 0,0 0 0 0,0 0 0 0,5-8 0 16,2-2 0-16,0 2 128 0,1-4-128 0,3 4 0 15,-1-2 0-15,1 1 0 0,-1-1 0 0,0-2 0 16,1 0 0-16,-1 3 0 0,-1 0 0 0,-1 2-144 16,-8 7 144-16,0 0-208 0,7-5 80 0,-7 5 128 15,0 0-208-15,0 0 80 0,0 0 128 0,0 0 0 16,0 0 0-16,-7 10-128 0,-2 4 128 0,-1-1-192 15,-2 4 192-15,0-3-192 0,-1 1 192 0,1 0 144 16,2-2-16-16,2-3-128 0,2-2 256 0,6-8-48 16,-7 11-16-16,1-5 0 0,6-6 80 0,0 0 16 15,0 0 0-15,0 0 0 0,0 0-32 0,0 0 0 16,0 0 0-16,0 0 0 0,0 0 176 0,0 0 16 0,0 0 16 0,0 0 0 16,5-6-176-16,0-4-32 0,-5 10-16 15,7-10 0-15,-1-2-112 0,1 1-128 16,-2-6 176-16,0 4-176 0,0 0 128 0,0-1-128 0,-1 3 0 15,0 2 0-15,-4 9 0 0,0 0 0 0,0 0 0 0,0 0 0 16,0 0 0-16,0 0 0 16,0 0 0-16,-4 13 0 0,-1 1 0 0,-1 0 0 0,-3 2 0 15,-1 0 0-15,1-1 224 0,1-2-16 0,3-1 0 16,0 0 0-16,-3-1-64 0,3-1-16 0,5-10 0 0,-5 10 0 16,5-10-128-16,-4 8 192 0,4-8-192 0,0 0 192 15,0 0-192-15,0 0 128 0,0 0-128 0,0 0 128 16,0 0 32-16,8-7 0 0,-3 0 0 0,0-4 0 15,2 2-160-15,0-1 128 0,-3-3-128 0,2-3 128 16,-1 2-128-16,0 0 0 0,-1 3 0 0,0 0 0 16,0 4 0-16,-4 7 0 0,0 0 0 0,0 0 0 0,0 0 0 0,0 0 0 15,0 0 0-15,0 0 0 0,-4 9 0 0,-1 2 0 16,-2 2 0-16,2 3-176 0,0 0 176 16,1 1-128-16,0 1 128 0</inkml:trace>
  <inkml:trace contextRef="#ctx0" brushRef="#br0" timeOffset="-56867.46">31161 18509 16575 0,'0'0'1472'0,"0"0"-1168"0,0 0-304 0,0 0 0 16,0 0 1392-16,0 0 208 0,0 0 64 0,0 0 0 15,0 0-656-15,0 0-128 0,0 0-32 0,0 0 0 16,0 0-192-16,0 0-32 0,0 0-16 0,0 0 0 0,0 0-224 0,0 0-64 15,0 0 0-15,0 0 0 0,0 0-64 0,12-1 0 16,-12 1-16-16,12-4 0 0,0 2-48 0,-1-4-16 16,1 1 0-16,0 0 0 0,-2 0-176 0,1 0 0 15,-1-1 0-15,-1 1 128 0,0 1-128 0,-9 4 0 16,8-5 0-16,-8 5 128 0,0 0-128 0,9-4 0 16,-9 4 0-16,0 0 0 0,0 0 0 0,0 0 0 15,0 0 0-15,0 0 0 0,0 0 0 0,0 0 0 16,0 0 0-16,0 0 0 0,0 0 0 0,0 0 0 15,0 0 128-15,0 0-128 0,0 0 0 0,-7 4 0 16,-3 0 0-16,3 1 0 0,-3 0 0 0,1 1 0 0,0-1 0 16,0-1 0-16,0 0 0 0,0 0 0 15,0-1 128-15,0 3-128 0,9-6 320 0,-11 2 0 16,2 2-16-16,9-4 0 0,-9 1-112 0,9-1 0 16,-9 4-16-16,9-4 0 0,0 0-176 0,0 0 0 15,0 0 144-15,0 0-144 0,0 0 0 0,0 0 128 16,0 0-128-16,0 0 0 0,0 0 0 0,0 0 144 15,0 0-144-15,0 0 0 0,0 0 128 0,0 0-128 0,8-9 0 16,1 0 0-16,0 0 0 0,1-1 0 16,1-3 0-16,-1 2 0 0,1 1 128 0,0 1-128 0,1-2 0 0,-2 2 0 15,0 1 128-15,-1 2-128 0,-1-1 0 0,-8 7 0 16,0 0 0-16,0 0 0 0,0 0 0 0,0 0 0 16,0 0 0-16,0 0 0 0,0 0 0 0,0 0 0 15,0 0 0-15,0 0 0 0,-4 11-144 0,-2-2 144 16,-1-1 0-16,-1 1 0 0,-1 1 144 0,1 0-144 0,1 1 320 15,-1-2-64-15,1-1 0 0,0 0 0 16,1-2 48-16,6-6 0 0,-8 5 0 0,8-5 0 0,-8 7-80 16,8-7-16-16,0 0 0 0,0 0 0 0,0 0-80 0,0 0-128 15,0 0 176-15,0 0-176 0,0 0 160 0,0 0-160 16,0 0 128-16,0 0-128 0,0 0 0 0,0 0 0 16,0 0 0-16,0 0 0 0,0 0 0 0,10-1 0 15,0-5 0-15,-1 3 0 0,-9 3 0 0,10-4 0 16,-10 4 128-16,10-7-128 0,1 3 0 0,-11 4 0 15,0 0 0-15,9-6 0 0,-9 6 0 0,0 0 0 16,0 0 0-16,0 0 0 0,0 0 0 0,0 0 0 16,0 0 0-16,0 0 0 0,0 0 0 0,0 0 0 15,0 0 0-15,0 0 0 16,0 0-1040-16,0 0-240 0,0 0-64 0</inkml:trace>
  <inkml:trace contextRef="#ctx0" brushRef="#br0" timeOffset="-56245.71">31206 18461 24591 0,'0'0'1088'0,"0"0"224"0,0 0-1056 0,0 0-256 16,0 0 0-16,0 0 0 0,0 0 768 0,0 0 112 16,0 0 16-16,0 0 0 0,1-9-480 0,-1 9-96 15,7-6 0-15,-7 6-16 0,11-6-304 0,-2 2 0 0,-9 4 0 0,12-3 0 16,-1 0 0-16,-1 2 0 0,-10 1 0 0,10 0 0 16,-10 0 0-16,0 0 0 0,0 0 0 0,0 0 0 15,0 0 0-15,0 0 0 0,10 0 0 0,-10 0 0 16,0 0 0-16,0 0 0 0,0 0 0 0,0 0 0 15,0 0 0-15,0 0 0 0,0 0 0 0,0 0 0 0,0 0 0 16,0 0 0-16,0 0 0 0,0 0 0 0,0 0 0 0,0 0 128 16,0 0-128-16,0 0 0 0,0 0 0 0,0 0 0 15,0 0 0-15,0 0-12816 16</inkml:trace>
  <inkml:trace contextRef="#ctx0" brushRef="#br0" timeOffset="-45933.68">25738 16064 21311 0,'0'0'944'0,"0"0"192"0,0 0-912 0,0 0-224 16,0 0 0-16,0-8 0 0,-1-1 832 0,1 1 112 0,0 8 16 0,-2-13 16 15,-2 0-208-15,3 0-32 0,0 2-16 0,0 1 0 16,-1 1-64-16,0 1-16 0,-2-1 0 0,0 4 0 15,4 5-96-15,-11-4-32 0,1 0 0 0,-4 4 0 16,-5 1-192-16,-1 6-64 0,-4 2 0 0,1 4 0 16,-1 4-256-16,1 4 0 0,-2 3 0 15,-1 2 0-15,0 3 128 0,0 4-128 0,0 3 0 0,1 1 0 16,0-2 0-16,3-1 0 0,1 0 0 0,4-2 0 16,5 2 0-16,3 0 0 0,1 0 128 0,4 0-128 15,3 0 144-15,0 1-16 0,1-2-128 0,2-2 192 16,1-2-192-16,0-3 0 0,-1 0 0 0,2-1 0 15,0-5 0-15,0-1 0 0,1-6 0 0,2-2 0 0,-1 1 0 16,2-5 0-16,-8-7 0 0,13 6 0 0,1-1 192 16,3-2 32-16,2-3 16 0,2-3 0 0,-1-2 16 15,3 1 16-15,-3-1 0 0,3 1 0 0,-1 0-96 16,3 4-32-16,-1 4 0 0,0 4 0 0,-3 1-144 0,-3 7 0 16,-5 5 0-16,-4 2 0 0,-5 3 0 0,-5-1 0 15,-5 0 0-15,-1 2 0 0,-3 2 0 0,-3 6 0 16,-4 5 0-16,2-2 128 0,-1-5-128 0,1-1 0 15,0 2 0-15,3-4 0 0,2-4 0 0,0-5 0 16,-3-1 0-16,3-1 0 0,7 1 0 0,-1-1 0 16,-4 1 128-16,3-2-128 0,1-2 0 0,0-1 0 15,1 1 0-15,3-2 0 0,1-2 0 0,-1-12 0 16,6 12 0-16,2-2 128 0,2-4 32 0,4-3 0 16,5 0 0-16,5-3 0 0,9-3-160 0,5 2 160 15,2 2-160-15,1 5 160 0,-2 3-160 0,0 6 0 16,0 4 144-16,1 3-144 0,2 1 0 0,-3 6 0 15,-2 4 0-15,-3 6 0 0,-4 4 0 0,-7 2 0 0,-7 2 0 16,-6 15 0-16,-1 15 128 0,-6-3-128 0,-7-9 128 16,-4-8-128-16,-1-1 384 0,-3-6 16 0,-2-4 0 0,3-5 0 15,4 0 16-15,1-2 0 16,4-1 0-16,4-4 0 0,5-2-240 0,3-4-48 0,6-4-128 0,9-2 192 16,7-2-192-16,11-3 0 0,10-1 128 15,-1-1-128-15,0-3 144 0,1 0-16 0,5-6 0 16,3 1 0-16,3-3-1120 15,4 2-224-15</inkml:trace>
  <inkml:trace contextRef="#ctx0" brushRef="#br0" timeOffset="-45570.5">27531 16521 15663 0,'-56'12'1392'0,"27"-4"-1120"0,4 0-272 0,2-3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09:38:29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5967 7773 48959 0,'1'28'1088'0,"1"7"208"0,0 5 48 0,0 6 16 0,0 0-1088 0,0 1-272 0,-2-1 0 0,1 0 0 0,-1-2 352 0,-1-3 16 16,-2-3 0-16,2-1 0 0,-2-1-208 0,2-6-32 15,-1-3-128-15,1-4 192 16,0-2-1312-16,0-2-272 0,-1-6-48 0,1-3-19632 15</inkml:trace>
  <inkml:trace contextRef="#ctx0" brushRef="#br0" timeOffset="150.86">5486 7965 41471 0,'-6'-18'3680'0,"0"-6"-2944"16,4-4-592-16,2-6-144 0,4-3 1552 0,3-1 288 15,4-1 48-15,6-1 16 0,5-3-704 0,7-3-144 16,7-1-32-16,6 3 0 0,4 5-640 0,2 2-128 0,0 3-16 0,2 6-16 15,-2 4-224-15,0 6 0 0,-1 6 0 0,-1 3 0 32,-1 8-2080-32,0 6-464 0</inkml:trace>
  <inkml:trace contextRef="#ctx0" brushRef="#br0" timeOffset="484.42">6374 8077 43311 0,'0'0'1920'0,"-7"-1"384"0,1 0-1840 0,-1 1-464 0,-1-4 0 0,1 2 0 0,-1 2 1152 0,0 2 144 15,2 2 32-15,-1 2 0 16,2-2-864-16,0 4-160 0,-1 1-48 0,1 1 0 16,1 3-256-16,0 3 0 0,0-7 0 0,2 5 0 0,0 3 0 0,2 0 0 15,0-1 0-15,3 0 0 0,1-2 0 0,1-1 0 16,2 0 0-16,2-4 0 0,3-1 0 0,1-1 0 15,1-4 0-15,2 0-144 0,-1-6-176 0,2 0-48 16,1-4 0-16,1-3 0 0,0-3 96 0,1-6 16 16,-2 1 0-16,0 0 0 0,-2-4 256 0,-2-2-160 15,-2-2 160-15,-4 0-128 0,-6-4 128 0,-2 1 256 16,-2 2-64-16,-6 1-16 0,-5 1 96 0,-1 6 32 16,-5 4 0-16,-1 5 0 0,-3 2-176 0,1 8-128 15,0 1 144-15,3 7-14416 0,0 4-2880 0</inkml:trace>
  <inkml:trace contextRef="#ctx0" brushRef="#br0" timeOffset="1184.03">8662 7610 36863 0,'-16'-17'3264'0,"5"7"-2608"0,-4-2-528 0,2 6-128 0,-3 2 1344 0,0-3 256 16,-4 3 32-16,-2 3 16 0,0 1-288 0,-2 3-48 16,-1-1-16-16,1 6 0 15,-1 4-784-15,1 2-176 0,4 4-16 0,1 3-16 0,4 1-304 0,3 6 0 16,3 1 0-16,4 2-144 0,1 1 144 0,5 0 0 16,4 3 0-16,6-5 0 0,6 0 0 0,5-1-160 15,5-2 160-15,3-5 0 0,5-1-320 0,4-8 32 16,1-3 16-16,1-3 0 15,2-7-208-15,2-5-32 0,-2-4-16 0,0-4 0 0,0-4 96 0,-3-3 32 0,-2-2 0 0,-3-2 0 16,-1-6 400-16,-4-1 0 0,-5-1 0 0,-3-4 176 16,-4 0-48-16,-2-6 0 0,-3 0 0 0,-4-1 0 15,-3 2 224-15,-2 0 32 0,-1 2 16 0,-2 7 0 16,-1 4 160-16,0 7 16 0,-1 6 16 0,-2 4 0 16,1 6-160-16,2 5-48 0,0 0 0 0,-4 14 0 15,1 7-384-15,2 5 0 0,1 4 0 0,0-1 0 16,1 5 0-16,1 0 0 0,0 1 0 0,1-1 0 15,-2-4 0-15,2 0 0 0,-2-1 0 0,2-1 0 16,-1 1 0-16,1-6 0 0,1-2 0 0,0-4 0 16,-3-4 0-16,0-4 0 0,-1-9 0 0,0 0 0 15,0 0 0-15,0 0 0 0,0 0 0 0,0 0 0 16,0-7 128-16,2-5 80 0,-2-3 32 0,1 0 0 16,0-3-240-16,2 2 0 0,2-1 128 0,2 0-128 15,-1-1 0-15,2 3 0 0,1 2-144 0,1 0 144 0,3 3-352 0,0 1 32 16,2 5 0-16,0 1 0 0,0 3-64 0,-1 3-16 15,-1 1 0-15,-1 2 0 0,0 5 160 0,-2 2 48 16,-1 2 0-16,0-3 0 0,-1 1 192 0,0 2 0 16,1-1 0-16,-2 0 0 15,-1-1-576-15,3 5-80 0,-1-3-16 0,1-9 0 0</inkml:trace>
  <inkml:trace contextRef="#ctx0" brushRef="#br0" timeOffset="2017.3">9684 7648 45551 0,'-7'0'1008'0,"-3"-1"208"0,0 1 32 0,-2-3 32 0,0 3-1024 0,2-1-256 0,1 1 0 0,-1 1 0 16,1 2 656-16,2 2 96 0,1 3 16 0,4 2 0 16,-1-1-624-16,2 3-144 0,1 1 0 0,0 3 0 15,2-3 0-15,2 4 0 0,2-3 0 0,1 1 0 16,1-1 0-16,0-1 0 0,0 0 0 0,0-3 0 15,-1-2 0-15,1-1 0 0,0-1 0 0,0-3 0 16,0-3 0-16,0-1 0 0,-1-3 0 0,1-2 0 16,0 0 0-16,-1-1 0 0,-2-2 0 0,0 0 0 15,0-3 0-15,-1-1 0 0,0-1 0 0,-1 0 0 16,-1-1 0-16,0 0 0 0,-2 0 0 0,0-2 0 16,-2 0 160-16,0 4-160 0,-1-1 192 0,0 2-192 0,-3 2 0 15,-2 1 0-15,0 2 0 0,-1 3 0 16,-3 0 0-16,-1 4 0 0,0 2 160 0,-1 3-160 0,0 3 0 15,-1 2 0-15,-2 3-224 0,4 3 80 0,2 1 144 0,1 2 0 16,3 2 0-16,3 1 128 0,1 2-304 0,6-2-48 16,5 2-16-16,5-2 0 0,2-4 240 0,5-1 0 15,1-4 0-15,2 0 0 16,3-4-320-16,0-1-128 0,-1-4-32 0,1-2 0 0,1-4 224 0,1 1 64 16,-2-2 0-16,-1-2 0 0,-2-3 192 0,1 0 0 15,-3-1 0-15,-3 0 160 0,-3-3-160 0,0 0 0 16,-4 2 0-16,0-4 0 0,-3-1 336 0,-2 2 48 15,-2 1 0-15,0 2 0 0,-4-3 144 0,-1 1 48 16,-2 1 0-16,1 1 0 0,-2-1-256 0,0 4-64 0,-1 2 0 16,5 5 0-16,-7-1-128 0,0 1-128 0,1 2 144 0,1 3-144 15,0 2 128-15,1 3-128 16,2 1 0-16,0 4 144 0,0 0-144 0,2 2 0 0,2 0 0 0,0 1 0 16,2 0 0-16,3 2 0 0,-2-3 0 0,3 0-176 15,1-2 176-15,1 1-128 0,1-3 128 0,0-1-128 16,1-3 128-16,3 0 0 0,-1-5 0 0,3 0 0 31,-3-3-384-31,2-2-64 0,-1-3 0 0,0-3 0 0,-2 0 64 0,0-3 0 0,-1-3 0 0,1 3 0 16,-3-6 384-16,2 2 0 0,-3-2 0 0,-1 1 0 15,-2-2 240-15,1 2-32 0,-2-2 0 0,-1 4 0 16,-1-2 96-16,-2 3 16 0,0 4 0 0,-1 8 0 16,0-6 48-16,0 6 16 0,0 0 0 0,0 0 0 15,0 0-224-15,0 0-32 0,0 0-128 0,3 11 192 16,-2 1-32-16,0 3-16 0,1 0 0 0,0 1 0 0,1-1-144 15,1 0-176-15,1-2 48 0,0 0 0 0,2-1 256 0,1-2 48 16,1 0 16-16,1-3 0 16,2-3-1024-16,1 0-208 0,1-3-48 0,2-1 0 15,0-1 160-15,-1-2 32 0,1-1 0 0,-1-1 0 16,1 0 128-16,0 1 48 0,-1-4 0 0,0 2 0 0,0 0 720 0,-2 2 288 16,-1 1-16-16,-1 1 0 0,-1 2 768 0,-1 2 160 15,0-1 16-15,0 4 16 0,1-2-336 0,0 1-64 16,0 0 0-16,3-1-16 0,2 4-304 0,-1-3-64 15,2 1-16-15,1-1 0 16,1-1-848-16,2-2-160 0,2-1-48 0,-1-3-21776 0</inkml:trace>
  <inkml:trace contextRef="#ctx0" brushRef="#br0" timeOffset="2786.12">12424 7398 35007 0,'0'0'1552'0,"-3"5"320"0,-3 2-1488 0,6-7-384 0,0 0 0 0,0 0 0 16,0 0 1664-16,0 0 256 0,9-2 48 0,4-3 16 16,4-1-1024-16,4-5-208 0,3-3-48 0,2-6 0 15,2-2-512-15,2-1-192 0,0-3 144 0,0 1-144 16,-1-4 0-16,-3 3-256 0,-5-3 48 0,-3 5 0 16,-3 3-80-16,-6 0-16 0,-4 0 0 0,-4 4 0 15,-3 4 304-15,-6 3-192 0,-4 2 192 0,-4 3-160 16,-3 2 288-16,-3 4 64 0,1 4 16 0,-3 5 0 15,2-1 112-15,1 1 0 0,3 2 16 0,4 2 0 16,1 1-144-16,6 3-16 0,6 1-16 0,5 5 0 0,4 3-160 0,3 4 0 16,4 6 144-16,2 2-144 0,2 2 0 0,2-1 128 15,0 0-128-15,-1 1 0 0,-2-3 0 0,-4-3 0 16,-2-1 0-16,-4-3 0 0,-3-4 0 0,-5-2 0 16,-4-3 0-16,-5-1 0 0,-3-1 176 0,-5-5-48 15,-4-2 0-15,-3-2 0 0,-1-2 512 0,-1-5 112 16,0-2 16-16,1-5 0 0,3 0-256 0,6-8-32 15,3-2-16-15,5-2 0 0,6-6-464 0,7-5 0 16,8-4 0-16,8-4-160 16,6-4-2064-16,8-2-400 0,49-42-96 0,-10 20-16 0</inkml:trace>
  <inkml:trace contextRef="#ctx0" brushRef="#br0" timeOffset="2962.32">13131 7084 30399 0,'-13'6'2704'0,"6"-4"-2160"0,-2 0-544 0,0 3 0 15,0 3 3648-15,1 4 608 0,0 4 128 0,3 6 32 16,0 2-2720-16,0 8-544 0,1 7-96 0,1 4-32 16,2 4-592-16,1 1-128 0,1 0-32 0,1-5 0 15,-2-4-80-15,1-1-32 0,-1-5 0 0,0-6 0 16,0 2-160-16,1-8 0 0,1-3 0 0,-2-2 0 31,0-5-1280-31,1-1-352 0,0-3-64 0,-1-7-19536 0</inkml:trace>
  <inkml:trace contextRef="#ctx0" brushRef="#br0" timeOffset="3082.5">12911 7398 44463 0,'-4'-14'1968'0,"4"14"400"0,1-8-1888 0,4 0-480 15,4-1 0-15,6 0 0 0,4-2 976 0,9 2 112 16,7-1 0-16,5-1 16 16,6 1-1424-16,1 1-272 0,2 2-64 0,1 3-16 0</inkml:trace>
  <inkml:trace contextRef="#ctx0" brushRef="#br0" timeOffset="3502.46">13680 7484 43775 0,'0'-17'960'0,"0"8"208"0,-1-3 48 0,-2-1 0 0,0 0-976 0,-1 1-240 0,-1-1 0 0,0 2 0 15,-1 0 800-15,0 3 112 0,1-1 32 0,-1 4 0 16,-2 2-656-16,0 3-128 0,-2 2-32 0,-2 3 0 16,0 3-128-16,-1 2 0 0,-1 3 0 0,-1 3 0 15,0 3-224-15,0 1 80 0,2-1 16 0,0 2 0 16,4 4 128-16,0-3 176 0,2-1-48 0,2-3 0 16,1-1-128-16,3-1-176 0,4-2 48 0,1-3 0 15,1-2 128-15,1-5 176 0,2-2-48 16,1 0 0-16,2-2 160 0,0-2 32 0,4-4 0 15,-2-3 0-15,0 0-64 0,0-2 0 0,0 1 0 0,-1-3 0 16,-3 0-48-16,0 0-16 0,-1-2 0 0,0 1 0 0,-3-2-48 0,0 2-16 16,0 2 0-16,-1 2 0 0,-1-1-128 0,-2 2 0 15,0 3 0-15,1 2 0 0,-2 4 0 0,0 0-176 16,0 0 48-16,0 0 0 0,0 0 128 0,-3 8 0 16,0 2 0-16,1 2 0 0,0 1-256 0,4 1-64 15,0 2 0-15,4-1-16 0,0 0 336 0,3 0 288 16,2 0-48-16,2-2-16 15,1-3-1584-15,3-1-320 0,1-1-64 0,2-3-18672 0</inkml:trace>
  <inkml:trace contextRef="#ctx0" brushRef="#br0" timeOffset="3687.34">14045 7142 43311 0,'0'0'960'0,"-1"-7"192"0,-2-1 32 0,2 1 32 0,1 7-976 0,0 0-240 0,0 0 0 0,0 0 0 16,0 0 1024-16,-3 13 144 0,3 4 48 0,-1 4 0 15,1 1-544-15,0 4-96 0,-1 6-32 0,-1 3 0 16,-2-3 0-16,2 4 0 0,-1-1 0 0,0-1 0 16,1-3-288-16,1-1-64 0,-2-3-16 0,0-1 0 31,1-1-752-31,-1-3-128 0,-1-1-48 0,0-3-14272 0,2-3-2848 0</inkml:trace>
  <inkml:trace contextRef="#ctx0" brushRef="#br0" timeOffset="3935.09">13878 7447 39391 0,'1'-9'864'0,"5"-4"176"0,0 3 48 0,5-3 16 0,-2 1-880 0,5 0-224 0,3-1 0 0,4 3 0 15,2 1 560-15,3 1 64 0,0 1 16 0,1 5 0 0,-4-2-640 0,0 5 0 16,0-2 0-16,-4 2 0 0,-3 2 160 0,-2-2 64 16,-3 2 16-16,-1 1 0 0,-1 0 608 0,-1 1 128 15,0 0 32-15,-2 0 0 0,0 0-176 0,-3 2-48 16,0 2 0-16,0 3 0 0,-1 1-144 0,-2 1-16 15,-1 2-16-15,0 1 0 0,-2 1-464 0,2 0-144 16,-2 2 0-16,2-3 0 0,1 0 0 0,1-2 0 16,3 0 0-16,-1-4 0 15,1-1-2352-15,1-3-576 0,0 0-112 0,1-7-32 0</inkml:trace>
  <inkml:trace contextRef="#ctx0" brushRef="#br0" timeOffset="4028.56">14452 7316 18431 0,'-6'-11'1632'0,"4"7"-1312"0,-2-1-320 0,0 1 0 15,-1-1 4928-15,0 4 928 16,5 1 176-16,-4 0 48 0,0 0-4160 0,4 0-832 0,-5 4-176 0,5-4-16 16</inkml:trace>
  <inkml:trace contextRef="#ctx0" brushRef="#br0" timeOffset="4486.59">14694 7374 45263 0,'0'0'992'0,"-6"0"208"0,-1-1 32 0,1 1 48 0,-2 1-1024 0,1 2-256 0,1 1 0 0,1 2 0 0,-1 4 448 0,2 1 16 16,1 4 16-16,0 0 0 0,2 2-704 16,1 0-144-16,0 3-16 15,1-3-16-15,0-2-544 0,2 1-96 0,-1-2-32 0,2-1 0 16,3-4-320-16,-1-2-64 0,-6-7-16 0,10 3 0 15,-1-1 464-15,1-2 96 0,1-4 16 0,0-1 0 0,1 0 896 0,1-4 0 16,-1 0 128-16,-1-2 0 0,0 1 0 0,-1-1 0 16,-1 0 0-16,-1 0 0 0,-1 3 816 0,-1-1 160 15,0 3 48-15,-1 2 0 0,-5 4 0 16,0 0 0-16,5-7 0 0,-5 7 0 0,8 2-576 0,0-1-96 16,-8-1-32-16,7 4 0 0,1-2-304 0,0 4-144 0,0-1 128 0,2 1-128 15,3-3 0-15,-4 1 0 0,-9-4 0 16,6 4 0-16,0 0-320 15,1-2 48-15,-7-2 16 0,8 2 0 16,-1-1-1408-16,0 0-256 0,-7-1-64 0,8 3-16 16,0 1 80-16,-1 0 0 0,1 1 16 0,0-1 0 31,-1 2 832-31,-2 2 176 0,-1 0 16 0,1 2 16 0,1-3 1792 0,9-3 352 16,10-4 80-16,-2-2 16 0,-3 0 2160 15,-2-1 432-15,-1-1 96 0,-4 6 16 16</inkml:trace>
  <inkml:trace contextRef="#ctx0" brushRef="#br0" timeOffset="5236.89">15559 7372 47855 0,'0'0'1056'0,"-11"-12"224"0,11 12 32 0,-8-1 32 0,0 1-1088 0,-2 0-256 16,0 0 0-16,-2 1 0 0,0 4 576 0,0 3 64 16,-1 3 16-16,-1 2 0 0,0 1-656 15,1 3 0-15,0 2-176 0,1 4 48 0,1-3 128 0,4 1 0 16,0-1 0-16,2-2 0 0,2 0 0 15,2-3 0-15,2-4 0 0,2 0-128 0,3-3 128 16,2-2 0-16,0-3 0 0,3-2-128 0,0-2 128 0,1-2 0 0,0-2 0 16,-1-3-128-16,1 0 128 0,0-3 224 0,0 0-48 0,-3-1-16 15,-3-1 224-15,0 2 32 0,-1-1 16 0,-1 0 0 16,-2 2-80-16,1 1-16 0,-1 1 0 0,1 1 0 16,-3 7-336-16,0 0 0 0,0 0 0 0,0 0 0 15,0 0 176-15,0 0-48 0,0 0 0 0,0 0 0 16,0 0-128-16,5 8-272 0,-1 3 64 0,1-2 16 15,2 1 0-15,2 2 0 0,0-3 0 0,2 1 0 32,0 1-768-32,1-5-128 0,0 1-48 0,1-1 0 0,0 0-528 0,0-1-96 0,-1-1-32 0,-1-2 0 15,0-2 864-15,-1 0 160 0,1-5 48 0,-2 0 0 0,-1-3 496 0,-1 0 224 16,1-1-192-16,0-1 192 0,-3-2 1152 0,2 0 368 16,-3-1 64-16,0 1 16 0,-2 1-64 0,1 0-16 15,-1 0 0-15,1 1 0 0,0 4-608 0,-3 6-112 16,6-5-32-16,-1 1 0 0,2 1-464 0,-1 2-112 15,2 0 0-15,0 1-16 0,0 1-176 16,0 3 0-16,1-3 0 0,0 4 0 0,-1-1 0 0,0 3 0 16,-1-2 0-16,0 3 0 0,-2 2-176 15,0 1 176-15,-1 0-128 0,-1 2 128 0,0 0-192 16,-2 2 32-16,-1 2 16 0,0-3 0 0,-1-1-80 16,1 0-16-16,0 0 0 0,1-4 0 0,-2-1 16 0,1-8 0 0,0 8 0 15,0-8 0-15,0 0 224 16,0 0 0-16,0 0 0 0,5-9 0 0,0 0 144 0,1-2-16 0,2-3-128 0,1-2 192 15,1-1-48-15,-1-1-16 0,0 0 0 16,1 0 0-16,1-1-128 0,-1 2 192 0,1 2-192 0,-1 2 192 16,0 2-192-16,1 3 0 0,-1 2 0 0,1 3 0 15,-1 3 0-15,-1 3 0 0,-1 2-176 0,0 2 176 16,-2 2 0-16,1 0-160 0,-2 0 160 0,0 3 0 16,-1-3 0-16,0 1 0 0,1-1 128 0,-1-1-128 15,0-1-208-15,1-3-144 0,1 1-32 0,-6-5-22160 16</inkml:trace>
  <inkml:trace contextRef="#ctx0" brushRef="#br0" timeOffset="5338.59">16179 7372 44575 0,'-13'-21'1984'0,"9"12"384"0,2-2-1888 0,-1 2-480 0,0-2 0 0,2 0 0 0,1 3 976 0,4-1 112 16,2 1 0-1,5 2-22016-15</inkml:trace>
  <inkml:trace contextRef="#ctx0" brushRef="#br0" timeOffset="5524.48">16632 7118 47919 0,'0'0'2112'0,"0"0"448"0,0 0-2048 0,0 0-512 16,0 0 0-16,0 0 0 0,0 0 1184 0,-2 11 128 15,1 5 32-15,1 4 0 0,1-1-960 0,-2 3-192 0,-2 3-48 0,-1 1 0 16,0 3-144-16,1-1 0 0,-3 0 0 0,0-1 0 31,-1 1-400-31,1-1-112 0,-1 0-32 0,1-2 0 16,-2-1-2016-16,1-2-384 0</inkml:trace>
  <inkml:trace contextRef="#ctx0" brushRef="#br0" timeOffset="5953.44">16401 7481 12895 0,'0'0'576'0,"-3"-4"112"0,2-1-560 0,1 0-128 0,1-2 0 0,2 1 0 15,-3 6 6464-15,6-5 1280 0,3 1 240 0,4-3 48 16,4 2-5536-16,3-1-1120 0,2-2-224 16,2 1-32-16,0-1-896 0,2 1-224 0,-1 0 0 0,0 1 0 15,-2-1 240-15,0 2 0 0,-3 0 0 0,-1-1 0 16,-4 4-240-16,0-2 0 0,-2 1 0 0,-3 2 0 0,-2 0 0 16,-8 1 176-16,0 0-176 0,0 0 160 0,0 0 272 15,0 0 48-15,7 6 16 0,-4-1 0 0,-3-5-32 0,0 0 0 16,4 11 0-16,-1-3 0 0,0 1-464 0,0-1 0 15,5 1 0-15,1 1 0 0,2 2 0 0,-1 0-160 16,1-1 0-16,0 1 0 16,1 0-352-16,1 1-64 0,-1-4 0 0,0 1-16 15,-2-2 128-15,-2 1 16 0,-2-2 16 0,0-3 0 0,-6-4 432 0,7 1 0 16,3 2 0-16,-3-5-128 0,3 0 128 0,-1-2 0 16,-2-3 0-16,3 1 128 0,-1-2 352 0,1 1 80 0,-1 1 16 0,2 3 0 15,-2 1-256-15,0 4-64 0,-1 6 0 0,-3 8 0 16,-1 5-48-16,-3 5-16 0,-3 6 0 15,-4 5 0-15,1-5 128 0,-1 6 32 16,-3 4 0-16,1 5 0 0,0-3 96 0,1 2 32 0,1-2 0 0,1-1 0 16,-2 8-224-16,2-7-64 0,1-5 0 0,1-6 0 15,1-2-192-15,-1-6 176 0,2-5-176 0,0-6 160 32,1-5-464-32,0-9-80 0,0 0-32 0,0 0-15328 0,6-9-3056 0</inkml:trace>
  <inkml:trace contextRef="#ctx0" brushRef="#br0" timeOffset="6056.19">17268 7825 39391 0,'-16'-2'864'0,"10"2"176"0,-2 0 48 0,-1 2 16 0,-3 2-880 0,-4 0-224 0,-22 3 0 16,12 3 0-16</inkml:trace>
  <inkml:trace contextRef="#ctx0" brushRef="#br0" timeOffset="6386.94">13555 8197 48143 0,'-35'-5'1056'0,"1"7"224"0,1 2 32 0,2-1 48 0,1-2-1088 16,4 1-272-16,1-1 0 0,5 1 0 0,7 1 0 16,13-3 0-16,0 0 0 0,20 0 448 0,10-1 16 15,10-2 16-15,16-2 0 0,16-3-480 0,17 0 0 0,14 2 0 0,18-2 0 16,18-2 352-16,14 0 80 0,10 3 16 16,8 4 0-16,6-1-128 0,-1 5-32 0,-1 2 0 0,-12 4 0 15,-15-1 192-15,-12 1 32 0,-15-4 16 0,-17 3 0 16,-16-1-320-16,-20-1-64 0,-18-2-16 0,-13 2 0 31,-14-2-1536-31,-12-2-320 0</inkml:trace>
  <inkml:trace contextRef="#ctx0" brushRef="#br0" timeOffset="6757.49">8904 8977 46079 0,'-20'-3'2048'0,"12"2"400"0,0-3-1952 0,4-1-496 0,4-4 0 0,6-3 0 16,6-1 0-16,10-3 0 0,10-2-176 0,28-11 176 15,7 2 0-15,-9 9 288 0,16-5-32 0,15 3 0 16,11-1 448-16,11 1 64 0,8-1 32 0,2 4 0 16,-4 4-208-16,-7 3-32 0,-10 2-16 0,-10 4 0 15,-12 3-256-15,-10 5-48 0,-12 1-16 0,-10 1 0 31,-10 2-800-31,-7 3-176 0,-7 3-16 0,-6 2-14240 0,-7 1-2848 0</inkml:trace>
  <inkml:trace contextRef="#ctx0" brushRef="#br0" timeOffset="7138.12">6507 9368 37775 0,'0'0'1664'0,"8"-2"368"0,5-4-1632 0,9-6-400 0,9-6 0 0,13-2 0 16,15 1 1600-16,10-5 256 0,11 0 32 0,12 0 16 15,13-1-992-15,8 3-192 0,8 3-32 0,72-6-16 16,-15 8-32-16,-19 8-16 0,-17 9 0 15,-15 2 0-15,-10 9-176 0,-18 7-48 0,-20 7 0 0,-18 9-15248 16,-15 8-3040-16</inkml:trace>
  <inkml:trace contextRef="#ctx0" brushRef="#br0" timeOffset="8305.29">7670 10511 37775 0,'0'-10'3360'15,"1"-6"-2688"-15,2 2-544 0,-1-3-128 0,0 2 512 0,-1 4 64 16,2 2 0-16,-2 5 16 15,-1 4 496-15,0 0 80 0,0 0 32 0,1 13 0 16,-1 5-752-16,-1 11-160 0,0 6-32 0,1 7 0 0,0 5-80 16,0 1-32-16,0-1 0 0,1 2 0 0,0 1-144 0,0-2 192 15,1-1-192-15,-1 0 192 0,2-4-192 0,-2-3 0 16,-1 1 0-16,0-3 0 0,1-5 192 0,1-3-64 16,-2-5 0-16,0-3 0 0,0-3-128 0,0-5 128 15,0-6-128-15,0-8 128 0,0 0-128 0,0 0 0 16,0 0 0-16,0-8 0 0,0-5 0 0,0-4 208 15,1-3-48-15,1-3-16 0,-2-4-368 0,0-3-80 16,4-3-16-16,-2-2 0 0,-2-3 320 0,0-1 0 0,1-5 0 0,0-1 0 16,-1 0 0-16,2-4 0 0,0 0 0 0,1 2 0 15,2 6 0-15,3 6 0 16,1 1 0-16,4 6 0 0,3 4 0 0,1 7 0 16,1 4-160-16,1 3 160 0,2 7-176 0,1 7 176 15,1 7-208-15,-1 7 80 0,-1 8 128 0,-1 5-128 0,0 4 128 0,-3 4-128 16,-1 2 128-16,-2 2 0 0,-2-1 128 0,-2-1-128 15,-2-3 256-15,-3 0-32 0,-1-2 0 0,-3-2 0 16,-1-5-64-16,-1-2-16 0,0-1 0 0,-2-3 0 31,-1-5-1408-31,0-4-272 0,0-3-64 0,4-11-16 0</inkml:trace>
  <inkml:trace contextRef="#ctx0" brushRef="#br0" timeOffset="8423.43">7726 10844 41471 0,'0'0'1840'0,"0"0"368"16,0 0-1760-16,0 0-448 0,0 0 0 0,12 0 0 0,3 1 576 0,6 0 48 16,5-1 0-16,5 3 0 15,6-3-992-15,3 0-192 0,3-3-32 0</inkml:trace>
  <inkml:trace contextRef="#ctx0" brushRef="#br0" timeOffset="8631.73">8567 10632 41871 0,'0'0'1856'0,"0"0"384"0,-7 3-1792 0,2 2-448 0,0 3 0 0,1 4 0 16,0 2 1008-16,0 6 112 0,1 3 32 0,2 3 0 16,0 3-512-16,1 1-112 0,0 0-16 0,0 1 0 15,0 4-288-15,1-3-64 0,-1-1-16 0,1-1 0 16,1 0-144-16,-1-4 0 0,0 0 0 0,2-4-176 31,-2-2-1648-31,2-5-336 0</inkml:trace>
  <inkml:trace contextRef="#ctx0" brushRef="#br0" timeOffset="8906.29">8340 10555 44175 0,'4'-7'960'0,"4"-2"208"0,3-2 48 0,5 1 32 0,4-1-992 0,3 0-256 0,3 1 0 0,3 3 0 0,2 1 560 0,3 5 64 16,4 4 16-16,2 6 0 0,2 4-384 0,1 8-64 15,-1 5 0-15,-3 6-16 0,-3 9-176 0,-4-1 0 16,-6 3 0-16,-6 3 128 0,-6-3-128 0,-7 2 128 16,-5 0-128-16,-8-1 128 0,-4-1-128 0,-4-1 0 15,-6-2 0-15,-3-3-176 0,-3-2 432 0,-3-4 64 16,-1-1 32-16,-1-1 0 0,-2-6-16 0,2-3 0 15,2-4 0-15,3-5 0 0,4-2-208 0,4-2-128 16,2-7 160-16,7-3-160 16,2-3-1600-16,7-5-432 0,7-6-80 0</inkml:trace>
  <inkml:trace contextRef="#ctx0" brushRef="#br0" timeOffset="9144.01">9359 10651 45839 0,'0'0'2032'0,"0"0"416"0,0 0-1952 15,0 0-496-15,0 0 0 0,-4 5 0 0,1 3 1152 0,1 5 128 0,4 6 16 0,-1 0 16 16,1 3-816-16,1 5-176 0,0 7-16 0,-1 6-16 16,1 5-160-16,0 2-128 0,-1 1 192 0,-1 0-192 15,-1 2 192-15,0-5-192 0,-1-3 192 0,0-4-192 16,-2-6 208-16,2-2-64 0,0-2-16 0,-1-3 0 15,2-7-128-15,2-1 0 0,-2-3 0 0,0-1 128 16,0-13-1296 0,0 0-272-16,0 0-48 0</inkml:trace>
  <inkml:trace contextRef="#ctx0" brushRef="#br0" timeOffset="9324.84">9312 10755 48495 0,'0'0'1072'0,"4"-1"208"0,7-5 64 0,1 0 0 0,-1-3-1072 0,5 0-272 16,2 0 0-16,4 3 0 0,2-5 592 0,1 3 64 15,-1 1 16-15,1 1 0 0,0 1-464 0,-3 1-80 16,-1 2-128-16,-3 0 176 16,-2 2-2416-16,-2 2-496 0</inkml:trace>
  <inkml:trace contextRef="#ctx0" brushRef="#br0" timeOffset="9458.45">9468 10979 50559 0,'0'0'1120'0,"0"0"224"0,0 0 64 0,0 0 0 0,0 0-1136 0,9-5-272 0,6 4 0 0,5-5 0 16,5 0 480-16,5-2 32 0,4-1 16 0,3 0 0 31,8-3-1248-31,3 2-256 0,4-1-48 0</inkml:trace>
  <inkml:trace contextRef="#ctx0" brushRef="#br0" timeOffset="9960.54">7400 13031 41871 0,'-5'-11'1856'0,"5"11"384"15,-2-7-1792-15,2 7-448 0,0 0 0 0,0 0 0 16,0 0 592-16,0 0 48 0,0 0 0 0,0 0 0 0,3 10-208 0,2 11-48 16,3 9 0-16,-1 5 0 15,6 54-384-15,-8-38 128 0,-1 1-128 16,0-2 128-16,-2-3 0 0,0-2 0 0,-1 0 0 16,0-2-992-16,0-3-208 0,1-2-32 0,0-2-18256 15</inkml:trace>
  <inkml:trace contextRef="#ctx0" brushRef="#br0" timeOffset="10196.2">7854 13325 38751 0,'-13'0'848'0,"5"0"176"0,-4 2 48 0,-2 2 16 0,-2 3-864 0,-4 2-224 0,-2 1 0 0,-1 3 0 15,-2 4 816-15,3 0 112 0,-3 0 32 0,4 3 0 16,4-1-400-16,6 5-80 0,1-5-16 0,7 5 0 15,3-3-16-15,6 1-16 0,7-1 0 0,8-2 0 16,6 1 16-16,9-7 16 0,5-2 0 0,5-3 0 16,3-3-96-16,1-3-32 0,0-5 0 0,-2-1 0 15,-4-2-336-15,-2-1 0 0,-6 1 0 0,-4-5 128 32,-6 0-2096-32,-4-1-400 0</inkml:trace>
  <inkml:trace contextRef="#ctx0" brushRef="#br0" timeOffset="10424.54">8345 13225 33167 0,'-14'-6'1472'0,"7"3"304"0,2 2-1424 0,-1 1-352 16,6 0 0-16,-7 0 0 0,0 3 3392 0,2 3 624 15,0 5 112-15,1 6 32 0,3 1-2944 0,1 8-576 16,1 5-112-16,2 6-16 0,2 4-320 0,0 9-48 15,3 6-16-15,-1 4 0 0,-2 5 0 0,0-5 0 16,-2-1 0-16,-1-4 0 0,1-5-128 0,-1-1 160 16,0-6-160-16,-1-3 160 15,0-3-704-15,2-5-144 0,-1-4-16 0,2-4-14016 16,0-5-2816-16</inkml:trace>
  <inkml:trace contextRef="#ctx0" brushRef="#br0" timeOffset="10673.79">8204 13362 40543 0,'-2'-24'3600'0,"3"13"-2880"0,0-2-576 0,5-4-144 15,1-1 1216-15,2 0 224 0,2 2 32 0,1-1 16 16,2 4-384-16,4 0-80 0,3 0 0 0,4 5-16 16,2 3-736-16,2 2-144 0,1 3-128 0,0 7 192 15,-3 5-192-15,-1 5 0 0,-1 1 0 0,-1 4 0 16,-4 4-192-16,-3 0 192 0,-4 1-160 0,-3 2 160 15,-8 0-384-15,-3 0 32 0,-6-1 0 0,-3 1 0 16,-4-2 192-16,-5 1 160 0,-2-4-208 0,-1 0 80 16,-1-3 128-16,1-2 0 0,1 0 160 0,4-4-160 15,2-6-1328-15,5-3-352 0</inkml:trace>
  <inkml:trace contextRef="#ctx0" brushRef="#br0" timeOffset="11073.92">9076 13386 39615 0,'0'0'1760'0,"0"0"352"0,-2-8-1680 0,-1-1-432 16,2 1 0-16,1-2 0 0,1 1 896 0,2-1 80 0,-2 0 32 0,2-2 0 15,-1 1-608-15,1-3-112 0,0 0-32 0,-1 0 0 16,1-1-256-16,-2 2 0 0,0 2 0 0,-1 2 0 15,-1 2 0-15,-3-1 0 0,-1 3 0 0,-2 2 0 16,0 3 0-16,-2 3 0 0,-5 2 0 0,0 3 0 16,-1 2 0-16,-2 2 0 0,-2 3 0 0,4-1 0 15,0 3 0-15,5 1 0 0,2-1 0 0,3 3 0 16,2-2 0-16,3 0 0 0,4 0 0 0,3 1 0 16,1-6 0-16,2 2-192 0,2 2 192 0,1 0-192 15,1 0 192-15,0-1 0 0,-2-1 0 0,-3 0 0 16,-2 0-144-16,-2 1 16 0,-1 0 0 0,-3-1 0 15,-2 2 128-15,-4-1 176 0,-4-2-48 0,-3 1 0 16,-3-2 256-16,-1 0 64 0,-5 0 0 0,0-4 0 16,0-1-48-16,4-2 0 0,0 1 0 0,3-6 0 15,2-1-400-15,3-1 0 0,4-6 0 0,2-1 0 16,4-1-2176-16,6-4-320 0,3-4-64 0,6-2-16 0</inkml:trace>
  <inkml:trace contextRef="#ctx0" brushRef="#br0" timeOffset="11391.19">9397 13257 37023 0,'0'0'1648'0,"4"-9"336"0,-1-3-1600 0,-2 5-384 16,-1 0 0-16,0 7 0 0,0-6 1152 0,0 6 128 16,-3-5 48-16,3 5 0 0,0 0-880 0,0 0-160 15,-7 0-32-15,-3 4-16 0,1 3-240 0,-2 2 0 16,-1 2 0-16,-1 4 0 0,0-1 0 0,1 3 0 0,2-3 0 0,1 3 144 15,2-1-144-15,3 0 128 0,3-2-128 0,1 2 128 16,1 1-128-16,3-2 0 0,4 1 0 0,2-2 128 16,5 3-128-16,2 0 160 0,1-1-160 0,1-1 160 15,0 0-160-15,-1-1 0 0,-1 3 144 0,-2 0-144 16,0 0 0-16,-2 1 0 0,-1-2-160 0,-2-1 160 16,-4 1-128-16,-2-3 128 0,-2 0 0 0,-4-4 0 15,-2 0 640-15,-3-1 256 0,-5 0 32 0,-2-1 16 16,-3-2 64-16,-2-1 16 0,0-3 0 0,-1-1 0 15,1 0-1024-15,3-4-240 0,2-2-16 0,3-4-21808 16</inkml:trace>
  <inkml:trace contextRef="#ctx0" brushRef="#br0" timeOffset="11536.31">10174 13262 48607 0,'0'0'2160'0,"0"0"432"0,0 0-2080 0,0 0-512 16,0 0 0-16,-5 0-14288 15,-2 0-2976-15</inkml:trace>
  <inkml:trace contextRef="#ctx0" brushRef="#br0" timeOffset="12640.99">7485 11622 44223 0,'0'0'1968'0</inkml:trace>
  <inkml:trace contextRef="#ctx0" brushRef="#br0" timeOffset="13195.41">7447 11639 22111 0,'0'0'976'0,"0"0"208"0,0 0-944 0,0 0-240 16,0 0 0-16,-5 2 0 0,-1 1 1408 0,6-3 256 15,-5 4 32-15,5-4 16 0,0 0-816 0,0 0-176 16,0 0-16-16,0 0-16 0,0 0-112 0,0 0-32 15,0 0 0-15,0 0 0 0,0 0-16 0,0 0 0 16,0 0 0-16,0 0 0 0,0 0 240 0,3 7 32 0,-3-7 16 0,6 6 0 16,1 1-176-16,-1-4-48 0,2 3 0 0,1-2 0 15,2 0-16-15,2-1 0 0,2 0 0 0,4-2 0 16,0 1-16-16,5-2-16 0,2 0 0 0,4-2 0 16,2 0-96-16,4-1 0 0,1 1-16 0,2-1 0 15,2-1-144-15,1 0-32 0,-1 0 0 0,2-1 0 16,2-2-16-16,0 1-16 0,2-1 0 0,3 2 0 15,1 0-48-15,1 1-16 0,0 1 0 0,0 2 0 16,0 0-160-16,0 1 192 0,2-1-192 0,1 2 192 16,1-2-192-16,2-1 128 0,4 0-128 0,0-1 128 15,3 0-128-15,-1 1 128 0,-1-2-128 0,1-1 128 16,2-2 0-16,2 2 0 0,1 1 0 0,1-2 0 16,2-2 32-16,-3 1 0 0,-4 5 0 0,1-4 0 15,0 1-160-15,3 0 160 0,0 2-160 0,0-1 160 16,-1 0-32-16,-1 3-128 0,-3 0 192 0,-1 0-64 15,3-2 0-15,-4 2 0 0,3-2 0 0,3 0 0 0,3 1 0 0,-1 1 0 16,0-3 0-16,3 2 0 0,4 1-128 0,0 1 192 16,0-3-192-16,-1 1 192 0,-2-1-192 0,-1 1 192 15,-1 0-192-15,3 1 192 0,-3-2-192 0,-5 1 160 16,-2-2-160-16,-1 0 160 0,-3 1-16 0,-2 2 0 16,-3-3 0-16,-3 2 0 0,-3-1-144 0,-2 0 128 15,-1 2-128-15,-3-3 128 0,-2 3-128 0,-4 1 128 16,-3 0-128-16,-1 0 128 0,-2-2 0 0,0 2-128 15,-5 0 192-15,-1 0-64 0,-1 0 0 0,-3 0 0 0,-4 2 0 16,-2-2 0-16,-2 0-128 0,-3 0 0 0,-2 0 0 0,-9 0 0 16,0 0 0-16,0 0 0 0,0 0 0 0,0 0 0 15,0 0 0-15,-3-7 0 0,-2 2 0 0,-1 0 0 32,-2 0-2304-32,0-1-512 0</inkml:trace>
  <inkml:trace contextRef="#ctx0" brushRef="#br0" timeOffset="14459.73">14555 10378 15663 0,'0'0'1392'0,"0"0"-1120"0,2-6-272 0,1-2 0 16,1 0 2912-16,0 0 528 0,-2-4 96 0,0 3 32 15,-2-1-1056-15,0-1-208 0,0 0-32 0,0 0-16 16,-2 2-496-16,1 0-96 0,1 9-32 0,0 0 0 0,-4-6-432 0,4 6-96 16,-5-3-16-16,5 3 0 0,-7 5-624 0,1 3-128 15,-1 4-16-15,1 7-16 0,-1 10-176 0,1 6-128 16,-1 7 192-16,2 5-192 0,2 2 0 0,2 1-272 16,1-1 16-16,1-2 16 0,2-4 240 0,0-2 240 15,2-3-48-15,0-3-16 0,-1-7-176 0,0 0 0 16,1-5 0-16,0-2 128 0,-1-4-128 0,0-3 0 15,0-3 0-15,-4-11 0 0,0 0 0 0,0 0-144 16,0 0 144-16,0 0-160 0,4-9 160 0,-1-2 0 16,-2-4-144-16,-1-2 144 0,0-1 0 0,0-3 0 0,0-3-144 0,3-3 144 15,-2-3-160-15,3-7 32 0,0-4 0 0,6-22 0 16,2 2 128-16,-2 16-208 0,2-3 80 0,1-4 128 16,1-3-176-16,2-1 176 0,2 0-128 0,2 3 128 15,-2 6 0-15,2 9 0 0,0 5 0 0,0 10 0 16,0 6-128-16,-1 9 128 0,1 8-128 0,-1 13 128 15,0 11-192-15,-1 8 64 0,-1 9 0 0,-3 6 0 16,-2 6 128-16,-2 3 192 0,-2 1-32 0,-1 1-16 16,-1-2-144-16,-1-4 128 0,-1-4-128 0,0-2 128 15,-1-6 80-15,1-7 16 0,0-3 0 0,-2-3 0 16,-1-5-224-16,1-3 0 0,-2-6 0 0,-2-2 0 31,1-1-2048-31,1-10-448 0,-5 2-80 0</inkml:trace>
  <inkml:trace contextRef="#ctx0" brushRef="#br0" timeOffset="14577.87">14589 10561 33167 0,'-3'-13'1472'0,"3"13"304"0,1-7-1424 15,5 1-352-15,1-2 0 0,5 0 0 0,2 0 1392 0,6 0 208 16,5 1 32-16,3 0 16 16,4 0-2160-16,2 1-448 0</inkml:trace>
  <inkml:trace contextRef="#ctx0" brushRef="#br0" timeOffset="14944.12">15187 10473 27647 0,'0'0'1216'0,"-4"-2"256"0,-1-5-1168 0,1 3-304 0,4 4 0 0,0 0 0 16,-5-2 3776-16,5 2 704 0,-7 0 144 0,7 0 32 16,-5 0-3136-16,5 0-624 0,-5 6-128 0,1 3-32 15,0 3-480-15,0 4-112 0,0 1-16 0,2 2 0 16,-1 2 0-16,0 1-128 0,1-1 192 0,2 1-64 15,1-2 0-15,3-1-128 0,1 1 192 0,2-3-64 16,0 0-128-16,1-4-224 0,0-1 48 0,0-5 16 31,1-1-224-31,0-1-32 0,2 0-16 0,-1-4 0 16,1-2-64-16,4-4-16 0,2-4 0 0,-6 1 0 0,-2-1 384 0,0-4 128 0,1-2 0 0,2 0-144 16,-2-3 144-16,1-1 0 0,-2-4 128 0,0-1-128 15,0 2 128-15,-1 1-128 0,-1 2 128 0,-1-1-128 16,-1 5 0-16,-1 2 0 0,0 3 0 0,-1 4 0 15,-3 6 0-15,0 0 256 0,0 0-48 0,0 8 0 16,-2 5 48-16,0 1 16 0,0 3 0 0,1 4 0 16,1 2 112-16,1 2 0 0,2-1 16 0,1-2 0 0,1 0-208 15,3-1-64-15,-1-2 0 0,0-3 0 16,2-2-656-16,3-5-144 0,1-1-32 0,3-1 0 0</inkml:trace>
  <inkml:trace contextRef="#ctx0" brushRef="#br0" timeOffset="15376.3">15900 10535 28559 0,'-8'-13'2544'0,"6"6"-2032"15,-2-1-512-15,0-3 0 0,-1-3 3152 0,1 3 544 0,0-1 96 0,0 0 32 16,0-1-2064-16,0 2-416 0,2 0-64 0,-1 3-32 16,-1-1-864-16,1 3-160 0,3 6-32 0,-6-4-16 15,-3 4-176-15,-2 0 0 0,0 4 0 0,-2 3 0 16,-3 4 0-16,-1 3 0 0,-1 1-128 0,-1 1 128 15,1 3 0-15,1-1-144 0,3 4 144 0,1 0 0 16,2-1 0-16,4 1 0 0,0-3 0 0,4-2 0 16,3 1 0-16,4-5-128 0,4 0 128 0,4-3 0 15,2-1-384-15,3-2 16 0,0-3 16 0,0 0 0 16,0 0 352-16,0 2 0 0,0 1-144 0,-3 2 144 16,-2 3 0-16,-3 1 0 0,-1 2 0 0,-1 5 0 15,-4 5 160-15,0 5-16 0,-3 5 0 0,-1 4 0 16,-2 3 32-16,1 1 0 0,-2 1 0 0,-2 3 0 15,1-4-176-15,0 0-192 0,0-7 32 0,-2 1 16 16,1-1 448-16,-1-4 80 0,1-4 32 0,-2-2 0 0,-1-5 304 16,-3-1 64-16,-1-4 16 0,-1-3 0 0,-3-3 224 15,-2-6 64-15,-1-5 0 0,-1-5 0 0,0-1-432 0,0-5-80 16,1-2 0-16,2-5-16 0,1 1-352 0,3-3-64 16,2-1-16-16,6-4 0 0,3-1-128 0,6 0 0 15,3-8 0-15,6 1 0 16,5-2-1152-16,8-2-304 0,6 2-64 0,8-4-22336 0</inkml:trace>
  <inkml:trace contextRef="#ctx0" brushRef="#br0" timeOffset="15893.92">16088 10554 44751 0,'-14'-8'976'0,"7"6"208"0,-1-1 32 0,0 2 64 0,1 1-1024 0,-1 1-256 0,1 3 0 0,3 4 0 16,2 5 816-16,2 1 112 15,1 3 32-15,2 3 0 0,1 2-832 0,1 5-128 0,0-2 0 0,0 0-176 16,-1-2 176-16,0-1 0 0,-1 1 160 0,0-4-160 16,-1 1 0-16,-1-3 0 0,0-2 0 0,-1-4 0 15,0-1 0-15,0-1 0 0,0-9 128 0,0 0-128 16,0 0 176-16,0 0-176 0,-6 0 192 0,-1-4-192 16,1 1 560-16,1-4 0 0,-1-2 0 0,3 0 0 15,0-3-256-15,2 0-48 0,-1-1-16 0,2-1 0 16,2-2-240-16,2-1 176 0,-1-2-176 0,4-1 160 15,1 1-160-15,0 0 0 0,1 2 0 0,0 2 0 16,0 0 0-16,0 4 0 0,0 0 0 0,0 2 0 16,-1 3-144-16,1 2 144 0,-1 2-192 0,0 4 192 0,0 0-320 15,0 4 64-15,-2 0 0 0,1 3 0 0,-1 2 80 16,1 0 32-16,-1 1 0 0,-1 2 0 0,1 1-32 0,-1 0 0 16,0 1 0-16,-1 0 0 0,-1-1 32 0,-1 0 0 15,1-2 0-15,1-2 0 0,-2 1-16 0,1-1 0 16,-1-4 0-16,1 0 0 0,-3-7 160 0,0 0 0 15,0 0 0-15,0 0 0 0,0 0 176 0,9-5-48 16,0-3 0-16,0-1 0 0,-1-2-128 0,0-2 0 16,0-5 0-16,2 0 0 0,1-6 0 0,1 1 0 15,-1-1 0-15,1 2 0 0,-3 1 0 0,0 3-176 16,0 3 48-16,1 3 0 0,-3 0-96 0,1 6-16 16,0 2 0-16,-2 4 0 0,-6 0 240 0,7 6 0 0,-2 3 0 15,-1 4 0-15,0 4-192 0,-1-1 192 16,-2 1-208-16,-1 1 80 0,1 0 368 0,-1 1 80 0,0-2 0 0,0 1 16 15,0-4-336-15,0-1 128 0,2-1-128 0</inkml:trace>
  <inkml:trace contextRef="#ctx0" brushRef="#br0" timeOffset="16661.27">16761 10627 14735 0,'-23'-6'1312'0,"14"2"-1056"0,-1-1-256 0,-1-1 0 16,1 0 6400-16,1-1 1232 0,1 2 240 0,0 1 64 15,2 0-5248-15,1 4-1024 0,5 0-224 0,0 0-32 0,0 0-1120 0,-6 7-288 16,1-3 0-16,1 4 0 16,0 1 0-16,2 1 0 0,-1 2 0 0,2-2 0 0,-1 3 0 0,1 0 0 15,1 0 0-15,0-1 0 0,1 0 0 0,2-3 0 16,1 1 0-16,1 1 0 0,-1-5 0 0,1 1-240 15,1-2 48-15,1-1 16 0,2 0 176 0,2-2 0 16,-1-2 0-16,2-1 128 0,0-1-128 0,0-2 0 16,1-2 0-16,-3-1 0 0,-1-1 160 0,-1-4-32 15,-2 0-128-15,1 1 192 0,-2-2-192 0,0-2 0 16,-2 1 0-16,1 0 0 0,0-1 0 0,-2 1 176 16,-2-3 0-16,-1 3 0 0,-1-1-176 0,-2 3-144 0,-2 2 144 0,0 2-208 15,-2-2 208-15,-1 3 128 0,-3 5 0 0,-1 2-128 16,-2 0 128-16,-1 5-128 0,-1 4 0 0,0 3 0 15,0 2 144-15,1 3-16 0,2 1-128 0,1 2 192 16,1-1-192-16,3 2-240 0,3 0 48 0,3 1 16 16,4-3 176-16,5 0 0 0,1-2 0 0,5-3 0 15,4-1 0-15,3-2-208 0,3-3 48 0,3-3 16 16,0-4-160-16,0-1-16 0,1-1-16 0,-1-3 0 31,-2-3-496-31,-1 0-80 0,-1-1-32 0,-1-3 0 16,-2 0-64-16,-2-2-16 0,-3-2 0 0,-2 1 0 15,0 0 160-15,-3-1 32 0,-2 1 0 0,-1 1 0 0,-2 1 832 0,0 0 128 0,-3 1 64 0,0 0 0 16,-2 2 608-16,0 0 128 0,-1 4 32 0,3 5 0 16,-1-7-112-16,1 7-16 0,0 0 0 0,0 0 0 15,0 0-560-15,0 0-112 0,0 0-32 0,0 8 0 0,0 3-128 16,0 0 0-16,0 2 0 0,0 3-176 0,0 0 176 0,1 2-128 16,-1-1 128-16,0 0-128 0,-1-2 128 0,-1 0 0 15,1-2 0-15,0-2 0 0,-1 1 0 0,1-3 0 16,1-9 128-16,0 0-128 0,-2 7 176 15,2-7-48-15,0 0 0 0,0 0 0 0,0 0 416 0,0 0 80 16,0 0 16-16,0 0 0 0,-4-7-160 0,1-3-32 16,2-2 0-16,2-1 0 0,2-1-304 0,1-2-144 15,2-2 128-15,1-2-128 0,2 1 0 16,1-2 0-16,1 0 0 0,2 2 0 0,0 0-256 0,0 1 80 16,0 4 16-16,0 1 0 0,0 1-176 0,-1 4-48 15,-2 3 0-15,0 2 0 0,-2 5 112 0,0 3 16 16,-1-1 0-16,-2 5 0 0,-1 4 96 0,0 2 32 0,-2 4 0 15,0 0 0-15,-2 2 128 0,2 0 0 0,-2 0 0 0,1 1 0 16,1 3 0-16,-1-7 0 0,-1 0 0 0,1-3-13376 16,2-2-2752-16</inkml:trace>
  <inkml:trace contextRef="#ctx0" brushRef="#br0" timeOffset="16853.06">17519 10232 36863 0,'0'0'3264'0,"-5"4"-2608"0,5-4-528 0,-5 9-128 15,0 3 1728-15,1 6 320 0,1 3 64 16,1 5 16-16,0 7-1008 0,1-1-208 0,1 4-32 0,0-1-16 16,0 1-608-16,0-2-112 0,0 0-16 0,0-1-128 0,0-2 0 15,0-4-144-15,-1-1-16 0,-1-2-13984 16,1-3-2784-16</inkml:trace>
  <inkml:trace contextRef="#ctx0" brushRef="#br0" timeOffset="16981.14">17415 10601 11967 0,'-4'-25'1072'0,"3"15"-864"16,-2-2-208-16,3-1 0 0,3-3 7088 0,1 2 1360 16,1 1 288-16,3 0 48 0,1 1-6000 15,3 1-1200-15,3 0-240 16,4 2-64-16,0 1-1440 0,2 2-288 0,1 1-64 0</inkml:trace>
  <inkml:trace contextRef="#ctx0" brushRef="#br0" timeOffset="17396.59">17870 10497 46943 0,'-10'-12'1024'0,"6"8"224"0,4 4 32 0,0 0 48 0,-7-2-1072 0,1-1-256 0,-1 2 0 0,1 1 0 16,-1 1 960-16,7-1 144 0,0 0 32 0,-6 6 0 16,-1 4-816-16,3-1-176 0,3-1-16 0,0 1-128 15,1 1 0-15,0 1 0 0,0 0 0 0,1 1 0 16,1 0 0-16,1-4 0 0,0-1 0 0,1 0 0 16,0-1-128-16,1 2 128 0,-5-8-208 0,8 3 80 0,-1-2-32 0,2-1 0 15,1-1 0-15,-1-2 0 0,-1-1 16 0,-1-1 0 16,1-1 0-16,0-2 0 0,0-1 144 0,-2 0-160 15,-2-2 160-15,0 1-160 0,0-5 160 0,0 2 0 16,-1 0 0-16,-2 0 0 0,-2 0 0 0,-1 0 0 16,0 0 0-16,-2 1 0 0,-3 3 0 0,-1-1 128 15,1 2-128-15,-4 1 128 0,-2 4 48 0,-1 3 16 16,-2 1 0-16,1 1 0 0,-1 4-192 0,2 2 0 16,1 1 144-16,2 2-144 0,3 4 0 0,4-1 0 15,3 0 0-15,5 2 0 0,5 1-256 0,4 1 0 16,3-1-16-16,3-2 0 15,5-2-1840-15,1-2-352 0,-2-2-80 0</inkml:trace>
  <inkml:trace contextRef="#ctx0" brushRef="#br0" timeOffset="17762.14">18291 10610 32255 0,'0'0'1424'0,"3"-8"304"0,-1 1-1392 0,0-1-336 0,-2-5 0 0,0 2 0 16,-2 1 2432-16,1 1 432 0,-2-2 80 0,1 3 0 15,-2-3-1056-15,0 2-224 0,-1 0-32 0,1 1-16 16,-3-3-528-16,1 5-96 0,-1 1-32 0,1 3 0 15,-2 0-464-15,-1 4-112 0,-3 1 0 0,0 3-16 16,1 3-368-16,0 3 0 0,1-1 0 0,2 3 0 16,3 2 0-16,2 1 0 0,1 1-128 0,3 0 128 15,1 0-240-15,5 1 48 0,2-1 0 0,2 0 0 16,0-2-448-16,2-2-96 16,2-1-16-16,-2-1 0 0,0-4-16 0,2-3 0 0,2-1 0 0,2-4 0 15,0-5 448-15,1-2 96 0,-1-2 16 0,2-4 0 0,0-4 208 0,0-4 0 16,0-2 0-16,1-5 0 0,0-6 0 0,0-2 0 15,0-3-128-15,-1-4 128 0,-1-4 0 16,-2-1 0-16,0-3 0 0,-2-4 0 0,-2-2 256 0,-1 1 112 16,-2 1 16-16,-2 7 0 0,-3 3 192 0,-2 7 32 15,-1 4 16-15,-2 7 0 0,-1 8-160 0,0 6-16 16,0 2-16-16,0 11 0 0,0 0-272 0,0 0-160 16,-4 18 192-16,2 8-192 0,-2 8 0 0,1 8 0 15,2 8 0-15,-2 2 0 0,1 6 0 0,-2 4 0 16,0 0-128-16,0 1 128 0,0-2 0 0,0-1 0 15,0-4-160-15,2-2 160 16,0-5-2144-16,2-3-352 0</inkml:trace>
  <inkml:trace contextRef="#ctx0" brushRef="#br0" timeOffset="18377.8">20583 9738 42383 0,'-5'-10'3776'0,"0"-2"-3024"0,-2 1-608 0,2 2-144 16,1 3 128-16,0 5-128 0,1 1 192 0,3 6-64 16,2 7 96-16,0 11 16 0,4 8 0 0,-1 12 0 15,0 5-80-15,-2 2-16 0,1-1 0 0,-1 3 0 16,1-1-144-16,0-4 0 0,-4-2 0 0,3 17 0 15,0-8-1408-15,-6-21-384 0,-2 0-64 0</inkml:trace>
  <inkml:trace contextRef="#ctx0" brushRef="#br0" timeOffset="18679.59">20299 9954 41471 0,'-14'-67'3680'0,"10"38"-2944"16,4-1-592-16,2-5-144 0,5-3 1152 0,4 1 192 15,5 1 32-15,4-1 16 0,2 2-496 0,5 3-112 0,6 3-16 0,6 4 0 16,4 6-416-16,3 7-96 0,1 8 0 0,1 9-16 16,3 11-240-16,-2 10 0 0,-2 5 0 0,-4 11 0 15,-4 5 0-15,-2 9 0 0,-5 3 0 0,-4 5 0 16,-5 3-400-16,-7 1 16 0,-8 0 16 0,-7 0 0 16,-5-6 144-16,-6-4 32 0,-6-2 0 0,-6-3 0 15,-6-1 192-15,-4-2 0 0,-6-3 0 0,-1-4 0 16,-4-4 0-16,0-5 0 0,0-4 0 0,2-7 160 15,4-7-32-15,3-6 0 0,5-6 0 0,3-4 0 16,5-5 192-16,4-4 16 0,5-3 16 0,7-3 0 31,5-4-624-31,8-2-128 0,8-1-32 0,7-1-14096 0,8-2-2816 0</inkml:trace>
  <inkml:trace contextRef="#ctx0" brushRef="#br0" timeOffset="18818.09">21218 10140 44639 0,'-9'-12'1984'0,"5"8"384"0,-3 1-1888 0,1 1-480 16,-1 0 0-16,7 2 0 0,0 0 1040 0,-5 8 112 16,0 7 32-16,4-1 0 0,1 4-912 0,1 3-272 15,2 3 128-15,-1 0-128 0,1 4 0 0,-1-1 0 16,1 2 0-16,0 1-14464 16,-2 0-2976-16</inkml:trace>
  <inkml:trace contextRef="#ctx0" brushRef="#br0" timeOffset="18938.08">21270 10024 35935 0,'-6'-16'1600'0,"3"9"320"0,2 0-1536 0,1-3-384 0,1 4 0 0,-1 6-10576 16,0 0-2192-16</inkml:trace>
  <inkml:trace contextRef="#ctx0" brushRef="#br0" timeOffset="19162.37">21618 10140 40895 0,'-19'-11'1808'0,"10"9"368"0,-2 0-1728 0,-1 1-448 0,-2 1 0 0,1 3 0 16,0 0 1216-16,0 7 176 0,0 3 16 0,1 1 16 15,-1 4-928-15,0 2-192 0,-1 1-48 0,2 0 0 16,2 3-256-16,2 0 0 0,1-2 0 0,5 3 0 15,3-4 0-15,4-2 0 0,4-1 0 0,3-2-144 16,4-4 144-16,2-6-128 0,4-1 128 0,3-2-128 16,2-3-704-16,2-3-144 0,0-2-32 0,-1-4-12160 15,1-1-2432-15</inkml:trace>
  <inkml:trace contextRef="#ctx0" brushRef="#br0" timeOffset="19345.49">21831 9994 21183 0,'0'0'1888'0,"0"0"-1504"15,-5-6-384-15,5 6 0 0,0 0 4096 0,0 0 736 16,0 0 160-16,-3 8 16 0,2 4-3232 0,1 5-656 0,2 5-128 0,2 4-32 16,0 1-240-16,1 3-48 15,0 3-16-15,-1 0 0 0,0-1-176 0,-1 2-32 16,-2-4-16-16,1 1 0 0,-2 1-192 0,0-2-48 0,0-3 0 0,0-1 0 31,0-4-960-31,0-1-192 0,-2-1-32 0,1-7-19040 0</inkml:trace>
  <inkml:trace contextRef="#ctx0" brushRef="#br0" timeOffset="19597.6">22060 10171 34095 0,'0'0'1504'0,"0"0"320"0,-6-3-1456 0,-1 2-368 0,1 2 0 0,-2 2 0 16,-1 1 1792-16,-3 4 304 0,0-2 48 0,0 5 16 15,-1 0-1728-15,0 4-432 0,0-5 0 0,2 3 0 16,0 0-1168-16,2 0-320 0,0 0-64 0,2-2-16 15,4-4 592-15,1 1 112 0,2-8 32 0,0 0 0 0,0 0 464 0,7 6 112 16,2-1 0-16,1 0 16 16,2 0 1200-16,0 2 256 0,0 0 32 0,-1 3 16 0,0-1 16 0,-1 1 0 15,1 1 0-15,-4 2 0 0,1 2-128 0,0 2-32 16,0-1 0-16,0 0 0 0,-1-2-592 0,4 0-112 16,-1-3-32-16,3 0 0 15,0-2-1568-15,2-5-320 0</inkml:trace>
  <inkml:trace contextRef="#ctx0" brushRef="#br0" timeOffset="20131.14">22269 10232 34095 0,'0'0'3024'0,"0"0"-2416"0,0 0-480 0,-4 7-128 16,0-1 1664-16,3 3 320 0,2 2 64 0,2 2 16 15,0 1-1168-15,4 0-256 0,1 1-32 0,0 0-16 16,-2 4-304-16,1-2-64 0,1-3-16 0,-1 2 0 16,0-3-208-16,-1 0 144 0,1-3-144 0,-2-1 128 15,0-2 0-15,-5-7 0 0,6 5 0 0,-6-5 0 16,0 0-128-16,7-1 0 0,1-5 0 0,0-1 0 16,-1-4 0-16,-1-2 128 0,1-1-128 0,-1 0 128 15,1-1-272-15,-2-3-64 0,0 0-16 0,-1-1 0 16,-1 1 224-16,-1 1 0 0,-1 0 0 0,1 0 0 15,-2 2 0-15,-2 2 0 0,0 0-208 0,-1 2 80 0,-1 5 128 16,-2-1 0-16,-3 5 0 0,-2 4 0 0,-2 2-224 0,-1 4 32 16,-2 2 16-16,1 5 0 0,-1 3 176 15,0 1-160-15,2 1 160 0,2 2-160 0,3 2 160 0,4-1 0 16,2 1 0-16,5-2-128 0,0-3 128 0,3 1-208 16,3-3 80-16,3 0 128 0,2-6-352 0,2 1 48 15,4-5 16-15,-1-1 0 0,1-3 144 0,1-2 144 16,1-2-208-16,0-2 80 0,1-2-64 0,-1-3-16 15,-2-4 0-15,0 1 0 0,0-2 48 0,-2 0 16 0,-1-2 0 16,-2 1 0-16,-2-3-32 0,-1 0 0 0,0 0 0 0,-3 1 0 16,-2 2 176-16,-1 0 176 0,1-1-48 0,-4 4 0 15,0 2 352-15,-2 1 64 0,0 1 16 0,0 7 0 16,0 0-64-16,0 0-16 0,0 0 0 0,-4 8 0 16,-2 1-352-16,3 3-128 0,0 1 0 0,2 1 0 15,2-2 0-15,2 1 0 0,0-1 0 0,3-2 0 31,1 1-1072-31,1-3-304 0,0-2-64 0,3-2-16 16,0-3-1840-16,2-1-368 0</inkml:trace>
  <inkml:trace contextRef="#ctx0" brushRef="#br0" timeOffset="20333.39">22841 10305 35007 0,'0'0'768'0,"4"-6"176"0,-4 6 16 0,0 0 16 0,0 0-784 0,0 0-192 0,0 0 0 0,0 0 0 16,4 9 1376-16,-1 4 224 0,-2 2 64 0,0 5 0 15,0 3-544-15,1 5-96 0,-1 1-32 0,2 1 0 16,-1 0-416-16,1-1-64 0,1 4-32 0,1-3 0 15,-2 0-128-15,-1-1-32 0,0-3 0 0,-1 0 0 16,0-4 112-16,-1-1 16 0,0-3 0 0,-2-1 0 16,-4 1 256-16,0-1 48 0,-2-4 16 0,-4-4 0 0,-3-1-256 0,-2-1-64 15,1-3 0-15,-1-2 0 0,0-2 0 0,1-5 0 16,1-1 0-16,0-2 0 16,1-1-704-16,4-3-128 0,2 0-48 0,5-7-23616 0</inkml:trace>
  <inkml:trace contextRef="#ctx0" brushRef="#br0" timeOffset="20501.91">23373 10335 49247 0,'0'0'2176'0,"-5"-5"448"0,-2-4-2096 0,7 2-528 0,3 1 0 0,6 1 0 15,5 1 688-15,6-3 16 0,5 2 16 0,3 1 0 31,2 1-1440-31,0-1-304 0,-1 1-48 0,0 0-16 0</inkml:trace>
  <inkml:trace contextRef="#ctx0" brushRef="#br0" timeOffset="20731.18">24283 9745 44223 0,'-6'1'3936'16,"-1"1"-3152"-16,2 1-624 0,1 5-160 0,1 2 1552 0,3 10 288 16,2 9 48-16,1 7 16 15,4 8-1184-15,2 9-224 0,0 8-48 0,0 1-16 0,1-2-176 0,-3 2-48 16,-1 0 0-16,-3 1 0 0,-1 1-208 0,-4-7 0 16,-1 2 0-16,-3-3-160 15,0-3-304-15,-2-3-64 0,0-7-16 0,2-3-14880 16,-1-1-2992-16</inkml:trace>
  <inkml:trace contextRef="#ctx0" brushRef="#br0" timeOffset="20899.79">24026 10044 31327 0,'-17'-33'1392'0,"12"17"272"0,2-4-1328 0,3-4-336 0,4-5 0 0,7-2 0 16,6 2 3984-16,7-1 736 0,6 3 144 0,7-3 16 15,3 3-3472-15,6 7-688 0,2 4-144 32,4 4-16-32,3 4-1472 0,-1 6-304 0,-4 8-48 0</inkml:trace>
  <inkml:trace contextRef="#ctx0" brushRef="#br0" timeOffset="21054.74">24286 10254 52063 0,'0'0'1152'0,"-11"2"224"0,3-2 48 0,2 1 48 0,6-1-1184 0,0 0-288 0,0 0 0 0,0 0 0 16,0 0 832-16,10-5 96 0,7-2 32 16,4-2 0-16,5-1-768 0,4-1-192 0,0 1 0 15,0 1 0-15,0 2-1600 0,0 1-368 0,-1-2-64 16,2 6-16-16</inkml:trace>
  <inkml:trace contextRef="#ctx0" brushRef="#br0" timeOffset="21465.05">24695 10177 26719 0,'-3'-13'1184'0,"3"8"240"0,0-4-1136 0,0 1-288 16,-1 0 0-16,0 3 0 0,-1-1 4416 0,2 6 816 16,0 0 160-16,0 0 48 0,0 0-4096 0,-5-4-832 15,5 4-144-15,-6 2-48 0,1 4-320 16,-1 3 0-16,0 1 0 0,-1 3 0 0,1 1 0 0,-1 3 0 0,2-1 0 0,-1 1 0 15,0-1 0-15,2-1 0 0,2 0 0 0,0-1-128 16,2-1 128-16,3 0 0 0,2-2 0 31,3-2 128-31,3-3-448 0,0 1-96 0,2-5-16 0,2 0 0 16,-1-4-304-16,0 0-64 0,1-4-16 0,-2-1 0 16,0-2 240-16,-1 1 32 0,-3-4 16 0,0-1 0 0,0-1 528 0,-1-2 0 0,0 0 0 0,-1 1 0 15,0-5 240-15,-1 3 96 0,0-2 32 0,-2 2 0 16,-2-2 96-16,1 5 32 0,-2 1 0 0,-1 3 0 15,0 2-80-15,0 1-16 0,0 7 0 0,0 0 0 16,0 0-160-16,0 0-48 0,-4 7 0 0,2 1 0 0,-1 1-192 0,0 4 0 16,1 4 0-16,0 1 0 15,1 0 0-15,1 0 0 0,0 1 0 0,1-1 0 0,1 0 0 0,2 0 0 16,0-2 0-16,2 0 0 0,2-3 0 0,1 0 0 16,1-1 0-16,3-3-13760 15,2-3-2672-15</inkml:trace>
  <inkml:trace contextRef="#ctx0" brushRef="#br0" timeOffset="21656.07">25260 9762 35007 0,'-10'-16'1552'0,"6"11"320"0,1-1-1488 0,-1 1-384 0,0 0 0 0,4 5 0 16,0 0 2640-16,-4 7 464 15,-1 2 96-15,1 8 0 0,1 6-2368 0,1 7-496 0,-1 4-80 0,0 5-32 16,1 1-224-16,-1 5-240 0,0 0 48 0,1 0 16 15,-1-1 176-15,1-6 256 0,0-3-64 0,1-2-16 32,0-3-944-32,1-4-192 0,1-4-48 0,3-3-12432 0,1-2-2480 0</inkml:trace>
  <inkml:trace contextRef="#ctx0" brushRef="#br0" timeOffset="21848.68">25451 9642 17503 0,'0'0'1552'0,"0"0"-1232"0,0 0-320 0,-1 7 0 16,-2 1 5776-16,2 8 1104 0,-2 5 224 0,3 6 32 0,-1 8-4976 15,0 7-1008-15,-3 2-192 0,0 6-32 16,-1 2-288-16,-1-1-64 0,0 0-16 0,2 0 0 0,-1-6-256 0,0-2-48 16,1-2-16-16,0-5 0 0,1-5-240 15,2-3 0-15,1-3 128 0,3-6-22112 0</inkml:trace>
  <inkml:trace contextRef="#ctx0" brushRef="#br0" timeOffset="22281.76">25708 10017 40543 0,'0'0'1792'0,"0"0"384"0,-5-4-1744 0,5 4-432 16,0 0 0-16,0 0 0 0,0 0 704 0,0 0 48 0,-3 8 16 0,2 1 0 16,1-1-480-16,0 2-96 0,0 1 0 15,0-1-16-15,0 1-176 0,0-1 0 0,0 3 0 16,0-4 0-16,0 2 0 0,0-1 0 0,-1 1 0 0,-1-1 0 16,1 0 0-16,1-1 0 0,0 1 0 0,0-4 0 15,0 5 0-15,1-4 0 0,-1-7 0 16,0 0 0-16,5 7 0 0,2-2 0 0,0-5 0 15,0 1 0-15,1-2-128 0,0-4-16 0,0 0 0 0,0-3 0 16,-2-1-176-16,1 0-16 0,-1-4-16 0,1 2 0 16,-1-2 208-16,-1-3 144 0,-1 2-192 0,-1-2 192 15,0 1 0-15,-5 0 0 0,-3 1 0 0,1 1 0 0,4 3 256 16,-1 1 0-16,-3 2 0 0,-3 2 0 0,0 1-48 0,-4 4 0 16,-2 1 0-16,-1 4 0 0,-1 5-208 0,1 3 0 15,1 0 0-15,1 4 0 0,3-2 0 16,1 3 0-16,3-1-128 0,1 2 128 0,3-1-160 15,2-1 32-15,3-1 0 0,3-2 0 16,2-2-512-16,3-2-112 0,3-1-16 0,2-2 0 16,3-6-2496-16,-1 0-512 0</inkml:trace>
  <inkml:trace contextRef="#ctx0" brushRef="#br0" timeOffset="22548">25975 10103 23951 0,'0'0'1056'0,"2"-9"224"0,-1 0-1024 0,0-2-256 0,0 4 0 15,1-5 0-15,-1 1 4608 0,0 4 848 0,1-4 176 0,0 5 48 16,-2 6-3456-16,6-6-688 15,0 3-144-15,2 0-32 0,1 2-832 0,1 1-160 0,2 0-48 0,1 2 0 16,0 3-320-16,0 5 0 0,0-3 0 0,0 5 0 16,-1 1-240-16,0 4-112 0,-2 0-32 31,-1 3 0-31,0-3-512 0,-2 2-96 0,-2-2-32 16,-1 3 0-16,-1-7 320 0,-2 0 64 0,-2-3 16 0,-2-1 0 0,1 2 624 0,-1-6 160 0,3-5 16 15,-5 4 0-15,5-4 864 0,0 0 176 0,-7-1 48 16,7 1 0-16,-4-7-176 0,3-1-48 0,1-5 0 0,4-3 0 15,2-2-368-15,4-1-80 0,3-5-16 0,2-1 0 16,2-2-320-16,4-2-80 0,0-2-16 0,-2-2 0 16,0 2-160-16,-4 3 0 0,-2 0 0 0,-1 2-16160 15,0 1-3296-15</inkml:trace>
  <inkml:trace contextRef="#ctx0" brushRef="#br0" timeOffset="22945.56">27887 9380 41919 0,'-8'-15'1856'0,"8"15"384"0,-4-10-1792 0,2 2-448 0,2 8 0 0,0 0 0 15,0 0 1056-15,0 0 112 0,3 10 32 0,-2 7 0 16,1 0-848-16,0 7-160 0,2 4-48 0,-1 4 0 16,-1 0-144-16,1 3 0 0,-2-2 144 0,-1-2-144 15,-2 6 0-15,-2-5 0 0,-1 1 0 0,-5-6 128 16,-1-4-1472 0,-4-3-304-16,-2 0-48 0,-2-2-17488 0</inkml:trace>
  <inkml:trace contextRef="#ctx0" brushRef="#br0" timeOffset="23115.37">27329 9532 31327 0,'3'-35'2784'0,"7"-9"-2224"16,4-6-560-16,8-3 0 0,5-2 2048 0,10-1 320 15,5 0 48-15,9 5 16 0,7 1-1024 0,7 3-208 16,8 6-48-16,0 4 0 0,-1 6-640 0,-2 5-128 16,-2 5-16-16,-8 5-16 0,-8 3-208 0,-7 1-144 15,-9 6 192-15,-6 2-192 16,-8 3-1024-16,-5-2-320 0,-5 3-64 0,-12 0-11328 0,0 0-2240 15</inkml:trace>
  <inkml:trace contextRef="#ctx0" brushRef="#br0" timeOffset="23982.26">28216 9415 37311 0,'0'0'832'0,"0"0"160"0,0 0 32 0,0 0 16 0,-1 2-832 0,-7 4-208 0,2 1 0 0,0 3 0 16,3 0 0-16,1 0 0 0,2 3 0 0,0 3 0 16,-1 2 0-16,1 1 0 0,3-3 0 0,-1 1 0 0,1 2 0 0,-1-1 0 15,2-2 0-15,0-3 0 0,1-2 0 16,1-2 0-16,-2-1 128 0,2-1-128 0,-6-7 464 0,0 0 0 15,7 0 0-15,0-3 0 0,1-2 160 0,0-2 16 16,0 1 16-16,1-4 0 0,0-1-384 0,2-1-80 16,-1-1 0-16,0-1-16 0,1-3-176 0,-2-1 192 15,0-2-192-15,0 1 192 0,-1 0-192 0,-1 0 0 16,-2 2 144-16,-1-3-144 0,-2 3 0 0,0-2 128 16,-2 2-128-16,-2 4 0 0,-2 0 0 0,-1 4 0 15,-4 2 0-15,-3 6 128 0,-2-2-128 0,-2 7 192 16,-2 3-64-16,-3 3 0 0,-1 4-128 0,1 5 0 15,3 3 0-15,0 1-128 0,1 3 0 0,2 2 0 0,4 1 0 0,3-1 0 16,4 1 128-16,4-2-128 16,4 1 128-16,4-4-128 0,5-1-96 0,4-5-16 0,2-3 0 15,3-4 0-15,2-1 240 0,1-4-176 0,1-4 176 0,1-3-160 16,2-2-16-16,-1-2 0 0,-1-2 0 0,-3-3 0 16,-2-4 176-16,-1-2-160 0,-2-3 160 0,-2-1-160 15,-3 2-16-15,0-1 0 0,-1-3 0 0,-2 1 0 16,-4-2 176-16,1 3 256 0,0 3-64 0,-1 1-16 15,-3 0-176-15,-2 3-144 0,-1 2 144 0,1 5-208 16,-2 6 352-16,0 0 80 0,0 0 16 0,0 0 0 16,0 0-240-16,0 0 144 0,0 0-144 0,6 6 128 15,2 1-128-15,1 1 0 0,2 2 0 0,0 3-176 16,2 0 176-16,0 3 0 0,-2 1-144 0,-1 1 144 16,-1 3-192-16,-1-1 48 0,-2-1 0 0,-3 2 0 15,-3 0-272-15,-1-2-48 0,-1 1-16 16,-2-3 0-16,-4-2 480 0,0-1 256 0,-1-4-16 0,-2-1-16 0,1-1 720 0,0-2 144 15,0-3 16-15,3-2 16 0,-1-1 96 0,8 0 32 16,-3-7 0-16,3-5 0 0,3 0-624 0,5-1-128 16,3-7-32-16,4 0 0 0,3-4-464 0,3-1-128 15,1 1-16-15,3-1 0 16,-1-3-576-16,1 0-112 0,0-6-32 0,0 1 0 16,0 1-400-16,-2 2-80 0,-1 0 0 0,-2 2-16 15,-2 5 592-15,-4 1 128 0,-3 3 32 0,-3 4 0 0,-1 4 912 0,-1 0 176 16,-2 5 32-16,-4 6 16 0,0 0 240 0,0 0 64 15,0 0 0-15,0 0 0 0,0 0-576 0,1 12-128 0,-1 2 0 0,1 3-128 16,0 0 512-16,1 7 0 0,-1 2 0 0,-1 5 0 16,0 2-192-16,-1 1-32 0,-1 1-16 0,0 1 0 15,-1 1 112-15,2-4 32 0,1-3 0 0,-1-3 0 16,1-5-112-16,0-2-32 0,0-3 0 0,1-3 0 16,2-4-272-16,0-1 0 0,-3-9 0 0,0 0 0 31,11 0-1184-31,-2-3-288 0,1-4-64 0,3-2-16 0</inkml:trace>
  <inkml:trace contextRef="#ctx0" brushRef="#br0" timeOffset="24102.78">29032 9400 11967 0,'-37'-4'1072'0,"26"3"-864"0,5-1-208 0,1-1 0 16,-1-1 6560-16,6 4 1264 0,0 0 256 0,0 0 48 16,0 0-5136-16,13-1-1040 0,6-1-208 0,4 1-32 15,6-1-1200-15,1-1-224 0,4 0-48 0,0 1-14416 16,-8 0-2880-16</inkml:trace>
  <inkml:trace contextRef="#ctx0" brushRef="#br0" timeOffset="24260.8">29680 9489 50911 0,'0'0'2256'0,"0"0"464"0,0 0-2176 0,0 0-544 15,0 0 0-15,0 0 0 0,-5 4 192 0,0 2-64 0,1 1 0 0</inkml:trace>
  <inkml:trace contextRef="#ctx0" brushRef="#br0" timeOffset="29672.69">21689 11837 11055 0,'0'0'976'15,"0"0"-784"-15,0 0-192 0,0 0 0 16,0 0 3088-16,0 0 576 0,1-4 112 0,-1 4 32 15,1-6-2080-15,2-1-400 0,1-2-96 0,0 1-16 0,0 2 208 0,0-4 48 16,1 1 0-16,-1 2 0 0,0 0-48 0,-4 7 0 16,1-6 0-16,-1 6 0 0,0 0-208 0,0 0-64 15,0 0 0-15,0 0 0 0,0 0-320 0,0 11-80 16,-3 6-16-16,1 8 0 0,0 5-272 0,1 6-48 16,-2 6-16-16,2 4 0 0,1 2-208 0,1 4-64 15,2-1 0-15,0 0 0 0,-1 0-128 0,1-7 0 16,-1-1 0-16,2-1 128 0,-2-3-128 0,-2-4 0 0,-2 0 144 15,0-3-144-15,-3-2 0 0,-1-2 128 16,1 0-128-16,-1-4 0 16,-1 0-704-16,-1-5-192 0,2 1-64 0,1-3-12880 0,1-4-2592 0</inkml:trace>
  <inkml:trace contextRef="#ctx0" brushRef="#br0" timeOffset="30154.21">21739 11841 20271 0,'0'0'1792'0,"0"0"-1424"16,0 0-368-16,0 0 0 0,0 0 1728 0,-6-4 256 16,-1 0 64-16,2 0 16 0,5 4-160 0,0 0-48 15,0 0 0-15,-5-5 0 0,1-2-448 0,4 7-112 16,0 0-16-16,-1-7 0 0,0 0-64 0,2 1 0 15,0-4-16-15,2 3 0 0,1-1-432 0,1 0-64 16,0 0-32-16,2 2 0 0,-1-1-224 0,3 1-64 0,3 0 0 0,4 1 0 16,2 3-240-16,3-1-144 15,2 3 160-15,2 4-160 0,2 2 0 0,-1 5 0 0,0 3 0 0,-2 3 0 16,-2 1 0-16,-2 1 0 0,-2 0 0 0,-4 1 0 16,-3 1-288-16,-5-1 48 0,-3 3 16 0,-3-4 0 15,-4 2 80-15,-4 0 16 0,-2-2 0 0,-3 2 0 16,-4 0 128-16,-2-1 192 0,-1-2-32 0,-4-1-16 15,-1-1-144-15,1-3 0 0,0-3 0 0,3-1 128 16,2-5 48-16,3-1 0 0,4-7 0 0,4-1-14064 16,6-5-2816-16</inkml:trace>
  <inkml:trace contextRef="#ctx0" brushRef="#br0" timeOffset="30652.08">22832 12199 28559 0,'0'0'2544'0,"0"0"-2032"0,0 0-512 0,0 0 0 15,0 0 3520-15,0 0 624 0,-1-5 112 0,1 5 32 16,0 0-2528-16,5-4-496 0,1 2-112 0,4-2 0 15,0 1-768-15,2 3-160 0,-1-2-32 0,2 2 0 16,1-2-896-16,-1 2-176 0,-2 2-32 0,0 0-19840 16</inkml:trace>
  <inkml:trace contextRef="#ctx0" brushRef="#br0" timeOffset="30787.98">22824 12348 26719 0,'0'0'1184'0,"0"0"240"0,0 0-1136 0,0 0-288 15,0 0 0-15,0 0 0 0,0 0 3888 0,0 0 720 16,11-1 128-16,3-2 48 0,6-1-3472 0,3-1-688 16,2-1-144-16,2-1-13760 15,2-1-2752-15</inkml:trace>
  <inkml:trace contextRef="#ctx0" brushRef="#br0" timeOffset="34873.91">23239 11829 23615 0,'0'0'1040'0,"0"0"224"0,0 0-1008 0,0 0-256 0,0 0 0 0,0 0 0 15,0 0 1472-15,0 0 256 0,0 0 64 0,0 0 0 16,0 0-288-16,0 0-48 0,0 0-16 0,0 0 0 15,0 0-272-15,0 0-48 0,0 0-16 0,0 0 0 16,0 0-224-16,0 0-48 0,0 0-16 0,0 0 0 16,0 0-144-16,0 0-32 0,0 0 0 0,0 0 0 15,0 0-176-15,2-5-32 0,-2 5-16 0,0 0 0 16,0 0 16-16,0 0 0 0,0 0 0 0,0 0 0 16,0 0-80-16,0 0-16 0,0 0 0 0,0 0 0 15,0 0-96-15,0 0-32 0,0 0 0 0,0 0 0 0,0 0-48 0,0 0-16 16,0 0 0-16,0 0 0 0,0 0-16 0,-6 3-128 15,-1-1 192-15,1 2-64 0,-1 0 0 0,-1 1-128 16,-1 3 192-16,0 1-64 0,0 2-128 0,0 2 160 16,-3 2-160-16,2 1 160 0,-2 1-160 0,0 1 0 15,1 0 0-15,-2 3 128 0,-3 1-128 0,0-1 0 16,1 1 0-16,-2 3 0 0,-2-1 0 0,1-2 0 16,-1 1 128-16,0 1-128 0,1-1 0 0,1-3 0 15,0-1 0-15,2 0 0 0,0-2 0 0,4-2 0 0,0 0 128 0,1-2-128 16,1-2 0-16,-1 0 0 0,1-3 0 15,1-1 0-15,1 0 0 0,0-2 0 0,1-1 128 0,-1-1-128 16,7-3 0-16,-6 2 0 0,-1 0 144 0,7-2-144 16,0 0 0-16,-6 1 144 0,0 0-144 0,6-1 0 15,-5 0 128-15,5 0-128 0,-5 0 0 0,5 0 0 16,0 0 128-16,0 0-128 0,0 0 0 0,0 0 0 16,0 0 0-16,0 0 0 0,0 0 0 0,0 0 0 15,1-6 0-15,3-2 0 0,1-1 0 0,3 1 0 16,1 1 0-16,2 1 0 0,0-1 0 0,2 2 0 15,-1 1 0-15,1 2 0 0,0 0 0 0,0 2-144 16,2 2 144-16,0 3 0 0,1-1 0 0,0 2-128 16,-1 2 128-16,1 0 0 0,1 4 0 0,2-2 0 15,0-1 0-15,0 2 0 0,1-1 0 0,1 0 128 16,-1 0-128-16,3 1 0 0,-1-3-128 0,0 1 128 16,0 0 0-16,2-3 0 0,-4-1 0 0,-1-4 0 0,-4 2 0 15,0-1 0-15,-4 0 0 0,-1-1-128 16,-10-1-672-16,6-3-128 0,-2-2-32 0,2-1-21008 15</inkml:trace>
  <inkml:trace contextRef="#ctx0" brushRef="#br0" timeOffset="35491.14">24279 11935 28911 0,'0'0'1280'0,"0"0"256"0,-2-5-1216 0,-1-2-320 0,-1 1 0 0,-1 2 0 16,1-3 1664-16,0 2 288 0,0 0 48 0,0-1 16 16,4 6-544-16,-5-5-96 0,1 0-32 0,4 5 0 15,-7-4-384-15,2 2-64 0,5 2-32 0,-6-2 0 16,-2 1-192-16,0 4-32 0,0-3-16 0,0 3 0 0,-2 3-240 0,0 3-64 15,-2 3 0-15,0 3 0 0,-2 1-144 0,1 5-48 16,0-2 0-16,1 5 0 0,2-1-128 0,2 2 0 16,1 0 0-16,3-2 0 0,2 2 0 0,2 0 0 15,1-4 0-15,3 2 0 0,1-2 0 0,3 0 0 16,1-6 0-16,2 1 0 0,0-2 0 0,1-1 0 16,-2-1 0-16,2-3 0 0,0-1 0 0,0-3 0 15,1-2 0-15,0-2 0 0,-2-1 0 0,1-2-176 16,0-4 176-16,0 0-192 0,1-2 192 0,0 0 0 15,-2-3-144-15,1-1 144 0,0-1 0 0,0-3 0 0,-2 2 0 16,0-6 0-16,1 1 0 0,-2-1 0 0,-1 1 0 16,0-1 0-16,-2-2 0 0,-2-2 192 0,-1-2-32 15,-3 2 0-15,-3-1 144 0,-2 3 16 0,-3 2 16 0,-2 2 0 16,-5 1 144-16,-2 4 32 0,-2 1 0 0,-1 4 0 16,-1 3-240-16,2 1-32 0,2 1-16 0,3 3 0 15,2 3-432-15,5 2-96 0,3 3-16 0,7-1-22400 16</inkml:trace>
  <inkml:trace contextRef="#ctx0" brushRef="#br0" timeOffset="35716.68">24742 12116 45151 0,'0'0'992'0,"0"0"208"0,0 0 32 0,0 0 48 0,0 0-1024 0,0 0-256 16,0 0 0-16,0 0 0 0,0 0 640 0,-7 0 96 16,1 0 16-16,6 0 0 15,0 0-1328-15,0 0-272 0,0 0-48 0</inkml:trace>
  <inkml:trace contextRef="#ctx0" brushRef="#br0" timeOffset="36326.28">25308 11872 22111 0,'0'0'1968'0,"0"0"-1584"0,0 0-384 0,0 0 0 0,-3-5 3920 0,3 5 704 16,-2-5 144-16,2 5 32 0,-4-4-2496 0,4 4-512 15,-7-7-80-15,7 7-32 0,0 0-720 0,-6-2-160 16,0 0-32-16,0 1 0 0,-1 1-272 0,1 1-64 16,-2 3-16-16,0 0 0 0,-1 0-160 0,0 1-48 15,-1 7 0-15,-1 1 0 0,1-1-208 0,-1 4 128 16,-1 2-128-16,1 3 0 0,2-2 0 0,1 1 0 15,1 2 0-15,3-1 0 0,3-2 0 0,1 2 0 0,1-4 0 16,2 3 0-16,2-5 0 0,2 1 0 0,1-2 0 16,1-2 0-16,0-1 0 0,1-4-288 0,1 1 64 0,0-3 16 15,1-1-128-15,0-1-32 0,0-3 0 0,-1-1 0 32,1-3-80-32,1-2-32 0,-1 1 0 0,1-4 0 0,0-1 288 0,-1-1 192 0,-1 0-208 0,1-1 80 15,0 0 128-15,-2-1 0 0,1 0 0 0,0-4 0 16,-1-3 160-16,-1 1-32 0,0 1-128 0,-3-3 192 15,0 0 112-15,-3 1 16 0,0 2 0 0,-2 1 0 16,-3 0 112-16,-2 3 16 0,-1 1 16 0,-3 2 0 16,-4 4-16-16,-2-2-16 0,-3 3 0 0,-1 1 0 15,-2 1-304-15,2 4-128 0,2 0 128 0,3 1-128 32,1 3-1472-32,6 3-384 0</inkml:trace>
  <inkml:trace contextRef="#ctx0" brushRef="#br0" timeOffset="36612.1">25685 11893 39615 0,'0'0'3520'0,"0"0"-2816"16,0 0-560-16,0 0-144 0,0 0 1008 0,0 0 160 15,0 0 48-15,0 0 0 0,0 11-320 0,1-2-64 16,1-2-16-16,1 4 0 0,5 1-528 0,1 1-96 15,1-3-32-15,3 2 0 0,2 2 32 0,-2-1 0 16,1 4 0-16,-1-4 0 0,-1 0-192 0,-2 0 0 16,-2 0 0-16,-1-1 128 0,-2 0-128 0,-1 0 0 0,-3-1 0 0,-2 1-176 15,-2 1 416-15,-3-1 80 0,-5-2 0 0,-3 1 16 16,-3-2 272-16,-4 0 48 0,-4-3 16 16,1 1 0-16,0-2-304 0,3-1-64 0,2-1-16 0,3-3 0 31,4-3-2288-31,5-2-464 0,0-12-96 0,23 1 0 0</inkml:trace>
  <inkml:trace contextRef="#ctx0" brushRef="#br0" timeOffset="36796.97">25743 11760 43823 0,'8'-2'960'0,"4"0"208"0,3 1 48 0,2-4 0 0,2-2-960 0,3 1-256 0,3-2 0 0,3 0 0 0,4-1 1008 0,0 0 144 16,1-2 48-16,-2 2 0 0,2 1-720 0,-1 2-144 16,-1 2-16-16,-2-1-16 15,-5-2-1264-15,-5-1-240 0</inkml:trace>
  <inkml:trace contextRef="#ctx0" brushRef="#br0" timeOffset="37343.05">28063 11052 44351 0,'-10'-13'976'0,"0"-2"208"0,-2-1 32 0,-1-4 16 0,-1 5-976 0,0 2-256 16,-2 2 0-16,-1 5 0 0,-1 2 720 0,-3 6 112 15,-1 4 0-15,-1 9 16 0,-1 9-592 0,-2 12-128 16,0 10-128-16,1 6 176 0,1 4-176 0,5 8 0 16,3 2 0-16,4 6-176 0,3 2 176 0,4 2 0 15,4 0 0-15,6-3 0 0,5-3 0 0,7-6 0 0,4-3 0 0,5-5 0 16,4-5-144-16,3-4 144 0,1-7-160 0,4-7 160 31,2-9-1504-31,3-9-208 0,1-7-32 0</inkml:trace>
  <inkml:trace contextRef="#ctx0" brushRef="#br0" timeOffset="37842.87">29143 11360 38879 0,'0'0'1728'0,"0"0"336"0,0 0-1648 16,0 0-416-16,6-7 0 0,-6 7 0 0,2-6 1216 0,1-1 144 16,-3 7 48-16,1-8 0 0,0 2-640 0,1-1-128 15,-1-2-32-15,0 0 0 0,-1-1-288 0,-1-1-48 16,0 0-16-16,-2-1 0 0,0-1 48 0,-2 1 0 16,-1 0 0-16,-2 2 0 0,-3-2 80 0,0 3 0 15,-4 1 16-15,-2 2 0 0,-3 2-96 0,-5 3-32 16,-4 4 0-16,-1 1 0 0,-1 4-272 0,1 1 0 15,1 7 0-15,4 0 0 0,6 4 0 0,2-1 0 16,4 0 0-16,5 2 0 0,4 3-176 0,4-2 176 16,7-3-192-16,3 1 192 0,3-2-432 0,4-1 32 15,3-3 0-15,0-1 0 0,3-3 400 0,-3-3 0 16,1-1 0-16,-1-2 0 0,-3-4 0 0,-2-3-208 0,1 0 80 0,0-2 128 16,-4-1 0-16,-2-1 0 0,-1 1 0 0,-1-4 0 15,0 1 0-15,-2 0 160 0,-1 0-32 0,-1 3-128 16,-1-4 192-16,0 4-64 0,-3 6 0 0,0 0-128 15,0 0 192-15,0 0-192 0,0 0 192 0,3 5-192 16,1 6 128-16,0 4-128 0,0 6 0 0,-1 5 0 16,-2 4 144-16,0 4-16 0,1 2-128 0,-2 4 192 15,0-4 48-15,0 1 0 0,0-6 0 0,0-1 0 16,0-3-112-16,2-3 0 0,0-3-128 0,0-2 192 16,1-6-192-16,-1 0 0 0,2-1 0 0,2-4-15152 15,0-3-3072-15</inkml:trace>
  <inkml:trace contextRef="#ctx0" brushRef="#br0" timeOffset="38080.98">29328 11413 43999 0,'0'0'1952'0,"0"0"400"0,0 0-1888 0,7-5-464 15,-1 3 0-15,5-1 0 0,2 2 896 0,4 1 64 16,2 4 32-16,2-1 0 0,1 3-608 0,1 3-128 15,-4 4-32-15,-1 2 0 0,-2 2 32 0,-3 6 16 16,-4 0 0-16,-2 2 0 0,-5 2 32 0,-2 2 0 16,-2-3 0-16,-3-1 0 0,-5-1-304 0,0-1 0 15,-4-3 0-15,-2 0 0 0,-1-4 0 0,1-2 0 16,1-1-240-16,-1-3 80 16,3-3-2112-16,-1-4-416 0</inkml:trace>
  <inkml:trace contextRef="#ctx0" brushRef="#br0" timeOffset="38216.17">29373 11332 30399 0,'0'0'2704'0,"0"0"-2160"0,1-9-544 0,3 3 0 15,2 1 3904-15,4-1 688 0,3 3 128 0,4-3 16 16,6 1-3200-16,3 0-640 0,3 1-128 0,1 0-16 16,1-2-592-16,2-2-160 0,-1-1 0 0,1-1-14816 15,-1 0-3024-15</inkml:trace>
  <inkml:trace contextRef="#ctx0" brushRef="#br0" timeOffset="38493.36">30696 10914 47919 0,'0'0'4256'0,"0"0"-3408"15,0 0-672-15,0 0-176 0,0 0 496 0,-5 5 64 16,1 4 16-16,1 6 0 0,1 7 80 0,0 5 32 16,2 10 0-16,-1 7 0 0,0 7-480 0,-2 2-80 15,1 6-128-15,-2 6 176 0,-2 3-176 0,-1-2 128 16,-3 0-128-16,1-2 128 0,-1-8 0 0,-1-3 0 16,0-7 0-16,-1-6 0 0,3-3-128 0,-2-6 128 15,1-1-128-15,2-5 128 16,0-7-656-16,2 0-144 0,1-7-32 0,1-2 0 15,0-4-1920-15,4-5-400 0</inkml:trace>
  <inkml:trace contextRef="#ctx0" brushRef="#br0" timeOffset="38644.01">30365 11429 31327 0,'-30'-4'2784'0,"19"3"-2224"0,0-1-560 0,0 0 0 16,3-1 4128-16,2 2 720 0,6 1 144 0,0 0 16 15,0 0-3184-15,0 0-640 0,8-1-128 0,6-1-16304 32,8 1-3264-32</inkml:trace>
  <inkml:trace contextRef="#ctx0" brushRef="#br0" timeOffset="38784.04">30984 11472 54303 0,'0'0'4832'15,"0"0"-3872"-15,0 0-768 0,0 0-192 0,0 0 736 0,0 0 96 16,0 0 32-16,0 0 0 0,0 0-672 0,0 0-192 16,0 0 0-16,7 4-25488 0</inkml:trace>
  <inkml:trace contextRef="#ctx0" brushRef="#br0" timeOffset="39495.1">29687 12467 26719 0,'-8'-11'2368'0,"0"-2"-1888"16,0 0-480-16,2 3 0 0,-1-1 4336 0,2 5 768 15,5 6 144-15,-9-4 48 0,1 1-3552 0,8 3-704 16,-9 3-144-16,1 3-16 0,2 5-640 0,-2 7-240 16,-1 7 176-16,0 4-176 0,0 2 0 0,-1 5 128 15,1 9-128-15,2 0 0 0,-1 1 0 0,3-2 0 16,1-1 0-16,1-4 0 0,2-2 0 0,2-6 0 16,2-2 0-16,3-3 0 0,2-3 0 0,2-6 0 15,2-4 0-15,1-2-160 0,0-2-16 0,2-8 0 16,0-2 0-16,5-6 0 0,-1 0 176 0,0-4 0 15,-1-3 0-15,-1-2 0 0,0 1 0 0,-2-1 0 0,-2-1 0 0,0 0 0 16,-2 0 0-16,-1 1 128 16,1-3-128-16,-1 2 0 0,-3 0 0 0,-1 0 144 15,-1 1-144-15,-1 2 0 0,-4 2 128 0,0 3-128 0,0 3 0 0,0 6 0 16,0 0 0-16,0 0 0 16,0 0 0-16,0 0 0 0,0 14 0 0,-1 3 0 0,0 1 0 15,-1 4 0-15,1-1 0 0,1 1 0 0,3 1 0 0,-1-3 0 16,1 0 0-16,2-2 0 0,3 2-160 0,2-5 160 15,5-2-272-15,2-2 16 0,1-3 0 0,3-4 0 32,1-4-352-32,3-4-64 0,-1-4-16 0,0-3 0 0,-3 1 288 0,-2-2 48 0,-3-2 16 0,-4 1 0 15,-4 0 336-15,-5-1 0 0,-3-2 192 0,-3-4-64 16,-5 1 528-16,-4-1 112 0,-5 1 0 0,-1 0 16 16,-2 2-384-16,-1 3-80 0,-2 0 0 0,3 3-16 0,3 5-304 0,3 2-272 15,5 1 48-15,9 3 16 16,0 0-2928-16,0 0-592 0</inkml:trace>
  <inkml:trace contextRef="#ctx0" brushRef="#br0" timeOffset="39831.15">30249 12744 40255 0,'0'0'1792'0,"0"0"352"0,-9-5-1712 0,9 5-432 16,-12-1 0-16,2-2 0 0,0 6 1664 0,1 0 240 16,1 2 48-16,2 1 16 0,1 2-1136 0,2 1-208 15,1 3-48-15,2-2-16 0,1 5-400 0,1-2-160 16,4-2 128-16,-1 3-128 0,0 0 0 0,2-1 0 15,0 0 0-15,1-3 0 0,0-1 0 0,-1-1 0 16,-2 0 0-16,-5-8 0 0,0 0 0 0,4 9 0 0,-4-9 0 0,0 0 0 16,0 0 0-16,0 0 0 15,0 0 0-15,0 0 0 0,-9 3 0 0,9-3 128 16,-10-4-128-16,4-3 128 0,6 7-128 0,0 0 0 16,-5-10 0-16,2-2 128 0,3-2-128 0,4 0 0 0,1-2 0 0,3-1 0 15,1 1 0-15,2 3 0 0,-1 0 0 0,0 3 0 16,1 1 0-16,1 3 0 0,1 4-128 0,-2-1 128 15,-11 3 0-15,15 7 0 0,-1 2-144 0,-2 5 144 16,-2 3 0-16,-3 1-128 0,-2 2 128 0,-1-2 0 16,-1 1 0-16,0-1 0 0,0 1 0 0,0-6 0 15,1 2 0-15,3 4 0 0,1-3 0 0,0-3 0 16,0-3-896-16,2-4-160 0,2-2-32 0,2-4-16 16,2-4-2592-16,1-3-512 15</inkml:trace>
  <inkml:trace contextRef="#ctx0" brushRef="#br0" timeOffset="40261.57">30782 12601 32127 0,'5'-31'1424'0,"-2"10"304"0,-3-3-1392 0,0 0-336 16,-1-1 0-16,-2 5 0 0,-2 2 2560 0,0 6 432 15,-1 3 80-15,6 9 32 0,-10-4-1440 0,-1 4-304 16,2 4-48-16,0 5-16 0,0 4-768 0,3 6-144 16,0 3-48-16,4 10 0 0,2 5-176 0,1 6-32 15,0 5-128-15,3 4 192 0,1 4 64 0,2-4 16 0,0-2 0 16,-2-2 0-16,-1-1-144 0,-3-1-128 15,-2-3 192-15,-1-4-192 0,0-4 192 0,-1-2-64 16,1-2 0-16,-1-5-128 0,-1 0 160 0,0-5-160 0,0-3 128 0,-1-3-128 16,0-5-144-16,5-10-112 15,0 0-32-15,0 0 0 16,-9 3-2000-16,9-3-400 0,-9-3-64 0,1-6-32 16,1-1-864-16,2-5-160 0,-2-4-32 0,2-6-16 0,0-1 3328 0,0-3 656 0,-2-1 144 0,-1-1 32 15,-1-2 1200-15,4 1 240 16,2-1 48-16,1 4 16 0,-2 2 16 0,4 2 0 0,3 2 0 0,2 3 0 15,3 3-592-15,3 4-112 0,4 1-32 0,3 6 0 16,4-1-848-16,2 5-240 16,0 1 0-16,2 1 0 0,-1 1 0 0,1 1 0 0,-1 0 0 0,-3 0-176 15,-2 1-256 1,-1 0-48-16,0-2-16 0,-1 1 0 0,-3 1-32 0,0 0-16 16,-3-2 0-16,-1 2 0 0,0 1 544 0,-3-1 0 0,-8-3 0 0,0 0 0 0,7 7 736 0,-7-7 48 15,0 0 16-15,4 8 0 0,-4-8-96 0,0 0-32 16,0 0 0-16,0 0 0 0,0 0-384 0,0 0-80 15,-2 10-16-15,2-10-14016 16,0 0-2800-16</inkml:trace>
  <inkml:trace contextRef="#ctx0" brushRef="#br0" timeOffset="40391.91">31045 12668 44927 0,'-13'-12'1984'0,"7"5"416"0,6 7-1920 0,-7-9-480 16,0 1 0-16,0 4 0 0,7 4 1024 0,0 0 128 15,0 0 0-15,0 0 16 16,0 0-2384-16,0 0-464 0,22 2-112 0,6 3-18240 0</inkml:trace>
  <inkml:trace contextRef="#ctx0" brushRef="#br0" timeOffset="41512.01">31343 12720 42383 0,'-6'-9'3776'0,"1"1"-3024"0,1 0-608 0,-1 1-144 16,-1 0 1280-16,-1 1 240 0,7 6 32 0,0 0 16 0,0 0-944 0,-9 0-192 15,0 3-48-15,1 2 0 0,1 3-384 0,1 2 0 16,-1 0 0-16,0 1 0 0,-3 1 0 0,3 1 0 16,-1 0 0-16,1 1 0 0,1-1 0 0,-1 2 0 15,1 0-144-15,2 0 144 0,3 0 0 0,1-2 0 16,1-2-128-16,3 2 128 0,1-5-240 0,3 0 16 15,-8-8 0-15,14 5 0 16,2-1-176-16,1-2-48 0,0-3 0 0,0-2 0 16,0-1 0-16,0-2-16 0,-2-6 0 0,0 0 0 0,-1-1 64 0,-1-2 16 15,-1-3 0-15,-1-3 0 0,1-3 176 0,0-1 32 16,-2-1 16-16,-1-1 0 0,-2 0-64 0,-1-3-16 16,0-6 0-16,-2 4 0 0,-2-1 240 0,1 5-192 15,-3 3 192-15,-2 4-192 0,1 3 192 0,-1 3 0 16,-2 5 144-16,4 10-144 0,-6-8 448 0,6 8-16 15,-9 1 0-15,0 5 0 0,1 3-192 0,2 5-48 0,1 4 0 0,-1 2 0 16,3 5-192-16,1 3 0 16,2 2 0-16,2-2 0 0,-1 0 288 0,3 4-32 0,2-1-16 0,3 0 0 15,2-1 160-15,-2-1 48 0,0-3 0 0,0-3 0 16,2-2-208-16,-1-4-48 0,2-1 0 0,-2-6 0 16,1 1-192-16,0-5 144 0,1-2-144 0,0-1 128 15,-2-2-128-15,1-2 0 0,-1-3 0 0,1-1 0 16,-1-1 0-16,0-4 0 0,2 1 0 0,-1-4 0 15,-1 0 0-15,0 0 0 0,-2-3 0 0,0 1 0 16,0-4 0-16,-2 2 128 0,0 0-128 0,-1-2 0 0,-1 1 0 0,-2 2 0 16,0-2 128-16,-1 5-128 15,-1 2 0-15,-1 3 0 0,1 8 0 0,0 0 0 0,-9-2 144 0,-2 4-144 16,-1 2 160-16,-2 5-160 0,-3 3 128 0,1 2-128 16,2 1 0-16,2 0 0 0,2 2 0 0,3 2 0 15,4-1 0-15,1-1 0 0,6-3 0 0,3-1 0 16,3-1 0-16,4 0 0 0,3-3 0 0,2-3-160 15,0 0 160-15,-1-3-192 0,1 0 192 0,-1-3 0 16,0-3-144-16,0 0 144 0,1-1 0 0,-1-2 0 16,0 1 0-16,-2-1 0 0,-2-2 0 0,-1 0 0 15,-2 0 0-15,-4 0 0 0,0 2 128 0,-2-3-128 16,0 0 0-16,-1 0 128 0,-4 9-128 0,3-10 128 16,0-1-128-16,-2 3 128 0,-1 8-128 0,0 0 0 15,0 0 144-15,0 0-144 0,0-8 0 0,0 8 128 16,0 0-128-16,0 0 0 0,0 0 0 0,0 0 128 0,-4 12-128 0,1 1 0 15,2 0 0-15,1 0 0 16,0 0 0-16,0 0 0 0,0-1 0 0,1-1 0 0,-1 0 0 0,0-11 0 16,2 10 0-16,-2-10 0 0,4 9 0 0,-4-9 0 15,0 0 0-15,0 0 0 0,0 0 0 0,0 0 0 16,0 0 0-16,10-1 0 0,-1-3 0 0,-1-1 0 16,-2-2 0-16,4-3 0 0,1 0 0 15,1-2 0-15,-3 1 0 0,2 0-160 0,-1-1 160 0,0 0-160 16,0 0 160-16,-3 3 0 0,1 0 0 0,-1 4-128 15,-2-3 128-15,-5 8 0 0,0 0 0 0,0 0 0 16,0 0 0-16,0 0 192 0,0 0-64 0,10 2 0 16,-10-2-128-16,8 6 0 0,-8-6 0 0,8 10 0 15,-1 1 0-15,-1-2 0 0,-1-1 0 0,2 0 0 0,-1 1 0 16,-6-9 0-16,8 9 0 0,0-3 0 0,-8-6 0 0,12 4 0 16,-2-1 0-16,2-2 0 0,0-1-144 0,-1-1 144 15,0-3-160-15,0 1 160 16,0-2-448-16,-1 0 16 0,-2-2 0 0,0 1 0 15,0-1-16-15,0 1 0 0,-1-1 0 0,0 1 0 0,-1-2 288 0,0 0 160 16,-6 8-192-16,0 0 192 0,5-8 224 0,-5 8 160 16,0 0 16-16,4-9 16 0,-4 9 240 0,0 0 48 15,0 0 16-15,0 0 0 0,0 0-256 0,0 0-48 16,0 0-16-16,0 0 0 0,0 15-64 0,0 0-16 0,0-2 0 16,2 2 0-16,4-1-160 0,4 0-32 0,0-1-128 0,5-2 192 15,3-2-192-15,4-3 0 0,3 2 0 0,1-4 0 16,1-3-256-16,1-2 48 15,-1-1 16-15,-3-1 0 16,-3-1-944-16,-6-1-176 0,-2-4-32 0</inkml:trace>
  <inkml:trace contextRef="#ctx0" brushRef="#br0" timeOffset="41869.18">30571 13507 40543 0,'-1'-23'3600'0,"1"0"-2880"16,0 4-576-16,-2 3-144 0,0 5 2128 0,2 11 400 16,0 0 80-16,0 0 16 0,-7 10-1376 0,1 8-272 15,-2 10-48-15,3 9-16 0,-1 12-592 0,1 3-128 16,-1 4-32-16,3 1 0 0,2-3-160 0,-1-5 0 16,1-4 144-16,0-9-144 0,0-6-224 0,3-4-112 15,2-4-32-15,1-1 0 16,2-5-1552-16,3-6-304 0,3-6-64 0,3-4-18832 15</inkml:trace>
  <inkml:trace contextRef="#ctx0" brushRef="#br0" timeOffset="42947.43">30770 13712 33167 0,'0'0'2944'0,"-7"-2"-2352"0,-3 1-464 0,10 1-128 16,-9 0 2480-16,9 0 464 0,-10 3 112 0,3 2 16 15,7-5-1664-15,-6 10-336 16,2 2-64-16,1 1-16 0,2 0-480 0,2-2-80 0,2 2-32 0,-1-4 0 15,1 1-272-15,2 1-128 0,3-2 0 0,1 1 128 16,0 2-128-16,-2-4-224 0,-7-8 48 0,10 6 16 16,-1 0 160-16,-9-6 224 0,0 0-48 0,10 0-16 15,-10 0-160-15,0 0 0 0,11-6 0 0,-11 6 0 16,7-10 0-16,-1 1-144 0,1-4 144 0,-2 2-160 16,-2 1 160-16,1-3-160 0,0-4 160 0,-2 1-160 15,-1 3 160-15,2-2 0 0,-2 0-144 16,-1 0 144-16,-1-2 0 0,-2 2 0 0,0 1 0 0,-1 2 0 15,-3 3 0-15,-1 3 0 0,-2 2 0 0,-2 1 0 0,-1 3 0 16,-1 4 0-16,-3 2 0 0,0 6 128 0,1 6-128 16,4 1 0-16,3-1 0 0,4 2 128 0,1 2-128 0,4 0 0 15,3-1-160-15,3-2 160 0,2 1-400 0,5-3 16 16,2-4 0-16,1-1 0 16,1-5-832-16,3 0-176 0,-2-5-16 0,0-2-16 15,-1-3 432-15,2-3 96 0,0-1 0 0,1 0 16 16,-5-1-176-16,1-1-32 0,0-1-16 0,-3-1 0 0,0 2 960 0,-1 0 144 15,-3-1 128-15,-2-1-128 0,0 1 1344 0,-2 1 192 16,-1 1 16-16,-4 8 16 0,3-12-96 0,-1 4 0 16,-2 8-16-16,0 0 0 0,0 0-704 0,0 0-144 15,7-6-32-15,-7 6 0 0,0 0-352 0,12 2-80 16,-2 2-16-16,0 0 0 0,1 5-128 0,-2 0 0 16,-1 0 0-16,-2 1 0 0,-6-10-144 0,8 10 144 15,-1-2-192-15,-2 0 192 0,-5-8 0 0,5 9 0 16,0-1 0-16,-5-8 0 0,0 0 0 0,0 0 0 15,0 0 0-15,0 0 0 0,0 0 0 0,0 0 0 0,0 0 0 0,0 0 0 16,0 0 0-16,11-2 0 16,-2-2 0-16,1-3 0 0,1-5 256 0,-1-1-64 0,1-2 0 0,-1 0 0 15,-1-2-48-15,0 1-16 0,0 3 0 0,2-2 0 16,-1-2-128-16,-1 5 0 0,1 4 0 0,-1 3 0 16,0 2 0-16,0-1-176 0,-9 4 48 0,0 0 0 15,12 2 0-15,-12-2 0 0,10 4 0 0,-10-4 0 16,11 7-32-16,-4 1 0 0,0 0 0 0,-1 0 0 15,-6-8 160-15,8 10 0 0,-1 1 0 0,-1-2-128 0,-1-1 128 0,2-1 0 16,1 0 0-16,-8-7 0 0,8 9 0 0,-1 0 0 16,-7-9 128-16,12 7-128 0,-1-1 0 0,0-3 0 15,0-3 0-15,0 0 0 0,-11 0 0 0,12-3 0 16,-3-2 0-16,0 1 0 0,-1 0 144 0,1-2-144 16,-1-1 192-16,0-1-192 0,-1-1 128 0,-1 3-128 15,1-3 0-15,-2 1 0 0,-1-1 0 0,0-1 0 16,-4 10 0-16,2-10 0 0,0 0 208 0,-2 2-64 15,0 8-16-15,-2-9 0 0,0 0 64 0,2 9 16 16,0 0 0-16,-9-7 0 0,-1 2 0 0,0 2 0 16,-2 5 0-16,-1 1 0 0,0 3-208 0,-2 1 0 15,-2 5 128-15,2 0-128 0,4 2 0 0,1 1 0 0,4 0 0 16,1 2 0-16,-1-1 0 0,4 1 0 16,2-2 0-16,2 1 0 0,4-3 0 0,1-1 0 0,4-3 0 0,3-1 0 15,3-2 0-15,5 0-192 16,3-6 16-16,1 0 0 0,0-2 176 0,2 0-160 15,2-2 160-15,-2-1-160 0,0-3 160 0,-2 0 0 16,-4-1 0-16,-1-2 0 0,-2-2-240 0,0-4 48 16,-2-1 0-16,-1-3 0 15,-1-2-272-15,-1 1-48 0,-2-2-16 0,-2 1 0 0,-1-5 160 0,-2 2 48 0,-2 0 0 0,-1-1 0 16,-1-1 496-16,-1 5 96 0,0 5 32 0,-2-1 0 16,-3 6 304-16,2 4 64 0,1 9 16 0,0 0 0 15,0 0-224-15,0 0-32 0,0 0-16 0,-11 7 0 16,3 3-272-16,3 5-144 0,0 3 160 0,2 5-160 15,1 5 0-15,1-1 128 0,2 2-128 0,1 1 0 0,1 0 0 0,1 0 0 16,2-3 0-16,1-1 0 16,1-1 0-16,1-4 0 0,1-3 0 0,2-4 0 15,1-1-768-15,1-4-32 0,2-3-16 0,4-5-21232 16</inkml:trace>
  <inkml:trace contextRef="#ctx0" brushRef="#br0" timeOffset="43179.91">32090 13039 43311 0,'0'0'1920'0,"0"0"384"0,0 0-1840 0,0 0-464 0,15 8 0 0,4 2 0 16,1 3 864-16,5 7 80 15,5 7 16-15,0 7 0 0,0 4-448 0,-1 5-96 16,-3 3-16-16,-4 7 0 0,-4-1-112 0,-5 7-32 15,-5 1 0-15,-6 2 0 0,-8 4 48 0,-3-4 0 0,-4 1 0 0,-3-7 0 16,-3-4-112-16,-5-9-32 16,-3-6 0-16,-7-2 0 0,-4-4-160 0,1-2-176 15,-1-7 48-15,3-1 0 16,3-2-832-16,5-3-176 0,2-4-16 0</inkml:trace>
  <inkml:trace contextRef="#ctx0" brushRef="#br0" timeOffset="43381.61">32777 13716 56319 0,'0'0'2496'0,"0"0"512"0,0 0-2400 0,0 0-480 0,0 0-128 0,0 0 0 0,0 0 288 0,0 0 32 16,0 0 16-16,0 0 0 0,-11-7-496 0,11 7-96 15,-11-8-32-15</inkml:trace>
  <inkml:trace contextRef="#ctx0" brushRef="#br0" timeOffset="44847.67">21490 13683 34143 0,'-2'-26'1520'0,"2"14"304"0,0-1-1456 0,1 0-368 0,2 3 0 0,-3 2 0 16,-2 0 1536-16,2 8 256 0,0 0 32 0,0 0 16 16,-1 13-688-16,2 7-144 0,1 11-32 0,0 9 0 15,0 10-416-15,0 2-96 0,1 2-16 0,0-1 0 16,-3 2 32-16,1-4 0 0,0 1 0 0,0-3 0 16,2-2-288-16,0-2-48 0,-1-5-16 0,3-3 0 15,-1-9-1520-15,2-2-304 16,-1-4-64-16</inkml:trace>
  <inkml:trace contextRef="#ctx0" brushRef="#br0" timeOffset="45197.99">21394 13680 36799 0,'-10'-54'1632'0,"8"29"336"0,2-5-1584 0,2-1-384 15,1-1 0-15,5 4 0 0,1 3 1200 0,3 4 144 0,0 5 48 0,2 6 0 16,2 2-752-16,1 6-160 0,2 4-32 0,4 6 0 15,0 5-320-15,0 7-128 0,0-1 0 0,-2 6 0 16,-5 4 0-16,-1 2 0 0,-2 3 0 0,-5 1 0 16,-4 0-176-16,-3-2-128 0,-2 1-16 0,-3-3-16 15,-3-1 16-15,-1 0 16 0,-1-1 0 0,-3-3 0 16,-1-4 304-16,0-1 0 0,-1-6-128 0,1 1 128 16,0 0 0-16,1-5 0 0,2-1 0 0,1-4 0 15,1-1 0-15,8-5 144 0,0 0-144 0,0 0 128 16,0 0 48-16,4 9 0 0,4 2 0 0,2 1 0 15,3-1 320-15,3 2 64 0,3 2 16 0,1 2 0 16,-1 1 80-16,1 0 32 0,-1 0 0 0,0 1 0 16,-4-1-256-16,1-1-48 0,-3-2-16 0,0 0 0 15,-2-2-368-15,0-4 0 0,1-1 0 0,1-3 0 16,1-2-2912-16,1-5-608 16</inkml:trace>
  <inkml:trace contextRef="#ctx0" brushRef="#br0" timeOffset="45798.38">21982 13956 37151 0,'-12'-2'1648'0,"12"2"336"0,-9-2-1600 15,0 0-384-15,0 0 0 0,0 2 0 0,0 0 1408 0,1 0 192 16,1 0 32-16,7 0 16 0,0 0-1008 0,-5 6-208 16,1 1-48-16,3-1 0 0,1-6-384 0,2 9 0 15,2 2 0-15,2 1 0 0,0-1 192 0,2 1-64 16,0 0 0-16,0-3 0 0,-1 1-128 0,0 1 0 15,-2-5 0-15,0 2 0 0,1-1 0 0,-6-7 128 0,0 0-128 16,0 0 128-16,0 0-128 0,6 4 192 0,-6-4-192 0,7 1 192 16,-7-1 16-16,6-4 16 0,1-1 0 0,-1-3 0 15,1-1-224-15,-1-3 0 0,-1 0 0 0,2-3-160 16,-2 2 160-16,-1-2 0 0,0-3 0 0,-1 1 0 16,-1-1 0-16,-2 0 0 0,-1 1 0 0,0-2 0 15,-3 1 0-15,-2 2-128 0,0 5 128 0,-3-1-128 16,-3 4 256-16,-2 4 48 0,-3 3 16 0,-3 6 0 15,2 6-192-15,-2 3 0 0,1 4 0 0,1 0 0 16,3 5 0-16,4 0 0 0,1 3 0 0,6 0-176 16,3 0-16-16,5-1 0 0,5-3 0 0,6-2 0 15,4-3-304-15,6-4-64 0,2-5-16 0,6-3 0 16,3-4 128-16,0-2 0 0,-1-6 16 0,0-2 0 16,-1 0 288-16,-2-1 144 0,-3-2-160 0,-1 3 160 0,-4-3 0 0,-3 3 0 15,-3 0 0-15,-3-2 0 0,-4 4 0 16,-1 0 128-16,-3 1 0 0,-1 0-128 0,-4 0 576 15,-2 6 0-15,0 0 0 0,0 0 0 0,-2-9 0 0,-1 2 0 16,3 7 0-16,0 0 0 0,0 0-160 0,0 0-32 16,0 0 0-16,1 9 0 0,3 4-256 0,3 6-128 15,1 1 128-15,2 8-128 0,2 4 192 0,-1 9-64 16,0 2 0-16,-1 4 0 0,-2 1 160 0,-1 2 32 16,-3-2 0-16,-3-1 0 0,-2-3 96 0,-2-1 32 15,-2 0 0-15,-2-3 0 0,-1-2-160 0,-1-3-32 0,0-3 0 16,-1-6 0-16,-1-4 0 0,2-5-16 0,1-9 0 0,2-2 0 15,-2-3-240-15,1-4 128 0,1-5-128 0,1-3 0 32,0-5-1008-32,1-6-288 0,1-4-64 0,0-13-16 15,2-5-928-15,1-3-192 0,1-5-48 0</inkml:trace>
  <inkml:trace contextRef="#ctx0" brushRef="#br0" timeOffset="45895.07">22475 13636 32303 0,'0'0'1424'0,"0"0"304"0,4 7-1376 0,-2 1-352 0,1-1 0 0,1 2 0 16,2-1 544-16,1 0 32 0</inkml:trace>
  <inkml:trace contextRef="#ctx0" brushRef="#br0" timeOffset="46681.78">22659 13945 21183 0,'-13'-10'944'0,"9"7"192"0,4 3-912 0,0 0-224 16,-7-1 0-16,7 1 0 0,0 0 4544 0,0 0 848 15,0 0 176-15,-2 8 48 0,2-8-4352 0,0 9-880 16,0 1-160-16,1 1-32 0,0 0-192 0,0 1 0 16,1 0 0-16,0 0 0 0,0-3 0 0,0 0 128 15,1 0-128-15,-3-9 192 0,4 8-192 0,-4-8 0 16,0 0 0-16,6 5 0 0,-6-5 0 0,8 4 208 15,0-3-48-15,-2-2-16 0,1-3 48 0,0-3 0 0,-1 0 0 0,1-1 0 16,-1-1-16-16,-1-2 0 0,-1 0 0 0,0 0 0 16,0 1-176-16,-1-2 0 0,-1-2 0 0,1-1 0 15,-3 2-192-15,0-1 192 0,-1 0-192 0,-2 0 192 16,-1 3-144-16,-1 0 144 0,-2 3 0 0,1 2 0 16,-2 2-144-16,-2 4 144 0,-4 4 0 0,0 4-144 15,-2 4 144-15,2 2 0 0,1 2 0 0,1 2 0 16,1 1 0-16,0 2-128 0,2 0 128 0,3 0-128 15,3 0 128-15,3-2-160 0,3-2 160 0,3-2-160 16,6-1 16-16,3-4 0 0,4-2 0 0,2-3 0 31,1-1-256-31,0-2-48 0,0-4-16 0,2-2 0 0,-1-2-112 0,2-2 0 0,-3-2-16 16,-1-1 0-16,0 1 176 0,-3-1 32 0,-2 0 16 0,-2-2 0 16,-2 5 160-16,-3-5 16 0,-3 2 16 0,-1-2 0 15,-1 3 768-15,-2-2 160 0,-1 2 16 0,-1-1 16 16,-1 1 240-16,-2 1 64 0,-2 0 0 0,0 2 0 0,-1 2-368 15,6 5-64-15,-5-5-16 0,0 3 0 0,5 2-256 0,-7 6-48 16,1 1-16-16,-1 4 0 0,1-1-144 0,1 3-48 16,0 2 0-16,1 0 0 0,1 1 0 0,2 1-128 15,-1 0 192-15,4-2-64 0,0 1-128 0,4-2 128 16,1 1-128-16,2-2 128 0,2-3-128 0,1-1 0 16,1-6 0-16,1 1 0 0,0-3 0 0,1 0 0 15,-1-1-224-15,2-2 80 0,1-2-192 0,-2-1-48 16,0-2 0-16,-1-1 0 15,-1-1-304-15,-1-1-64 0,-1-2-16 0,0-1 0 0,-2-3 384 0,0 2 80 0,-1-3 16 0,-2-1 0 16,1-2 288-16,-2 1 0 0,0-7 0 16,-1 2 0-16,-1 2 224 0,0 1 48 0,-1 4 16 0,1 0 0 15,-2 4 240-15,0 3 48 0,1 2 16 0,-2 8 0 16,0 0-208-16,0 0-64 0,0 0 0 0,0 0 0 16,1 9-176-16,0 4-144 0,-1 3 192 0,0 3-192 15,0 4 240-15,0 0-64 0,0 2-16 0,2-2 0 16,-2 5 128-16,1-2 32 0,0-4 0 0,0 1 0 15,1-2-112-15,0-1-16 0,1-3 0 0,0-2 0 16,1-4-192-16,-1-2 176 0,1-3-176 0,-4-6 160 16,0 0-160-16,8-1 0 0,0-3 144 0,0-2-144 31,-2-2-1152-31,2-5-288 0,0 0-64 0,0 0-12336 0,0-2-2480 0</inkml:trace>
  <inkml:trace contextRef="#ctx0" brushRef="#br0" timeOffset="46801.08">23239 13907 34095 0,'-16'11'3024'0,"11"-6"-2416"0,0-1-480 0,5-4-128 0,-6 6 1808 0,6-6 352 16,0 0 64-16,0 0 16 0,10 8-1248 0,3-5-240 16,4-2-48-16,3-3-16 15,3-4-1072-15,0-3-224 0,3-1-32 0,5-2-18560 0</inkml:trace>
  <inkml:trace contextRef="#ctx0" brushRef="#br0" timeOffset="47399.14">24574 13566 42911 0,'-13'-15'1904'0,"8"10"384"0,1-1-1840 0,4 6-448 16,-7-4 0-16,7 4 0 0,0 0 688 0,-5 6 32 16,1 3 16-16,1 6 0 0,1 3-592 0,0 4-144 15,1 3 0-15,1 2 0 0,1 1 0 0,1 2 0 16,0-4 0-16,1 0 0 0,0 1 0 0,-1-5 0 16,-1-1 0-16,1-1 0 0,-1-3 0 0,0-3 0 15,1-3 0-15,-2-4 0 0,0-7 0 0,0 0 0 16,0 0 0-16,0 0 0 0,0 0 192 0,0 0 0 15,-6-7 0-15,1-4 0 0,0 3-64 0,1-5-128 0,2-4 192 0,0-1-64 16,2-4 16-16,2 0 0 16,0-2 0-16,3-1 0 0,3 1 16 0,3-1 0 0,0 0 0 0,4 2 0 15,2 1-160-15,0 3 0 0,1 5 0 16,0 2 0-16,0 3 0 0,-1 5-144 0,-1 2 144 0,0 4-160 16,-2 5 160-16,-1 2-208 0,-1 1 80 0,-2 5 128 15,-1 3-224-15,-1 3 80 0,-3-3 16 0,2 4 0 16,-2 2 128-16,-1-2 0 0,0 1 0 0,1 7 0 31,-1-2-896-31,0-11-80 0,0 1-32 0,2-3-12160 0,0 0-2432 0</inkml:trace>
  <inkml:trace contextRef="#ctx0" brushRef="#br0" timeOffset="47783.08">25014 13712 35935 0,'-2'-16'3200'0,"1"8"-2560"0,-1-1-512 0,1-4-128 16,0 4 1408-16,-2-1 256 0,0 0 48 0,1 3 16 0,-2 0-448 0,4 7-96 15,-5-4-16-15,5 4 0 0,-7 0-752 0,1 3-160 16,-1 2-16-16,2 4-16 0,1-1-224 0,0 4 0 16,-1 1 128-16,1 0-128 0,1 1 0 0,1 2 0 15,-2 2 128-15,1 0-128 0,2 1 0 0,2-3 144 16,1 0-144-16,0-2 128 0,2 1-128 0,1-2 0 16,2 0 0-16,-1-4 0 0,2-2 0 0,0-2 0 15,0-1 0-15,0-2 0 0,-1-2 0 0,1 0 0 16,0-5 128-16,1-1-128 0,0-2 0 0,0-1 0 15,1-2 0-15,-1 1-176 0,0-5 176 0,-1 1 0 16,-2-3-144-16,1-1 144 0,-1 2 0 0,1-2 0 16,-1 1 0-16,-1 0 0 0,-1 0 0 0,-1 1 0 0,-2 1-128 0,1 3 128 15,-2 3 0-15,-2 0 128 0,2 9 0 0,0 0 0 16,-5 4 144-16,0 4 32 0,1 2 0 0,0 3 0 16,1 3-304-16,2-2 0 0,1 3 0 0,1 3-144 15,2-1 144-15,1 1 0 0,1-2 128 0,3-1-128 16,1-2 0-16,0 0 0 0,2-1 0 0,-1-3 0 15,2-2 0-15,-2-3-128 0,1-2 0 0,0-1 0 32,2-2-1280-32,-1-2-240 0,-1-3-48 0,0-1-18080 0</inkml:trace>
  <inkml:trace contextRef="#ctx0" brushRef="#br0" timeOffset="47967.93">25413 13416 32255 0,'-4'-16'2864'0,"3"11"-2288"0,0-2-576 0,1 7 0 0,-4-5 2464 0,4 5 384 15,0 0 80-15,0 0 16 0,0 0-1552 0,-5 7-304 16,1 3-64-16,3 5-16 0,-1 4-608 0,2 6-112 16,0 2-32-16,-1 7 0 0,0 3 112 0,-1 2 16 15,0 1 0-15,-1 1 0 0,-1-2-144 0,0-1-32 16,0-2 0-16,0-1 0 0,2-4-208 0,-1-2 0 16,2-3 128-16,2-5-128 15,3-1-2848-15,0-5-608 0</inkml:trace>
  <inkml:trace contextRef="#ctx0" brushRef="#br0" timeOffset="48150.9">25585 13339 39103 0,'0'0'1728'0,"0"0"368"0,0 0-1680 0,0 0-416 0,4 6 0 0,0 5 0 16,0 2 1280-16,0 5 192 0,-1 6 16 0,-1 15 16 15,-2 4-256-15,0-13-48 0,-1 6-16 0,0 2 0 16,-1 1-432-16,0 0-96 0,-1 3-16 0,1 0 0 15,-1-4-384-15,0-3-96 0,1-4-16 0,0-2 0 16,0-3-144-16,1-3 0 0,-1-2 0 0,2-4-22928 16</inkml:trace>
  <inkml:trace contextRef="#ctx0" brushRef="#br0" timeOffset="48784.18">26656 13202 38703 0,'-15'-29'1712'0,"9"16"352"0,-1-2-1648 0,1-1-416 0,3 0 0 0,-1 2 0 16,-1 1 1504-16,1 4 224 0,0 2 32 0,4 7 16 15,0 0-944-15,-2 9-176 0,0 5-32 0,1 4-16 16,1 7-608-16,1 6 0 0,2 7 0 0,0 2 0 16,-1 3 0-16,1 1 0 0,1 1 0 0,0 0 0 15,0 4 0-15,1 14 0 0,-1-8 0 0,-2-22 0 16,1-3 0-16,-2-2 0 0,1 1 0 0,-2-5 0 16,0-2 0-16,1-1 144 0,-2-4-144 0,-1-4 0 15,0-3 192-15,-1-3-192 0,3-7 192 0,0 0-192 16,0 0 256-16,-5-6-48 0,1-1-16 0,1-5 0 15,2-3-192-15,1 0 0 0,3-1 128 0,1-7-128 16,1-3 0-16,3-3 0 0,2-1 0 0,3 0-160 0,3 0 160 0,-1 3-128 16,2 1 128-16,-1 3-128 0,0 5 128 0,-1 5-128 15,0 3 128-15,-1 4-128 0,-1 3 128 0,-1 3-192 16,-2 5 192-16,-1 3-192 0,-2 1 192 0,-1 2 0 16,1 4 0-16,-2 0-128 0,-1 1 128 0,0 0-208 15,0 1 80-15,-2 0 128 0,1 0-192 0,1 0 192 16,0-2-160-16,0 0 160 15,-2-4-448-15,2 0 0 0,0-5 0 0,3 1 0 16,0-2-2128-16,3-2-432 0,0-3-64 0,2-3-8432 16,1-1-1680-16</inkml:trace>
  <inkml:trace contextRef="#ctx0" brushRef="#br0" timeOffset="49183.01">27052 13597 19343 0,'3'-6'1728'0,"-1"-4"-1392"0,2 0-336 0,-1 0 0 16,1-1 2928-16,-3 1 512 16,0-1 96-16,1 2 32 0,-2-1-1200 0,0 1-224 0,0 9-48 0,-3-8-16 15,0 0-656-15,3 8-128 0,-3-5-16 0,3 5-16 16,0 0-560-16,0 0-128 0,0 0 0 0,-7 4-16 15,2 2-384-15,2 2-176 0,1 0 160 0,0 2-160 16,1 2 0-16,2 0 0 0,2-1 0 0,1 1 0 16,1-3 0-16,3 2 0 0,2 0 0 0,2-1 0 15,1-4-320-15,1-2 64 0,3-1 0 0,2-3 0 32,0-3-448-32,-1-1-64 0,-1-2-32 0,-1-2 0 15,0-1 256-15,-2-1 48 0,-2 0 16 0,-2 0 0 0,-1-5 480 0,-1 2 0 0,-1 0 0 0,-1 0 0 16,-2 0 352-16,-1 0 160 0,-2 0 48 0,-1 3 0 15,-1 3 272-15,1 7 48 0,0 0 16 0,0 0 0 0,0 0-400 16,-3 7-80-16,2 4-16 0,-1 8 0 0,2 4-400 16,0 8 0-16,0 7 0 0,2 4 0 0,-1 4 0 15,-1 0 0-15,0 3 0 0,-4-1 0 0,-1-1 128 16,-2-1 0-16,0-1 0 0,-3-2 0 0,1-2 32 0,-1-2 0 16,-2-3 0-16,-1-3 0 0,0-5 288 0,0-4 48 15,0-5 16-15,0-2 0 0,-1-2 48 0,-1-5 16 16,2-1 0-16,2-7 0 0,-2-4-128 0,-1-3-32 15,1-3 0-15,3-2 0 0,1-7-224 0,2-4-32 16,1-4-16-16,3-2 0 16,2-2-592-16,4-3-128 0,3-5-32 0,4-3 0 15,5-5-1664-15,3 0-336 0,3-5-64 0,4-1-17824 0</inkml:trace>
  <inkml:trace contextRef="#ctx0" brushRef="#br0" timeOffset="49354.6">27422 13411 31391 0,'0'0'1392'0,"0"0"272"0,0 0-1328 0,0 0-336 0,0 0 0 0,0 0 0 15,0 0 1520-15,0 0 224 0,0 0 48 0,0 9 16 16,0 0-336-16,2 9-64 0,2 0 0 0,-2 2-16 16,1 3-192-16,-1 10-48 0,1 5 0 0,0 6 0 15,-1 6-256-15,0 2-64 0,-1 1-16 0,-1 1 0 16,-1-7-352-16,-2-2-64 0,-1-2-16 0,-1-4 0 16,-2-2-160-16,2-3-32 0,0-4-16 0,0-5 0 31,-1-5-864-31,3-3-160 0,0-5-48 0,3-12-21312 0</inkml:trace>
  <inkml:trace contextRef="#ctx0" brushRef="#br0" timeOffset="49587.39">27445 13426 44463 0,'0'0'1968'0,"0"-9"400"0,0 0-1888 0,1 0-480 15,0 1 0-15,3 0 0 0,3 2 848 0,3 1 80 16,3 1 16-16,4 1 0 0,1 3-784 0,3 0-160 15,1 3 0-15,0 3 0 0,-1 1 0 0,0 2 0 16,-1 1 0-16,-3 3-144 0,-6 3-112 0,-3 2 0 16,-1 2-16-16,-5 1 0 15,-2-1-112-15,-4 1-32 0,-3 0 0 0,-3-1 0 0,-1-1 416 0,-4 1 0 16,-2-3 0-16,1 0 128 0,0-4 48 0,2 0 16 16,0-2 0-16,5 0 0 15,4-2-1968-15,3 0-384 0</inkml:trace>
  <inkml:trace contextRef="#ctx0" brushRef="#br0" timeOffset="49886.94">27885 13448 41407 0,'0'0'1840'0,"-5"-3"368"0,-2-1-1760 0,1 4-448 0,6 0 0 0,-8-3 0 16,0 3 992-16,0 3 112 0,2-3 32 0,-1 6 0 15,0-3-656-15,0 5-128 0,1 2-32 0,-1 3 0 16,1 3-320-16,0 1 0 0,1 2 0 0,1 1 128 15,2 3-128-15,0 1 0 0,1-3 0 0,2 1 0 16,2-5 0-16,1-2 0 0,0 0 0 0,0-4 0 0,1-2 0 0,1-1 0 16,1-4-128-16,1-2 128 15,2-4 0-15,1-3 0 0,0-2 0 0,2-3 0 16,2-4 0-16,-1-2 128 0,-1-1 0 0,-1 0 0 16,0-1 128-16,-2 0 48 0,-4-1 0 0,-2 2 0 0,-2-3 464 0,-4 3 112 15,0-2 16-15,-5 2 0 0,-3 3-288 0,-5 0-48 16,-3 5-16-16,-3 0 0 0,-2 5-544 0,-1 1 0 15,1 6 0-15,2 3-192 16,4 6-2368-16,3 2-480 0</inkml:trace>
  <inkml:trace contextRef="#ctx0" brushRef="#br0" timeOffset="50099.66">28160 13358 43311 0,'-2'-3'3840'0,"-2"-5"-3072"0,0 3-608 0,0-1-160 16,4 6 1152-16,0 0 192 0,0 0 32 0,0 0 16 16,-1 8-720-16,1 5-144 0,2 4-16 0,2 4-16 15,0 2-496-15,0 6 0 0,0 4 0 0,-1 1 0 16,-3 2 128-16,-3-2-128 0,-2 0 0 0,-2-1 144 16,-1-5-144-16,1 2 0 0,-3-5 0 0,3 0 0 31,-1-6-2096-31,3-2-336 0,1-4-80 0</inkml:trace>
  <inkml:trace contextRef="#ctx0" brushRef="#br0" timeOffset="50570.63">28025 13434 41919 0,'-9'-8'1856'0,"9"8"384"0,0 0-1792 0,0 0-448 16,0 0 0-16,0 0 0 0,0 0 928 0,6-4 96 15,3 2 0-15,4 0 16 0,4 2-736 0,4 0-160 16,4-1-16-16,1 1-128 0,3-1 0 0,-1 0-176 15,1-2 0-15,-2 2 0 16,-1-5-1504-16,-2 2-304 0,-5 1-64 0,-2-5-16 16,-2 1 656-16,-2-1 144 0,-3 1 32 0,-2-4 0 0,-3 1 976 0,-1 1 256 15,-1-1 0-15,-3 1 0 0,-2 0 1296 0,0 1 304 16,-3 2 64-16,1 2 16 0,4 4-368 0,0 0-80 16,-7-1-16-16,7 1 0 0,-6 6-720 0,0 5-160 0,1 2-16 0,3 2-16 15,-1 4-304-15,2 1 0 0,-1 3 0 0,2 0 0 16,0-1 192-16,0 3-64 0,-1 0 0 0,2 0-128 15,1-1 272-15,-2 0-48 0,0-2-16 0,0 0 0 16,0-1 16-16,0-3 0 0,-2-2 0 0,2-2 0 16,2-2-96-16,-2-2-128 0,0-2 176 0,0 0-176 15,0-8 176-15,0 0-176 0,0 0 160 0,0 0-160 16,0 0 224-16,0 0-48 0,0 0-16 0,1-7 0 16,0 0-160-16,3-4 192 0,1-4-192 0,3-1 192 15,1-1-192-15,2 0 0 0,2 0 0 0,5-5 0 16,-1 5 0-16,-6 9 0 0,-1-1 0 0,0 1 128 15,-1 3 128-15,-1 2 0 0,0 2 16 0,-8 1 0 16,8 4-144-16,-3 5-128 0,-1 0 144 0,-1 4-144 16,-1 0 128-16,0 3-128 0,-1 1 0 0,-1-1 0 15,0 1 0-15,0-1 0 0,0 3 0 0,0-6 0 16,-1 0-1216-16,2-1-272 0,0-5-64 0,-1-7-12352 16,0 0-2480-16</inkml:trace>
  <inkml:trace contextRef="#ctx0" brushRef="#br0" timeOffset="51135.28">28644 13574 28559 0,'0'0'2544'0,"-1"-4"-2032"16,-1-3-512-16,1 1 0 0,-2-1 2288 0,1 1 352 15,1 0 80-15,-1 1 16 0,2 5-1056 0,0 0-208 16,0 0-32-16,0 0-16 0,0 0-928 0,0 0-192 16,0 0-48-16,0 0 0 0,0 0-256 0,-1 12 0 15,0 0 0-15,-1 1 0 0,2-4 0 0,0 1 0 0,0 1 0 0,0-4 0 16,0 5 128-16,2-1-128 0,-2-11 0 0,2 9 0 15,1 1 128-15,-1-2-128 0,-2-8 0 16,0 0 0-16,7 4 208 0,-7-4-64 0,9 1-16 0,0-2 0 16,-1-2-128-16,0-1 192 0,0-1-192 0,0-1 192 15,-2-7-352-15,2 2-64 0,0 1-16 0,-2-2 0 16,1-1 240-16,-1 0 0 0,2-1 0 0,-1-1-144 16,-2 1 144-16,0 0-128 0,0-6 128 0,-1 4-128 15,-1 5 128-15,-2-2 0 0,0 1 0 0,-2 1 128 16,-2 4 208-16,0 1 48 0,-4 5 16 0,-1 0 0 15,0 1-160-15,-1 4-48 0,-2 2 0 0,-1 3 0 16,0 3-192-16,0 0 0 0,2 2 0 0,2 3 0 16,2 3 0-16,0-2 0 0,4-1 0 0,0 1 0 15,4 0-272-15,0 1 0 0,1-5 0 0,1-1 0 16,1-4-496-16,2-1-112 0,0-1-16 16,1-4 0-16,0-1 320 0,1-4 48 0,2-1 16 0,0-3 0 0,1-2 512 0,1 1 0 15,0-2 0-15,0-1 0 0,-1 0-128 0,0 2 128 16,-2-1 0-16,0 2 0 0,0 1-256 0,-1 1 48 15,-1 2 16-15,-8 3 0 0,7-4 192 0,0 3 0 16,-7 1 0-16,6 0-144 0,-6 0 144 0,7 1 0 16,-7-1 128-16,8 2-128 0,0 0 384 0,-2 1 16 15,-6-3 0-15,9 4 0 0,0-2 320 0,0 2 64 16,-1-1 16-16,1 1 0 0,-1 0-224 0,1 2-32 16,-1-2-16-16,1 1 0 0,-1 0-128 0,0 1-16 0,-2 0-16 0,1-1 0 15,1 1-208-15,-2 0-32 0,2-2-128 0,-1 0 192 16,-7-4-192-16,8 3 0 0,1-1 0 0,-3-2 0 31,-6 0-736-31,9-4-240 0,0 2-48 0</inkml:trace>
  <inkml:trace contextRef="#ctx0" brushRef="#br0" timeOffset="51240.08">29245 13566 27647 0,'0'0'1216'0,"0"0"256"0,0 0-1168 0,0 0-304 0,0 0 0 0,3-7 0 15,-3 7 5840-15,0 0 1120 0,0 0 208 0,0 0 64 31,0 0-6976-31,0 0-1408 0</inkml:trace>
  <inkml:trace contextRef="#ctx0" brushRef="#br0" timeOffset="51769.97">23889 14461 44223 0,'0'0'1968'0,"-1"-10"400"16,-3-2-1904-16,3 4-464 0,1 2 0 0,0 6 0 16,0 0 560-16,1 8 16 0,3 7 0 0,3 8 0 0,0 8-208 0,8 24-48 15,-2 2 0-15,-5-18 0 16,-2 8-128-16,2 0-16 0,0 2-16 0,-3-2 0 0,-1-4-32 0,0 0 0 15,-2-2 0-15,-2-5 0 16,-1 0-1104-16,-3-5-240 0,-2-4-32 0,2 1-16 0</inkml:trace>
  <inkml:trace contextRef="#ctx0" brushRef="#br0" timeOffset="51937.25">23630 15042 43311 0,'0'0'3840'0,"0"0"-3072"0,0 0-608 0,0 0-160 15,0 0 1088-15,0 0 192 0,0 0 48 0,10 2 0 16,3 2-688-16,6-1-144 0,5 2-32 0,5 1 0 16,5 1-464-16,1-1 128 0,-1-2-128 0,1 3 0 15,0 1 0-15,1 0 0 0,-5-5 0 0,-4 3-14816 16,-3-2-2848-16</inkml:trace>
  <inkml:trace contextRef="#ctx0" brushRef="#br0" timeOffset="52125.49">24376 14834 35935 0,'0'0'3200'0,"0"0"-2560"0,0 0-512 0,0 0-128 15,0 0 2224-15,0 0 416 0,-8 7 96 0,-1 5 16 16,-3-1-1328-16,-2 8-256 0,-2 0-48 0,-1 2-16 16,-1 2-304-16,-2 6-64 0,-1-4-16 0,2 0 0 15,-2 1-352-15,-1 1-80 0,-2-1-16 0,1 0 0 16,-2-1-272-16,0-2 0 0,2 0 0 0,3-4 0 15,3-2-2576-15,3-4-480 0</inkml:trace>
  <inkml:trace contextRef="#ctx0" brushRef="#br0" timeOffset="52836.81">23788 15821 42495 0,'0'0'944'0,"0"0"192"0,-6-9 32 0,6 5 16 0,0 4-944 0,4-6-240 15,0-2 0-15,1-1 0 0,2 0 288 0,1-2 16 16,2 1 0-16,3-3 0 0,-2-3-304 0,-1 0 0 16,-1-1 0-16,0-1 0 0,-2 0 192 0,-1 0-64 15,-3-1 0-15,-2 4-128 0,-2-2 256 0,-4 4-48 16,-4 2-16-16,1 2 0 0,-3 3 112 0,-3 2 16 15,-3 3 0-15,-1 1 0 0,-3 1-128 0,-1 5 0 16,1 5-16-16,-1 2 0 0,1 4-176 0,0 0 0 16,0 2 0-16,2 3 0 0,3 2 0 0,4 1 0 0,4 1 0 0,5 0 0 15,3-1 0-15,3 1-192 0,5 0 64 0,3 0 128 16,0 0-192-16,4 1 192 0,2 3-160 0,1-2 160 16,2-2-160-16,0-2 160 0,0 0-160 0,-2-1 160 15,-2-3-384-15,-2 1 32 0,-3-4 0 0,-5-2 0 16,-6-2 176-16,-2-1 48 0,-4 3 0 0,-3-4 0 15,-2 0 304-15,-4-4 64 0,-2 0 16 16,-1-2 0-16,-2-2 320 0,1-3 64 0,-1-4 0 16,2-1 16-16,1-3-176 0,3-3-32 0,1-2-16 0,4-1 0 15,3-2-16-15,5-3 0 0,4-1 0 16,4-2 0 0,4-1-1120-16,5-2-240 0,3 0-32 0,5 0-13280 0,2 2-2640 0</inkml:trace>
  <inkml:trace contextRef="#ctx0" brushRef="#br0" timeOffset="53055.55">24231 15566 37775 0,'-16'-9'3360'0,"11"5"-2688"16,0 0-544-16,-2 1-128 0,1 1 1552 0,6 2 288 16,-7 2 48-16,3 3 16 0,2 3-704 0,0 5-144 15,2 4-32-15,3 7 0 0,1 0-608 0,0 6-128 16,1 4-32-16,0 4 0 0,-1 2 224 15,1 1 32-15,-3-1 16 0,-2-2 0 0,-2-3-160 0,2-1-48 16,-1-4 0-16,-1-1 0 0,-1-4-144 0,0-1-48 16,2-3 0-16,0-1 0 15,1-5-704-15,1-3-160 0,0 0-32 16,3-8 0-16,-4-4-2496 0,8-1-496 0</inkml:trace>
  <inkml:trace contextRef="#ctx0" brushRef="#br0" timeOffset="53197.28">24108 15886 15663 0,'-32'-2'688'0,"17"-1"144"0,0-1-656 0,-1 0-176 0,3 0 0 0,3 2 0 16,2-1 6080-16,8 3 1168 0,0 0 240 0,5-5 64 16,8 1-5296-16,8-1-1040 0,6 0-224 0,6-2-32 15,3 1-704-15,4-1-256 0,1 3 176 0,-2-1-176 32,-1 0-272-32,-4 1-160 0,-4 0-16 0,-4 1-19776 0</inkml:trace>
  <inkml:trace contextRef="#ctx0" brushRef="#br0" timeOffset="53636.11">24669 15808 43311 0,'-5'-4'3840'0,"-2"-2"-3072"15,-1-3-608-15,1 1-160 0,-1-1 432 0,1 1 48 16,2 1 16-16,0 1 0 0,0-1 192 0,-1 2 32 15,1 2 16-15,5 3 0 0,-5-2-464 0,-2 2-80 0,0 0-32 0,-3 4 0 16,0 2-32-16,-2 1-128 0,-1 3 192 0,0 3-64 16,0 2-128-16,1 0 0 15,2 2 144-15,2 1-144 0,2 1 0 0,2-1 0 0,2-1 0 0,4 0 0 16,2-2 0-16,2 0-128 0,3-2 128 0,3-1-128 16,1-3 128-16,0 0-128 0,0-3 128 0,0-3-128 15,0-2 128-15,0-1-160 0,-1-1 160 0,0 0-160 16,-2-5 160-16,-1 0 0 0,-1-2 0 0,-1 0 0 15,-2-1 0-15,0-1 0 0,-1 1 0 0,0-2 0 16,-3 1 0-16,1-1 0 0,-1 0 0 0,0-1 0 16,-1 0 0-16,0 2 0 0,0 1 0 0,1 3 0 15,-1 6 0-15,0 0 0 0,0 0 0 0,0 0 0 16,0 0-272-16,0 0-80 0,2 4-16 0,0 4 0 16,1 4 368-16,1-2 240 0,0 3-48 0,1 0 0 15,0 3-192-15,0-2 0 0,1-1 0 0,1 3 0 16,1-2 0-16,1-1 144 0,1-2-144 0,0-3 128 15,2-3-2320-15,2-3-480 16</inkml:trace>
  <inkml:trace contextRef="#ctx0" brushRef="#br0" timeOffset="53826.14">24971 15562 31327 0,'-11'-4'2784'0,"11"4"-2224"16,-4-3-560-16,4 3 0 0,0 0 2784 0,0 0 448 15,0 0 96-15,-2 9 0 0,2 4-1840 0,3 3-368 16,2 2-80-16,0 6-16 0,2 1-384 0,-2 3-64 16,-2 2-32-16,-2 0 0 0,0 3-16 0,-1-1 0 15,0 0 0-15,-1-1 0 0,-1-1-336 0,-2 0-192 0,0-7 192 0,0-2-192 32,1-5-576-32,2-3-240 0,0-1-32 0,1-3-21072 0</inkml:trace>
  <inkml:trace contextRef="#ctx0" brushRef="#br0" timeOffset="54103.6">24870 15755 39215 0,'0'0'1728'0,"0"0"384"0,0 0-1696 0,0 0-416 0,0 0 0 0,0 0 0 16,0 0 240-16,8 5-48 0,2 0 0 0,7-4 0 16,6-3-192-16,3-2-208 0,2-1 32 0,1-3 16 31,-1-4-2896-31,1 2-576 0,0-1-112 0,-3 1-32 0,-3-1 3024 0,-2 2 608 0,-3 0 144 0,-1 1 0 15,-5 1 1712-15,-3 1 368 0,-9 6 80 0,0 0 16 0,0 0-208 0,0 0-48 16,0 0 0-16,0 0 0 0,0 0-1024 0,3 9-192 16,-2 3-64-16,-1 4 0 0,0 2-96 0,-1 3-32 15,-2 0 0-15,2 2 0 0,-1 5 64 0,2-2 16 16,0-2 0-16,0 0 0 0,2-1-320 0,-1-2-64 16,3-2-16-16,-3-3 0 15,1-2-512-15,-1-4-96 0,0-2-32 0,-1-8-20192 16</inkml:trace>
  <inkml:trace contextRef="#ctx0" brushRef="#br0" timeOffset="54217.51">25283 15571 39967 0,'0'0'1776'0,"-8"-3"352"0,2-2-1696 0,6 5-432 0,-7 1 0 0,7-1-17680 15</inkml:trace>
  <inkml:trace contextRef="#ctx0" brushRef="#br0" timeOffset="54770.82">25463 15658 44575 0,'0'0'1984'0,"0"0"384"0,-4-4-1888 0,4 4-480 0,0 0 0 0,0 0 0 16,0 0 304-16,-5 6-48 0,1 1 0 0,0 1 0 0,1 1-256 0,1 3 0 16,-1 2 0-16,-1 1 0 0,0 0 0 0,-1 2 0 15,0-2 0-15,0 0 0 0,-1 0 0 0,1-1 160 16,1 0-160-16,2-1 128 0,0-1-128 0,2 0 0 16,2-6 144-16,-2-6-144 0,0 0 0 0,9 4 0 15,1-5 0-15,1-2 0 0,-1-3 0 0,2-3 0 16,-2-2 0-16,2 1 128 0,0-1 112 0,-1 0 16 15,0-2 16-15,-2 0 0 0,0 0 272 0,0 1 48 16,0-1 16-16,1 0 0 0,-3 1-176 0,1 2-48 16,-1 2 0-16,-1 0 0 0,-1 3-224 0,-5 5-160 15,8-2 192-15,-8 2-192 0,8 2 0 0,0 2 0 0,-2 5 0 0,1-1 0 16,-1 1 0-16,1 2 0 0,-2 4 0 0,0-2 0 16,1-1 0-16,-1 1 0 0,-1 0-128 0,0 0 128 15,0 0 0-15,-1 0 0 0,0 0 0 0,0 0 0 16,1-4-144-16,-2-1-96 0,-2-8-16 0,3 8 0 15,1-2 256-15,-4-6 192 0,0 0-48 0,0 0 0 16,0 0-144-16,0 0-224 0,6-5 48 0,1-2 16 16,-2-4 160-16,2-1 192 0,-1-2-32 0,2-1-16 15,0 1-144-15,0 0-144 0,1-2 144 0,0 0-208 16,0-1 208-16,1 4 0 0,1 0 0 0,-1 3-144 16,1-2 144-16,-2 4 0 0,-1 6 0 0,-1 0 0 15,0 2 128-15,-1 3-128 0,0 5 160 0,-1 1-160 16,-1 7 272-16,0 2-32 0,-3-3-16 0,0 2 0 15,1 2 32-15,-1 0 0 0,1 1 0 0,1-2 0 16,0-2-1472 0,2-2-272-16,0-2-64 0</inkml:trace>
  <inkml:trace contextRef="#ctx0" brushRef="#br0" timeOffset="55204.39">26209 15740 42383 0,'0'0'1872'0,"1"-5"400"0,-1 5-1824 15,3-6-448-15,-2-1 0 0,1 2 0 0,-2 5 928 0,0 0 96 16,0 0 0-16,2-7 16 0,-1 1-640 0,-1 6-128 16,0 0-16-16,0 0-16 0,-5-3-48 0,-2 2 0 0,0 1 0 0,-3 1 0 15,-1 2-32-15,0 2-16 0,-3 3 0 0,1 1 0 16,0 1 48-16,2 5 0 0,-2-2 0 0,2 2 0 15,0 0-192-15,2 0 0 0,3 2 0 0,0 0 128 16,2 0-128-16,3-1 0 0,2-2 0 0,3 1 0 16,2-4 0-16,1-4 0 0,1-2 0 0,3-2 0 15,2-3 0-15,0-3 0 0,1-2 128 0,0-6-128 16,1 0 256-16,-1-2-48 0,-1-2 0 0,0 0 0 16,0 0 112-16,-1 2 0 0,-2-2 16 0,-1 0 0 15,-1 2-160-15,-1 2-48 0,-2 0 0 0,0 3 0 16,0-1-128-16,-2 5 0 0,-3 4 0 0,0 0 128 15,0 0-128-15,0 0 0 0,0 0 0 0,-1 8 128 16,-2 4-128-16,1 2 0 0,0 2 0 0,4 2 128 0,-1 2-128 16,1 0 0-16,2 1 0 0,2-2 128 0,0-1-128 15,1-4 0-15,-2 1 0 0,1-4 0 16,1-2-768-16,2-2-64 0,-3-4-32 0,2-2-14016 16,1-1-2800-16</inkml:trace>
  <inkml:trace contextRef="#ctx0" brushRef="#br0" timeOffset="55521.28">26437 15721 50271 0,'0'0'1104'0,"0"0"240"0,0 0 32 0,0 0 32 0,0 0-1120 0,9-7-288 0,-3 3 0 0,4 2 0 16,-1-1 256-16,1 2-16 0,1 1 0 0,-1 1 0 15,2 2-240-15,-2 3 0 0,1-3 0 0,-2 3 0 16,-1 2 0-16,-2 1 0 0,-1 3 0 0,0 1 0 15,-1 3-256-15,-1-1 64 0,-2 4 16 0,1-1 0 32,-2 1-384-32,0 2-80 0,0-2 0 0,0-1-16 0,0-3 528 0,0 0 128 0,-2-2 0 0,2-5 0 15,3 0 0-15,-2-3 256 0,-1-5-64 0,0 0-16 16,0 0 768-16,0 0 144 0,3-8 48 0,1-4 0 16,0-2-160-16,1-3-16 0,3-3-16 0,1 1 0 15,0-6-544-15,1 0-96 0,2-1-32 0,1 0 0 16,0-3-96-16,0 2-32 0,0-2 0 0,0 5 0 31,2 3-960-31,-4 0-192 0,-2 1-32 0,6 5-16 0</inkml:trace>
  <inkml:trace contextRef="#ctx0" brushRef="#br0" timeOffset="56272.32">27009 15708 28559 0,'0'0'2544'0,"-4"-7"-2032"0,2-1-512 0,-2 2 0 16,0-1 3984-16,1 1 704 0,-2-1 144 0,1 3 32 15,4 4-2784-15,0 0-544 0,0 0-128 0,0 0 0 16,0 0-816-16,0 0-144 0,-5 4-48 0,1 2 0 16,-1 0-208-16,1 3-64 0,0 2 0 0,1 2 0 15,2 0 0-15,0 0-128 0,-1 1 192 0,5-1-64 16,1-1-128-16,2 0 0 0,2-1 0 0,1-2 0 15,2-1 0-15,3-1 0 0,3-1 0 0,3-3 0 16,-2 1 0-16,0-4-256 0,2-3 64 0,-2 2 16 16,-1-2-80-16,-1-3-32 0,-1-2 0 0,1-1 0 15,-1-2 288-15,5-6 0 0,-4 2 0 0,-7 4 0 16,0 0 0-16,-1-1 0 0,-2 3 0 0,-1-2 0 0,-1 5 320 0,-4 6-16 16,0 0-16-16,0 0 0 0,0 0-32 0,0 0 0 15,3 8 0-15,-3 5 0 0,-1 4-96 0,1 5-32 16,1 3 0-16,0 3 0 0,1 6-128 0,0 4 0 15,1 1 0-15,1 4 0 0,2 0 0 0,-1 3-192 16,2 2 64-16,-1 2 128 0,0 2 0 0,-2 2 0 16,-2 3 0-16,-2-3 0 0,-2 1 0 0,-2-5 0 15,-4-1 0-15,-3-2 0 0,0-7 0 0,-4 1 0 16,-2-3 192-16,-1-3-64 0,-1-3-128 0,-2-2 0 16,-1-7 0-16,-2-4 0 0,1-4 0 0,-2-6 256 0,0-5-32 15,-1-4-16-15,0-4 64 0,1-8 16 0,-1-6 0 0,0-2 0 16,0-3-144-16,0-5-16 15,0-3-128-15,1-3 192 0,2-2 160 0,0-7 32 0,3-6 0 0,3-2 0 16,4-2-48-16,5-6 0 0,6-1 0 0,9 2 0 16,5-1-592-16,6 2-112 0,7-1-16 0,6 4-16 15,6 0 208-15,6 6 64 0,3 6 0 0,8 8 0 16,3 4-128-16,3 7 0 0,2 5-16 0,-4 6 0 16,-3 5 64-16,-5 3 16 0,-5 2 0 0,-6 2 0 15,-5 1 192-15,7 4 0 0,-11-3 0 0,-16 0-144 16,-4 1 144-16,-3-3 0 0,-7 0-144 0,0 0 144 31,0 0-640-31,-7 0-64 0,-2-3-16 0,-1 1 0 0,-2-4-1216 16,2 0-240-16,-1 2-64 0</inkml:trace>
  <inkml:trace contextRef="#ctx0" brushRef="#br0" timeOffset="56475.45">27915 15802 58047 0,'0'0'5168'0,"4"-6"-4144"16,0-1-816-16,-1 1-208 0,-3 6-192 0,0 0-64 0,0 0-32 0,-2-6 0 16,1-1 288-16,1 7 176 15,0 0-32-15,-8 0-17120 16,-2 0-3440-16</inkml:trace>
  <inkml:trace contextRef="#ctx0" brushRef="#br0" timeOffset="74967.58">23875 12638 12895 0,'0'0'1152'0,"-10"1"-928"0,0 0-224 0,1 0 0 16,9-1 256-16,-9 4 0 0,9-4 0 0,-9 4 0 16,9-4-256-16,0 0 0 0,-9 4 0 0,9-4 0 15,0 0 320-15,0 0 32 0,0 0 0 0,0 0 0 16,0 0 976-16,0 0 192 0,0 0 32 0,0 0 16 16,0 0-576-16,0 0-112 0,0 0-32 0,0 0 0 15,14-1-224-15,2-4-48 0,0 1-16 0,3 0 0 16,2 0-176-16,4 0-16 0,1 1-16 0,5 1 0 15,4 0-176-15,6 1-48 0,2 1 0 0,1 0 0 0,0-1-128 0,5-2 0 16,3 3 0-16,1-1 0 0,1 0 0 0,2 1 0 16,1 1 0-16,2 0 0 0,-1 2 160 0,-3-1-160 15,-3 0 192-15,0-2-192 0,1-2 224 0,-3 1-64 16,0 0-16-16,1 1 0 0,0 0 32 0,1 0 0 16,1 0 0-16,-4 0 0 0,-6 0-48 0,-2 0-128 15,0 0 192-15,-2 0-64 0,-1 0-128 0,-4 0 0 16,-3 0 0-16,-6 0 0 0,-6 0 128 0,-2 0-128 15,-4 0 0-15,-13 0 128 0,0 0-128 0,0 0 0 0,0 0 0 0,0 0 128 16,0 0-128-16,0 0 192 16,-12-4-192-16,-2 1 192 0,-4 1-192 0,-2 0 0 15,-2 2 144-15,0 0-144 0,1 0 0 0,-1 0 128 16,-2 2-128-16,1 0 0 0,1-2 0 0,0 3 0 16,-3 1 0-16,-4 0-9008 15,-3 0-1792-15</inkml:trace>
  <inkml:trace contextRef="#ctx0" brushRef="#br0" timeOffset="75398.48">23810 12701 10127 0,'0'0'896'0,"0"0"-704"16,0 0-192-16,0 0 0 0,0 0 384 0,0 0 64 15,0 0 0-15,0 0 0 0,12-2-448 0,-1-1 0 16,1 2 0-16,-2-2-176 0,-10 3 176 0,13-2 0 16,0-2 0-16,1 0 0 0,0 0 1584 0,2 1 240 15,-1 2 48-15,6 0 16 0,4-3-656 0,6 1-128 16,6 2-16-16,3 1-16 0,3-4-560 0,3 3-128 15,4-1 0-15,4 2-16 0,2-2-176 0,4 0-16 16,1 1-16-16,3 1 0 0,4 0-160 0,-4 0 0 16,-4-1 0-16,1 1 0 0,0-3 208 0,1 2-32 15,-4-2-16-15,2 2 0 0,3-2 144 0,-2 2 16 16,-1 0 16-16,0-2 0 0,-1-1-80 0,-1 0-32 16,1 0 0-16,-3 2 0 0,-1-3-96 0,-2 3 0 15,-1 0-128-15,-3 0 192 0,-5 1-192 0,-5 1 144 16,-5 0-144-16,-7 0 128 0,-3-1-128 0,-6 1 160 15,-5 0-160-15,-13 0 160 0,0 0-32 0,0 0 0 0,0 0 0 0,0 0 0 32,0 0-672-32,0 0-144 0</inkml:trace>
  <inkml:trace contextRef="#ctx0" brushRef="#br0" timeOffset="76408.58">24102 12604 13823 0,'0'0'1216'0,"0"0"-960"15,-9-2-256-15,9 2 0 0,-9 2 288 0,9-2 16 16,0 0 0-16,0 0 0 0,0 0-304 0,0 0 160 16,0 0-160-16,10 5 128 0,3-1 720 0,3-2 144 15,3 0 32-15,2-1 0 0,0-1 0 0,5 4 0 16,1-4 0-16,3 0 0 0,3 0-416 0,5 0-80 16,2 0-16-16,3-3 0 0,2 2 0 0,4 1 0 15,7 0 0-15,0 0 0 0,0 0-96 0,2 0-32 16,0 0 0-16,4-1 0 0,-1-1-144 0,3 2-48 0,4 0 0 0,-1 3 0 15,-1 1-192-15,-3-3 128 0,0 0-128 0,0 1 0 16,-1-2 0-16,-2 2 128 16,-3 0-128-16,2 0 0 0,0 1 128 0,-6 0 0 0,-7-1-128 0,-3-1 192 15,-4 1-32-15,-1-2-16 0,-3 0 0 0,-2 0 0 16,-5 0-144-16,-2 1 128 0,-2-4-128 0,-5 2 128 16,-4 0 64-16,-2 0 0 0,-3-2 0 0,-10 3 0 15,0 0 160-15,9-4 32 0,-9 4 16 0,0 0 0 16,0 0 176-16,0 0 48 0,0 0 0 0,0 0 0 15,0 0-304-15,0 0-48 0,0 0-16 0,6-7 0 0,-6 7-128 16,0 0-128-16,0 0 144 0,0 0-144 0,3-7 304 0,-3 7-48 16,0 0 0-16,0 0 0 0,4-8 0 0,-4 8-16 15,0 0 0-15,0 0 0 0,6-11-64 0,-6 11-16 16,0 0 0-16,5-7 0 0,-5 7-32 0,5-6 0 16,-5 6 0-16,5-6 0 0,-5 6 32 0,0 0 0 15,7-7 0-15,-7 7 0 0,0 0-160 0,0 0 0 16,0 0 144-16,8-7-144 0,-8 7 240 0,0 0-32 15,0 0 0-15,7-6 0 0,-7 6-64 0,0 0-16 16,0 0 0-16,0 0 0 0,0 0-128 0,0 0 192 16,0 0-192-16,0 0 192 0,8-5-192 0,-8 5 0 15,0 0 144-15,0 0-144 0,0 0 0 0,0 0 0 0,0 0 0 0,0 0 128 16,0 0-128-16,0 0 0 16,0 0 0-16,0 0 0 0,9 0 0 0,-9 0 0 0,0 0 0 0,0 0 0 15,0 0 0-15,0 0 0 16,0 0 0-16,0 0 0 0,0 0 0 0,9 1 0 15,-9-1 0-15,0 0 0 0,0 0 0 0,0 0 0 0,0 0 0 0,0 0 128 16,8-2-128-16,-8 2 0 0,0 0 0 0,0 0 0 16,0 0 0-16,0 0 0 0,0 0 0 15,7-7 128-15,-7 7-128 0,0 0 0 0,5-6 0 0,-5 6 0 16,0 0 0-16,0 0 0 0,0 0 0 0,0 0 128 16,0 0-128-16,0 0 0 0,0 0 0 0,0 0 0 15,0 0 0-15,0 0 0 0,0 0 0 0,0 0 0 16,0 0 0-16,0 0 0 0,0 0 0 0,0 0 0 15,0 0 0-15,0 0 0 0,0 0 0 0,0 0 0 16,0 0 0-16,0 0 0 0,0 0 0 0,0 0 0 0,0 0 0 16,0 0 0-16,0 0 0 0,0 0 0 0,0 0 0 0,0 0 0 15,0 0 0-15,0 0 0 0,0 0 0 0,0 0 0 16,0 0 0-16,0 0 0 0,0 0 0 0,0 0 0 16,0 0 0-16,0 0 0 0,0 0 128 0,0 0 0 15,-9 2 0-15,9-2 0 0,0 0-128 0,0 0 0 16,0 0 0-16,0 0 0 0,0 0 0 0,0 0-160 15,0 0 160-15,0 0-208 0,0 0 208 0,0 0-176 16,0 0 176-16,0 0-160 16,0 0-352-16,-1 11-80 0,1-11-16 0,0 0-16880 0</inkml:trace>
  <inkml:trace contextRef="#ctx0" brushRef="#br0" timeOffset="88426.9">23207 16627 35935 0,'-13'-5'1600'0,"13"5"320"0,-9-3-1536 0,3-2-384 16,6 5 0-16,0 0 0 0,0 0 0 0,0 0 128 15,-7-5-128-15,7 5 0 0,0 0 176 0,0 0-48 16,-4-6 0-16,4 6 0 0,-4-6 256 0,1-2 64 15,-1-1 0-15,0-1 0 0,1-5 128 0,-1 1 16 0,-1-2 16 0,0-2 0 16,0-2-160-16,-2 0-16 16,-1-7-16-16,2 1 0 0,-1-4-176 0,-1-1-48 0,-1-4 0 0,-1-3 0 15,-1 2-192-15,1-2 128 0,0-1-128 0,-2 1 0 16,-3 1 128-16,2 1-128 0,0-1 0 0,0-3 0 16,-1 0 128-16,1 2-128 0,0 4 0 0,0-3 0 15,0 2 144-15,1 4-144 0,2 2 128 0,2 3-128 16,1-1 192-16,2 5-64 0,0 3 0 0,5 0 0 15,1 2-128-15,3 0 0 0,1 4 0 0,4 0 0 16,1 0 0-16,1 0-224 0,2 0 80 0,2 0 16 16,0 0 128-16,2 0 0 0,0-1-144 0,3 3 144 15,1 2 0-15,0 0-144 0,-1-3 144 0,4 3 0 16,2 2-128-16,4-2 128 0,2-1 0 0,6-2 0 0,3 0-128 16,6 2 128-16,5-5 0 0,8 5 0 0,5-1 0 0,0 1 0 15,-1 1 0-15,1 1 0 0,3 2 0 0,4-1 0 16,3 3 0-16,4-1 144 0,1 1-144 0,3 0 0 15,0 0-192-15,3-1 192 0,3-3 0 0,3 2 0 16,2-3 0-16,0 1 128 0,-1 0-128 0,2-1 0 16,5-3 0-16,2 3 0 0,1 1 176 0,1-1-48 15,3 1-128-15,5-1 192 0,5 4 0 0,-2 1-16 16,-4 1 0-16,8 3 0 0,6 2 16 0,-1 1 0 16,-7 7 0-16,2-4 0 0,2 2-192 0,-3 5 0 15,-3 3 0-15,0-3 128 0,0-6-128 0,-3 3 0 0,-1-1 0 16,-10-1 0-16,-7-5 0 0,-5-1 0 0,-7-2 0 0,-4-2 0 15,-2 1 0-15,-10-4 0 0,-7 0 0 0,-4-2 0 16,-6 2 0-16,-2-2 0 0,-4 0 0 0,-2 0 128 16,-4-2-128-16,-1 0 0 0,-5-2 144 0,-2 4-144 15,-5 0 128-15,-3 1-128 0,-4 0 128 0,0 2-128 16,-4-1 128-16,-2 3-128 0,-4 2 160 0,-7 0-160 16,0 0 128-16,0 0-128 0,0 0 0 0,9 2 0 15,-9-2 0-15,8 9 0 0,-2 4 0 0,-3 6 0 16,3 4 0-16,-5 5 128 0,-2 5-128 0,-1 9 0 15,1 8 0-15,-2 2 144 0,0 8-144 0,-1 2 128 16,-3 4-128-16,2 5 0 0,1 2 0 0,1 3 0 16,-3 0 0-16,1-6 0 0,-1-6 0 0,1 1 0 15,0 1 128-15,-2-2-128 0,2-2 0 0,0-5 128 16,-1-2-128-16,0-6 160 0,-2-3-160 0,-1-7 160 0,-2-9 224 0,-1-1 64 16,0-1 0-16,-5-3 0 0,-5-4-32 0,0 0 0 15,0-2 0-15,-2 0 0 0,-2-2-144 0,-2 0-16 16,-4-2-16-16,1 1 0 0,-2-3-112 0,-3 0 0 15,-9 0-128-15,-4-1 192 0,-7-2-192 0,-4-3 128 16,-5-2-128-16,-3 0 0 0,-1 2 128 0,-8-3-128 16,-9-2 0-16,-5-2 0 0,-6 3 128 0,5-3-128 15,3-3 0-15,-6 3 0 0,-6 0 0 0,2 0 128 16,3-2-128-16,1 0 0 0,-1 0 0 0,-3-1 0 16,-4 0 0-16,3 2 0 0,0 1 0 0,-3 0 0 15,-4 0 0-15,-3 3 0 0,-3 1 0 0,-1 2 0 16,1 1 0-16,-7 2 0 0,-8 2 0 0,2 1 0 0,1 0 0 0,-3 1 0 15,-6 0 0-15,8 0 0 0,10-4 0 0,3 0 0 16,-2-1 0-16,10 1 0 0,8-1 128 0,12 0-128 16,11-2 0-16,6 0 128 0,4-2-128 0,4-1 0 15,0 3 0-15,6-4 128 0,4 2-128 0,3 0 0 16,2 1 0-16,2-1 0 0,1 1 0 0,3 1 0 16,0 0 0-16,-3-2 0 0,-4 0 0 0,-1 1 0 15,-2-1 0-15,2 1 0 0,3-1 0 0,2 0 0 16,0 3 0-16,8-5 0 0,6 2 0 0,5-1 0 15,5-3 0-15,4 0 0 0,2 0 128 0,12 0-128 16,-9-1 0-16,9 1 0 0,0 0 0 0,0 0 0 31,0 0-912-31,0 0-176 0,0 0-48 0,12-11-20672 0</inkml:trace>
  <inkml:trace contextRef="#ctx0" brushRef="#br0" timeOffset="88652.07">29425 16583 46079 0,'-16'-19'2048'0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047D-7E9C-444A-9BB2-26FB5BB89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B2957-DC81-4BCB-B671-53470A252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8B79-4E07-4767-AB9C-70575B61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782-83FC-45D1-BA0F-BE23D2D74BF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A9564-6F3C-49B4-83D7-4ABFCA3B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09988-0847-473E-B732-4EF99C75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4D37-7A4B-4C91-B770-AF3F232B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4718-C842-4CEB-BCAD-38A2D192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5CF0C-C325-4CE0-8848-9CB28A94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15D8A-32DC-4937-B622-73B9E9F4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782-83FC-45D1-BA0F-BE23D2D74BF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901CC-CF5F-4DD2-A8B2-7B97C358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4E340-7E25-4110-B70A-A93543B3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4D37-7A4B-4C91-B770-AF3F232B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0C4BB-360A-4259-8514-D0EC19123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0654-903C-4DAB-A568-4C14D5F91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63273-36BD-4182-93CA-1161B3A4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782-83FC-45D1-BA0F-BE23D2D74BF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0B0E6-27FF-43BF-B8DA-D20F3368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2A37-3970-4E6D-B100-43A9B9BF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4D37-7A4B-4C91-B770-AF3F232B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314B-D3D0-46F2-B70D-CBBB3C56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5F64-DD22-4EDF-A504-95CF6D21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80D6-6660-43D9-B3D9-9A9BEBCD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782-83FC-45D1-BA0F-BE23D2D74BF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B56A-1ECC-4277-BB4E-0FFEC51B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B715-76ED-4FF1-A57B-8992BE6E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4D37-7A4B-4C91-B770-AF3F232B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7060-860D-48E6-9F15-BA94C017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54E35-2EBD-45CB-AE62-6FF324AA7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B49D7-AC05-4BFA-8F46-DAA8A25D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782-83FC-45D1-BA0F-BE23D2D74BF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68D8-ECF2-4BC3-8447-F6D52B47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FA2D-7C8C-4B13-BAD6-A1A34FC9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4D37-7A4B-4C91-B770-AF3F232B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6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0B99-94D1-40C0-90FD-30CD32B7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3B2E-E92F-4AF6-BF9C-48684CED2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53315-84EA-4AF9-A949-FABE906FD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3328D-F5D9-42F7-AAC9-B42201A6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782-83FC-45D1-BA0F-BE23D2D74BF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D02DE-B05A-4CA4-AB2F-591AA529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A3125-C546-475E-B0C9-1764B0DB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4D37-7A4B-4C91-B770-AF3F232B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5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35FE-AE01-40FC-B967-7C42F7C1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6044-7255-411B-8529-475D57EED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782BD-C0A7-4236-B5DA-D0A168108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86C4D-90A3-4E6C-B8DE-84DF80D8F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198D6-CB0A-42EE-95AB-25E7E115E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C4E9E-865B-4957-898D-2AE061DC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782-83FC-45D1-BA0F-BE23D2D74BF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2BFC7-5F51-45FF-9587-581EDA6A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396F1-7E66-4C65-AAAB-85942ED5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4D37-7A4B-4C91-B770-AF3F232B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1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E86E-1476-4571-B02E-FA782F66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B2903-5796-47C9-AFD6-425BA905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782-83FC-45D1-BA0F-BE23D2D74BF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1E1CA-E573-403F-B77A-2C140AF0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B5CF5-0F3C-4F52-8A32-47C9B235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4D37-7A4B-4C91-B770-AF3F232B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E6323-2BED-4F93-A637-7415A749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782-83FC-45D1-BA0F-BE23D2D74BF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48712-6EED-411C-AEF8-148571A8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D38-B3D4-43E8-8CA2-AE8AC837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4D37-7A4B-4C91-B770-AF3F232B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D875-DF04-4AA2-805D-13D69E1A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10AA-FDB9-4108-A5FF-A8EE95A8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6B105-80A4-49C8-88AF-1C8FF8929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DA4D-0BD5-4D47-BEB6-95286854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782-83FC-45D1-BA0F-BE23D2D74BF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F79D6-38C0-497A-8B98-2DD879D9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C0596-47B0-419C-886D-E8C7B0B5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4D37-7A4B-4C91-B770-AF3F232B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07D4-2524-4A96-AE0A-E1CB4FC9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7C79A-9C06-4141-8509-F06D9F661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B0546-FFC5-407C-8250-140ECD401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2FCEF-C82B-4D98-A898-68E2BD6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782-83FC-45D1-BA0F-BE23D2D74BF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A22FE-3E57-4715-B46C-D6E7B7A2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BA4F4-2637-4E4B-8613-42A3089F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4D37-7A4B-4C91-B770-AF3F232B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F4432-D69A-4AC8-9E2D-7D4DDC94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3BF9B-54D6-4249-A576-230F51C19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2681-3952-4FFC-BDEF-867B7D63F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3782-83FC-45D1-BA0F-BE23D2D74BF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DD6F3-254C-4F13-A3B8-5900B39D8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6FE36-B725-4E0C-AF90-5CED35843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F4D37-7A4B-4C91-B770-AF3F232B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AE27EA-06FD-4D55-AD3A-378E6F239E8C}"/>
                  </a:ext>
                </a:extLst>
              </p14:cNvPr>
              <p14:cNvContentPartPr/>
              <p14:nvPr/>
            </p14:nvContentPartPr>
            <p14:xfrm>
              <a:off x="182520" y="1859400"/>
              <a:ext cx="11811240" cy="454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AE27EA-06FD-4D55-AD3A-378E6F239E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160" y="1850040"/>
                <a:ext cx="11829960" cy="45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38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9DF3A8-3761-4429-AEB8-F0FE4EAFB7CA}"/>
                  </a:ext>
                </a:extLst>
              </p14:cNvPr>
              <p14:cNvContentPartPr/>
              <p14:nvPr/>
            </p14:nvContentPartPr>
            <p14:xfrm>
              <a:off x="572040" y="1806840"/>
              <a:ext cx="11623680" cy="4349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9DF3A8-3761-4429-AEB8-F0FE4EAFB7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680" y="1797480"/>
                <a:ext cx="11642400" cy="43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53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C1D71E-5698-4FE8-9031-9F394EDE710F}"/>
                  </a:ext>
                </a:extLst>
              </p14:cNvPr>
              <p14:cNvContentPartPr/>
              <p14:nvPr/>
            </p14:nvContentPartPr>
            <p14:xfrm>
              <a:off x="839520" y="1350000"/>
              <a:ext cx="11255040" cy="527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C1D71E-5698-4FE8-9031-9F394EDE71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1340640"/>
                <a:ext cx="11273760" cy="52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98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A992DA-9D01-49F5-A6B1-0767D9843EC5}"/>
                  </a:ext>
                </a:extLst>
              </p14:cNvPr>
              <p14:cNvContentPartPr/>
              <p14:nvPr/>
            </p14:nvContentPartPr>
            <p14:xfrm>
              <a:off x="712080" y="1924920"/>
              <a:ext cx="11270160" cy="426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A992DA-9D01-49F5-A6B1-0767D9843E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720" y="1915560"/>
                <a:ext cx="11288880" cy="428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94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88FFEC-12EC-426D-A5FF-3AE1B618E7A5}"/>
                  </a:ext>
                </a:extLst>
              </p14:cNvPr>
              <p14:cNvContentPartPr/>
              <p14:nvPr/>
            </p14:nvContentPartPr>
            <p14:xfrm>
              <a:off x="2592720" y="1803240"/>
              <a:ext cx="9513720" cy="476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88FFEC-12EC-426D-A5FF-3AE1B618E7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3360" y="1793880"/>
                <a:ext cx="9532440" cy="47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491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1DD4FD-F98D-44C4-8AF0-B15C6C666AD4}"/>
                  </a:ext>
                </a:extLst>
              </p14:cNvPr>
              <p14:cNvContentPartPr/>
              <p14:nvPr/>
            </p14:nvContentPartPr>
            <p14:xfrm>
              <a:off x="361800" y="1405080"/>
              <a:ext cx="11833920" cy="5376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1DD4FD-F98D-44C4-8AF0-B15C6C666A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440" y="1395720"/>
                <a:ext cx="11852640" cy="539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E95E17-AAB4-4E9B-8349-F8D8F895F069}"/>
                  </a:ext>
                </a:extLst>
              </p14:cNvPr>
              <p14:cNvContentPartPr/>
              <p14:nvPr/>
            </p14:nvContentPartPr>
            <p14:xfrm>
              <a:off x="1969920" y="2530440"/>
              <a:ext cx="9830160" cy="363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E95E17-AAB4-4E9B-8349-F8D8F895F0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0560" y="2521080"/>
                <a:ext cx="9848880" cy="36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283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7AABE17C937C428CDA401CDF148912" ma:contentTypeVersion="0" ma:contentTypeDescription="Create a new document." ma:contentTypeScope="" ma:versionID="45dafd09931dbc227f0670b3c96fd21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49F32A-E077-451B-90CF-AB280DED79F9}">
  <ds:schemaRefs>
    <ds:schemaRef ds:uri="http://schemas.microsoft.com/office/2006/metadata/properties"/>
    <ds:schemaRef ds:uri="http://purl.org/dc/elements/1.1/"/>
    <ds:schemaRef ds:uri="90d98e62-09e1-4990-91aa-0808b4454674"/>
    <ds:schemaRef ds:uri="5dbb3f87-1e03-4563-805e-bc48924c0efd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7EE7D4F-0557-4053-957F-352525AFF1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4D84AB-D5B3-4711-A063-6C8424EA35F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 R</dc:creator>
  <cp:lastModifiedBy>Radha R</cp:lastModifiedBy>
  <cp:revision>1</cp:revision>
  <dcterms:created xsi:type="dcterms:W3CDTF">2022-01-25T09:56:13Z</dcterms:created>
  <dcterms:modified xsi:type="dcterms:W3CDTF">2022-01-26T06:18:22Z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0x010100E27AABE17C937C428CDA401CDF148912</vt:lpwstr>
  </property>
</Properties>
</file>