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4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8D17-C920-4DF9-BE15-620947602EAA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40D6-280B-482C-A67C-C6BC33CD5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 R with 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Dr.Parvathi.R</a:t>
            </a:r>
            <a:endParaRPr lang="en-US" dirty="0" smtClean="0"/>
          </a:p>
          <a:p>
            <a:r>
              <a:rPr lang="en-US" dirty="0" err="1" smtClean="0"/>
              <a:t>Professor,SCSE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VIT,Chennai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SCRIPT_INT(‘</a:t>
            </a:r>
            <a:r>
              <a:rPr lang="en-US" dirty="0" err="1" smtClean="0"/>
              <a:t>set.seed</a:t>
            </a:r>
            <a:r>
              <a:rPr lang="en-US" dirty="0" smtClean="0"/>
              <a:t>(42);</a:t>
            </a:r>
          </a:p>
          <a:p>
            <a:r>
              <a:rPr lang="en-US" dirty="0" smtClean="0"/>
              <a:t>result &lt;- </a:t>
            </a:r>
            <a:r>
              <a:rPr lang="en-US" dirty="0" err="1" smtClean="0"/>
              <a:t>kmeans</a:t>
            </a:r>
            <a:r>
              <a:rPr lang="en-US" dirty="0" smtClean="0"/>
              <a:t>(</a:t>
            </a:r>
            <a:r>
              <a:rPr lang="en-US" dirty="0" err="1" smtClean="0"/>
              <a:t>data.frame</a:t>
            </a:r>
            <a:r>
              <a:rPr lang="en-US" dirty="0" smtClean="0"/>
              <a:t>(.arg1,.arg2,.arg3,.arg4), 3);</a:t>
            </a:r>
          </a:p>
          <a:p>
            <a:r>
              <a:rPr lang="en-US" dirty="0" err="1" smtClean="0"/>
              <a:t>result$cluster</a:t>
            </a:r>
            <a:r>
              <a:rPr lang="en-US" dirty="0" smtClean="0"/>
              <a:t>;', </a:t>
            </a:r>
          </a:p>
          <a:p>
            <a:r>
              <a:rPr lang="en-US" dirty="0" smtClean="0"/>
              <a:t>SUM([</a:t>
            </a:r>
            <a:r>
              <a:rPr lang="en-US" dirty="0" err="1" smtClean="0"/>
              <a:t>petal_length</a:t>
            </a:r>
            <a:r>
              <a:rPr lang="en-US" dirty="0" smtClean="0"/>
              <a:t>]), SUM([</a:t>
            </a:r>
            <a:r>
              <a:rPr lang="en-US" dirty="0" err="1" smtClean="0"/>
              <a:t>petal_width</a:t>
            </a:r>
            <a:r>
              <a:rPr lang="en-US" dirty="0" smtClean="0"/>
              <a:t>]),SUM([</a:t>
            </a:r>
            <a:r>
              <a:rPr lang="en-US" dirty="0" err="1" smtClean="0"/>
              <a:t>sepal_length</a:t>
            </a:r>
            <a:r>
              <a:rPr lang="en-US" dirty="0" smtClean="0"/>
              <a:t>]),SUM([</a:t>
            </a:r>
            <a:r>
              <a:rPr lang="en-US" dirty="0" err="1" smtClean="0"/>
              <a:t>sepal_width</a:t>
            </a:r>
            <a:r>
              <a:rPr lang="en-US" dirty="0" smtClean="0"/>
              <a:t>]))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10" y="1484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Introduction to Tableau and R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711" y="1423016"/>
            <a:ext cx="7875872" cy="23361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are the benefits of using Tableau and R integration?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21" y="3268385"/>
            <a:ext cx="1808420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4" y="3686246"/>
            <a:ext cx="3079194" cy="1080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8880" y="2451077"/>
            <a:ext cx="6927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Access </a:t>
            </a:r>
            <a:r>
              <a:rPr lang="en-US" sz="2800" dirty="0"/>
              <a:t>R packages or functions for quantitative analysis</a:t>
            </a:r>
          </a:p>
          <a:p>
            <a:pPr lvl="1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80711" y="5199457"/>
            <a:ext cx="7209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Take advantages of Tableau's data visualization capacities</a:t>
            </a:r>
          </a:p>
        </p:txBody>
      </p:sp>
      <p:sp>
        <p:nvSpPr>
          <p:cNvPr id="7" name="Left Arrow 6"/>
          <p:cNvSpPr/>
          <p:nvPr/>
        </p:nvSpPr>
        <p:spPr>
          <a:xfrm>
            <a:off x="2702257" y="3686245"/>
            <a:ext cx="2515787" cy="28525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702257" y="4177062"/>
            <a:ext cx="2515787" cy="294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tegrating-r-and-tableau-process-overview-resized-6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75438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rved Up Arrow 17"/>
          <p:cNvSpPr/>
          <p:nvPr/>
        </p:nvSpPr>
        <p:spPr>
          <a:xfrm rot="10800000">
            <a:off x="4846284" y="1835751"/>
            <a:ext cx="2500852" cy="740155"/>
          </a:xfrm>
          <a:prstGeom prst="curvedUp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>
            <a:off x="4960914" y="4317135"/>
            <a:ext cx="2386222" cy="602330"/>
          </a:xfrm>
          <a:prstGeom prst="curvedUp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06" y="3731657"/>
            <a:ext cx="1829606" cy="64196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65" y="2632392"/>
            <a:ext cx="814429" cy="1124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96" y="23028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Introduction to Tableau and R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72" y="2567507"/>
            <a:ext cx="3117420" cy="1021853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7697335" y="1528547"/>
            <a:ext cx="1313597" cy="86074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Data</a:t>
            </a:r>
            <a:endParaRPr lang="en-US" sz="24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181327" y="4933681"/>
            <a:ext cx="1795083" cy="1038563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Data Visualization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8352428" y="2410080"/>
            <a:ext cx="125628" cy="13353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8137474" y="4305531"/>
            <a:ext cx="125628" cy="5508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24659" y="3663414"/>
            <a:ext cx="1340893" cy="65960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Rserve</a:t>
            </a:r>
            <a:endParaRPr lang="en-US" sz="28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438038" y="4495523"/>
            <a:ext cx="1514902" cy="66292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778" y="2745194"/>
            <a:ext cx="1241967" cy="111859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5465551" y="1694707"/>
            <a:ext cx="1443251" cy="66874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 R Script 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into 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954" y="1428928"/>
            <a:ext cx="3977470" cy="4621118"/>
          </a:xfrm>
        </p:spPr>
        <p:txBody>
          <a:bodyPr>
            <a:normAutofit fontScale="47500" lnSpcReduction="20000"/>
          </a:bodyPr>
          <a:lstStyle/>
          <a:p>
            <a:r>
              <a:rPr lang="en-US" sz="4600" dirty="0" smtClean="0"/>
              <a:t>How is Tableau integrating with R?</a:t>
            </a:r>
          </a:p>
          <a:p>
            <a:pPr marL="0" indent="0">
              <a:buNone/>
            </a:pPr>
            <a:endParaRPr lang="en-US" sz="3500" dirty="0" smtClean="0"/>
          </a:p>
          <a:p>
            <a:pPr lvl="1"/>
            <a:r>
              <a:rPr lang="en-US" sz="4000" dirty="0" smtClean="0"/>
              <a:t>Install Rserve Package</a:t>
            </a:r>
          </a:p>
          <a:p>
            <a:pPr marL="0" indent="0">
              <a:buNone/>
            </a:pPr>
            <a:endParaRPr lang="en-US" sz="29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4000" dirty="0" smtClean="0"/>
              <a:t>Create Calculation Field in Tableau</a:t>
            </a:r>
          </a:p>
          <a:p>
            <a:pPr marL="457200" lvl="1" indent="0">
              <a:buNone/>
            </a:pPr>
            <a:endParaRPr lang="en-US" sz="4000" dirty="0" smtClean="0"/>
          </a:p>
          <a:p>
            <a:pPr lvl="1"/>
            <a:r>
              <a:rPr lang="en-US" sz="4000" dirty="0" smtClean="0"/>
              <a:t>Use one of the four functions: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900" b="1" dirty="0" smtClean="0"/>
              <a:t>SCRIPT_BOOL</a:t>
            </a:r>
            <a:r>
              <a:rPr lang="en-US" sz="2900" dirty="0" smtClean="0"/>
              <a:t>: Return a </a:t>
            </a:r>
            <a:r>
              <a:rPr lang="en-US" sz="2900" b="1" dirty="0"/>
              <a:t>B</a:t>
            </a:r>
            <a:r>
              <a:rPr lang="en-US" sz="2900" b="1" dirty="0" smtClean="0"/>
              <a:t>oolean</a:t>
            </a:r>
          </a:p>
          <a:p>
            <a:pPr marL="457200" lvl="1" indent="0">
              <a:buNone/>
            </a:pPr>
            <a:r>
              <a:rPr lang="en-US" sz="2900" dirty="0" smtClean="0"/>
              <a:t>	</a:t>
            </a:r>
            <a:r>
              <a:rPr lang="en-US" sz="2900" b="1" dirty="0" smtClean="0"/>
              <a:t>SCRIPT_INT</a:t>
            </a:r>
            <a:r>
              <a:rPr lang="en-US" sz="2900" dirty="0" smtClean="0"/>
              <a:t>: Return an </a:t>
            </a:r>
            <a:r>
              <a:rPr lang="en-US" sz="2900" b="1" dirty="0" smtClean="0"/>
              <a:t>Integer</a:t>
            </a:r>
          </a:p>
          <a:p>
            <a:pPr marL="457200" lvl="1" indent="0">
              <a:buNone/>
            </a:pPr>
            <a:r>
              <a:rPr lang="en-US" sz="2900" dirty="0" smtClean="0"/>
              <a:t>	</a:t>
            </a:r>
            <a:r>
              <a:rPr lang="en-US" sz="2900" b="1" dirty="0" smtClean="0"/>
              <a:t>SCRIPT_REAL</a:t>
            </a:r>
            <a:r>
              <a:rPr lang="en-US" sz="2900" dirty="0" smtClean="0"/>
              <a:t>: Return a </a:t>
            </a:r>
            <a:r>
              <a:rPr lang="en-US" sz="2900" b="1" dirty="0" smtClean="0"/>
              <a:t>Real</a:t>
            </a:r>
          </a:p>
          <a:p>
            <a:pPr marL="457200" lvl="1" indent="0">
              <a:buNone/>
            </a:pPr>
            <a:r>
              <a:rPr lang="en-US" sz="2900" dirty="0" smtClean="0"/>
              <a:t>	</a:t>
            </a:r>
            <a:r>
              <a:rPr lang="en-US" sz="2900" b="1" dirty="0" smtClean="0"/>
              <a:t>SCRIPT_STR</a:t>
            </a:r>
            <a:r>
              <a:rPr lang="en-US" sz="2900" dirty="0" smtClean="0"/>
              <a:t>: Return a </a:t>
            </a:r>
            <a:r>
              <a:rPr lang="en-US" sz="2900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39" grpId="0" animBg="1"/>
      <p:bldP spid="47" grpId="0" animBg="1"/>
      <p:bldP spid="36" grpId="0" animBg="1"/>
      <p:bldP spid="34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Up the External Connection in Tableau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one more thing you will need to do prior to writing in R in Tableau, but to do this you will need to switch over to Tableau. Tableau needs to have the external connection set-up in order to run 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  Go to the Help -&gt; Settings and Performance -&gt; Manage External Connections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8" name="Content Placeholder 7" descr="R-Serve-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76400"/>
            <a:ext cx="4114800" cy="4343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</a:t>
            </a:r>
            <a:r>
              <a:rPr lang="en-US" smtClean="0"/>
              <a:t>and 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the pop-up, type in </a:t>
            </a:r>
            <a:r>
              <a:rPr lang="en-US" b="1" dirty="0" err="1" smtClean="0"/>
              <a:t>localhost</a:t>
            </a:r>
            <a:r>
              <a:rPr lang="en-US" b="1" dirty="0" smtClean="0"/>
              <a:t> </a:t>
            </a:r>
            <a:r>
              <a:rPr lang="en-US" dirty="0" smtClean="0"/>
              <a:t>for the Server name. Click on Test Connection to verify it is now connected.</a:t>
            </a:r>
          </a:p>
          <a:p>
            <a:endParaRPr lang="en-US" dirty="0"/>
          </a:p>
        </p:txBody>
      </p:sp>
      <p:pic>
        <p:nvPicPr>
          <p:cNvPr id="5" name="Content Placeholder 4" descr="integrating-r-and-tableau-manage-r-connectio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8750" y="2905919"/>
            <a:ext cx="2857500" cy="1914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Using R Integration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/>
              <a:t>  The integration uses calculated fields to pass R code. There are four different types of calculations used in the R </a:t>
            </a:r>
            <a:r>
              <a:rPr lang="en-US" dirty="0" smtClean="0"/>
              <a:t>integration:</a:t>
            </a:r>
          </a:p>
          <a:p>
            <a:r>
              <a:rPr lang="en-US" dirty="0" smtClean="0"/>
              <a:t>SCRIPT_BOOL</a:t>
            </a:r>
            <a:endParaRPr lang="en-US" dirty="0"/>
          </a:p>
          <a:p>
            <a:r>
              <a:rPr lang="en-US" dirty="0"/>
              <a:t>SCRIPT_INT</a:t>
            </a:r>
          </a:p>
          <a:p>
            <a:r>
              <a:rPr lang="en-US" dirty="0"/>
              <a:t>SCRIPT_REAL</a:t>
            </a:r>
          </a:p>
          <a:p>
            <a:r>
              <a:rPr lang="en-US" dirty="0"/>
              <a:t>SCRIPT_STR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 smtClean="0"/>
              <a:t>Start Using R Integration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18288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Which one you use depends on what type of value you expect to get as a result of your R </a:t>
            </a:r>
            <a:r>
              <a:rPr lang="en-US" dirty="0" smtClean="0">
                <a:solidFill>
                  <a:schemeClr val="tx1"/>
                </a:solidFill>
              </a:rPr>
              <a:t>Code</a:t>
            </a:r>
            <a:r>
              <a:rPr lang="en-US" dirty="0">
                <a:solidFill>
                  <a:schemeClr val="tx1"/>
                </a:solidFill>
              </a:rPr>
              <a:t>. 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SCRIPT_BOOL </a:t>
            </a:r>
            <a:r>
              <a:rPr lang="en-US" dirty="0">
                <a:solidFill>
                  <a:schemeClr val="tx1"/>
                </a:solidFill>
              </a:rPr>
              <a:t>would be used if you expected a TRUE/FALSE value returned. 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SCRIPT_INT</a:t>
            </a:r>
            <a:r>
              <a:rPr lang="en-US" dirty="0">
                <a:solidFill>
                  <a:schemeClr val="tx1"/>
                </a:solidFill>
              </a:rPr>
              <a:t> would be used if you expected to have an integer returned. 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SCRIPT_REAL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would be used if you expected a numeric value returned. 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SCRIPT_STR </a:t>
            </a:r>
            <a:r>
              <a:rPr lang="en-US" dirty="0">
                <a:solidFill>
                  <a:schemeClr val="tx1"/>
                </a:solidFill>
              </a:rPr>
              <a:t>would be used if you expected a string value to be returned.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display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SCRIPT_STR('hello &lt;- "Hello </a:t>
            </a:r>
            <a:r>
              <a:rPr lang="en-US" dirty="0" err="1" smtClean="0"/>
              <a:t>World"',ATTR</a:t>
            </a:r>
            <a:r>
              <a:rPr lang="en-US" dirty="0" smtClean="0"/>
              <a:t>([F1]))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227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Integration R with Tableau</vt:lpstr>
      <vt:lpstr>Introduction to Tableau and R Integration</vt:lpstr>
      <vt:lpstr>PowerPoint Presentation</vt:lpstr>
      <vt:lpstr>Introduction to Tableau and R Integration</vt:lpstr>
      <vt:lpstr>Set Up the External Connection in Tableau </vt:lpstr>
      <vt:lpstr>Host and port</vt:lpstr>
      <vt:lpstr>Start Using R Integration </vt:lpstr>
      <vt:lpstr>Start Using R Integration </vt:lpstr>
      <vt:lpstr>Simple display </vt:lpstr>
      <vt:lpstr>K means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R with Tableau</dc:title>
  <dc:creator>admin</dc:creator>
  <cp:lastModifiedBy>admin</cp:lastModifiedBy>
  <cp:revision>12</cp:revision>
  <dcterms:created xsi:type="dcterms:W3CDTF">2018-02-07T11:38:13Z</dcterms:created>
  <dcterms:modified xsi:type="dcterms:W3CDTF">2022-04-09T13:03:40Z</dcterms:modified>
</cp:coreProperties>
</file>