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0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2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50F0-F6EA-437F-B7FE-150A37A3C2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0BAD-C587-4E1E-9692-031540B2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7772400" cy="1066800"/>
          </a:xfrm>
        </p:spPr>
        <p:txBody>
          <a:bodyPr/>
          <a:lstStyle/>
          <a:p>
            <a:r>
              <a:rPr lang="en-US" dirty="0" smtClean="0"/>
              <a:t>Lattice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62050"/>
            <a:ext cx="89154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4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0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CAE9734EDA143B968FCA2967354D4" ma:contentTypeVersion="0" ma:contentTypeDescription="Create a new document." ma:contentTypeScope="" ma:versionID="89924950d57e0d463f8a12f6df2a3a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185C4D-0D0B-4807-88A3-9B46DF601BEA}"/>
</file>

<file path=customXml/itemProps2.xml><?xml version="1.0" encoding="utf-8"?>
<ds:datastoreItem xmlns:ds="http://schemas.openxmlformats.org/officeDocument/2006/customXml" ds:itemID="{3DEEDD7E-44BC-43A3-92D9-A7B7D7D42C80}"/>
</file>

<file path=customXml/itemProps3.xml><?xml version="1.0" encoding="utf-8"?>
<ds:datastoreItem xmlns:ds="http://schemas.openxmlformats.org/officeDocument/2006/customXml" ds:itemID="{659C22B1-DD6B-41A0-9977-33CDB49D7612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Lattice Package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Package</dc:title>
  <dc:creator>admin</dc:creator>
  <cp:lastModifiedBy>admin</cp:lastModifiedBy>
  <cp:revision>2</cp:revision>
  <dcterms:created xsi:type="dcterms:W3CDTF">2022-01-09T11:25:19Z</dcterms:created>
  <dcterms:modified xsi:type="dcterms:W3CDTF">2022-01-09T11:29:03Z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0x010100EB0CAE9734EDA143B968FCA2967354D4</vt:lpwstr>
  </property>
</Properties>
</file>