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284" r:id="rId11"/>
    <p:sldId id="321" r:id="rId12"/>
    <p:sldId id="322" r:id="rId13"/>
    <p:sldId id="323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CB75-E420-444F-8CF8-9F9EA4DF1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F0BEC-2B52-4382-9D94-B85A4A52A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755E-3361-4E7E-AA48-9B8CDD1E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BC90-10CB-4822-9156-097F2803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7245-95B7-4DD1-B1CD-E66993C7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6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18FE-FCF6-41D6-9734-15B8FD87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76D0F-A4FD-4FCC-A3CD-189CB50C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59FF-EFF9-429C-B872-0E0FB8F2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6D86-862B-466D-8C5E-D2F1786C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DBDBB-3C03-47EE-8AB8-D3EA41DA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5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30235-13AD-4773-8624-B5F7C350D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8B1ED-1887-4C1B-8A98-0D46A2B0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F471-035B-4486-9B75-EC0C670A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E78E-881C-40DC-83ED-3CFE4B5B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EEA3-A9DE-426C-95EB-0261995E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1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1BE9-8FE4-4F50-9DB4-7760647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B689-EE18-4966-AEA5-72565DBE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60DE-7156-44F5-9CC9-D3593CDF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67F8-EEA8-4772-B790-CC27F4F6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CBE02-3F37-4E33-A3B1-7D9BB476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3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732-2379-4137-885B-3F2F0D5E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ED391-6194-43CC-9FEC-9E79AE4C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7460A-AAE3-4EA6-B29B-75DC489C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EAB4-02CA-4DEF-BDF2-F73DE5C8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4B02-99F4-4D51-9591-A8E4CF96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46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27CA-3617-4258-BECB-F984398C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5595-59CC-4F18-B342-D0D58712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13F4B-C2A8-4D7E-BD4D-064A2883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60B8E-F322-425B-9FFE-7AD8750F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4B949-C2CE-4442-B7BC-20490C8C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4DE59-5A96-4FF7-89F4-803ADD04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00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45D5-08E7-4271-9DA3-3AAA8711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14E88-5CEB-496A-91D3-DFCC1C832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11106-E863-4394-B014-777327C52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06FD0-3997-49A1-98D8-03214C220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5D85B-9099-47F7-BFD1-44CE5460C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E7BEE-72EC-45E6-B72C-199B4403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03B9D-A0B6-4F3C-A33F-44F6E902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05247-BE53-463A-BAA4-585A4F34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723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1A9A-8625-421F-BEC5-0C23E1D3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4D0EF-449F-435A-AE29-672941C2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8872F-EED8-40EC-8A4A-7FD10B7A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B4B1E-0C07-4B9D-8C1C-77D2F314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8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B2BE2-8B42-4F62-9CA6-E9D61745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A901C-A2EF-40B7-9746-6B1D66C5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CD364-E5BD-4CAD-837C-480619FC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9C66-7915-4740-B56D-98681354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3C59-ADED-4798-A98E-DCBF7A08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6D444-BA9E-48CA-9BB9-70F28AE46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7A502-EC7F-4968-821E-897D0AD5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F159F-7DE2-44B1-B412-6C02BD72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1C225-6698-4968-BF84-38A3C6A3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65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4713-335A-4359-AE8D-50B6B87D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71462-8E6D-4E0D-91CC-AA969A566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F6A8C-3527-4AF0-A1C3-1321C5B51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98708-6555-43AC-9D31-570A0895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5FB14-BB03-4DA9-8717-1C74411C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1D809-71D4-4DC8-88FD-14339FA4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50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707C6-E1AB-4666-8C50-71F3B21F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7BBC3-07C3-4A60-9824-B49CA46A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539F-5BC5-40FB-8A4C-B4C1E9F4E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5F56-F290-4AD8-8919-B20AA2554C8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D05F-5FD4-455B-8D0E-E23EB9786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294B-0B85-4110-9D92-D3C19466F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F2ED-0115-4D3F-891E-81901A370D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47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E4E2-2519-4CF0-B370-5C461DB9F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Decimals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A3035-B946-4D75-AF4E-7F4B6A019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D2.2</a:t>
            </a:r>
          </a:p>
        </p:txBody>
      </p:sp>
    </p:spTree>
    <p:extLst>
      <p:ext uri="{BB962C8B-B14F-4D97-AF65-F5344CB8AC3E}">
        <p14:creationId xmlns:p14="http://schemas.microsoft.com/office/powerpoint/2010/main" val="17389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89.45 to 1 decimal place.</a:t>
                      </a:r>
                      <a:endParaRPr lang="en-SG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dirty="0"/>
                        <a:t>89.0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dirty="0"/>
                        <a:t>89.4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dirty="0"/>
                        <a:t>89.5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dirty="0"/>
                        <a:t>90.0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38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table shows the time taken by three runners in a race. Round the time taken by the slowest runner to 1 decimal place.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SG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41.0   </a:t>
                      </a: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   </a:t>
                      </a: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49.4  </a:t>
                      </a: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49.5  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8EF24BF-B408-41B6-B88B-41079E89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3016251"/>
            <a:ext cx="2724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number when rounded off to the nearest hundredth is 2.09. What is the smallest possible value of that number?</a:t>
                      </a:r>
                      <a:endParaRPr lang="en-SG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2.081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2.085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2.091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2.094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39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398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 number is rounded to the nearest tenth, the answer is 2.0. Which of the following could be the number?</a:t>
                      </a:r>
                      <a:endParaRPr lang="en-SG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1.89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1.95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2.05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2.46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68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398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number has 2 decimal places. When it is rounded to the nearest tenth, it is 2.3.  What is the greatest possible value of that number? </a:t>
                      </a:r>
                      <a:endParaRPr lang="en-SG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2.34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9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KU: D2.2 </a:t>
            </a:r>
            <a:r>
              <a:rPr lang="en-SG" dirty="0">
                <a:solidFill>
                  <a:schemeClr val="dk1"/>
                </a:solidFill>
              </a:rPr>
              <a:t>Rounding a decimal to a given number of decimal places (i.e. 1 </a:t>
            </a:r>
            <a:r>
              <a:rPr lang="en-SG" dirty="0" err="1">
                <a:solidFill>
                  <a:schemeClr val="dk1"/>
                </a:solidFill>
              </a:rPr>
              <a:t>dp</a:t>
            </a:r>
            <a:r>
              <a:rPr lang="en-SG" dirty="0">
                <a:solidFill>
                  <a:schemeClr val="dk1"/>
                </a:solidFill>
              </a:rPr>
              <a:t>, 2 </a:t>
            </a:r>
            <a:r>
              <a:rPr lang="en-SG" dirty="0" err="1">
                <a:solidFill>
                  <a:schemeClr val="dk1"/>
                </a:solidFill>
              </a:rPr>
              <a:t>dp</a:t>
            </a:r>
            <a:r>
              <a:rPr lang="en-SG" dirty="0">
                <a:solidFill>
                  <a:schemeClr val="dk1"/>
                </a:solidFill>
              </a:rPr>
              <a:t>)</a:t>
            </a:r>
            <a:endParaRPr lang="en-SG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What is the number when 2.64 is rounded to 1 decimal place?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64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398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What is the number when 469.35 is rounded to 1 decimal place?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469.4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32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What is the number when 196.75 is rounded to 1 decimal place?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196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196.7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196.8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SG" dirty="0"/>
                        <a:t>198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11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What is the number when 234.83 is rounded to 1 decimal place?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234.8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41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Round 7.418 to 2 decimal places.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7.42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58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Round 8.457 to 2 decimal places.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8.46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8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417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Round 1.947 to 2 decimal places.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1.95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DECP4P5FKU2.2_202000007</a:t>
                      </a:r>
                    </a:p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F95-4E46-4125-B6C5-5299DE7D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KU: D2.2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D975335-5BCD-43CD-8422-036872AC7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690688"/>
          <a:ext cx="1205048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097">
                  <a:extLst>
                    <a:ext uri="{9D8B030D-6E8A-4147-A177-3AD203B41FA5}">
                      <a16:colId xmlns:a16="http://schemas.microsoft.com/office/drawing/2014/main" val="4146289635"/>
                    </a:ext>
                  </a:extLst>
                </a:gridCol>
                <a:gridCol w="1064086">
                  <a:extLst>
                    <a:ext uri="{9D8B030D-6E8A-4147-A177-3AD203B41FA5}">
                      <a16:colId xmlns:a16="http://schemas.microsoft.com/office/drawing/2014/main" val="3148146646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3487578133"/>
                    </a:ext>
                  </a:extLst>
                </a:gridCol>
                <a:gridCol w="5455648">
                  <a:extLst>
                    <a:ext uri="{9D8B030D-6E8A-4147-A177-3AD203B41FA5}">
                      <a16:colId xmlns:a16="http://schemas.microsoft.com/office/drawing/2014/main" val="4196182830"/>
                    </a:ext>
                  </a:extLst>
                </a:gridCol>
                <a:gridCol w="1372208">
                  <a:extLst>
                    <a:ext uri="{9D8B030D-6E8A-4147-A177-3AD203B41FA5}">
                      <a16:colId xmlns:a16="http://schemas.microsoft.com/office/drawing/2014/main" val="284301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P5F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Round 3.852 to 2 decimal places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SG" dirty="0"/>
                        <a:t>3.85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Current LO (Std)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793"/>
                  </a:ext>
                </a:extLst>
              </a:tr>
              <a:tr h="539841">
                <a:tc>
                  <a:txBody>
                    <a:bodyPr/>
                    <a:lstStyle/>
                    <a:p>
                      <a:r>
                        <a:rPr lang="en-SG" dirty="0"/>
                        <a:t>KU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KU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Rounding a decimal to a given number of decimal places (i.e. 1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DECP4P5FKU2.2_202000008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3058"/>
                  </a:ext>
                </a:extLst>
              </a:tr>
              <a:tr h="228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Pre-Requisites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150"/>
                  </a:ext>
                </a:extLst>
              </a:tr>
              <a:tr h="6825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65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858</Words>
  <Application>Microsoft Office PowerPoint</Application>
  <PresentationFormat>Widescreen</PresentationFormat>
  <Paragraphs>385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Decimals</vt:lpstr>
      <vt:lpstr>KU: D2.2 Rounding a decimal to a given number of decimal places (i.e. 1 dp, 2 dp)</vt:lpstr>
      <vt:lpstr>KU: D2.2</vt:lpstr>
      <vt:lpstr>KU: D2.2</vt:lpstr>
      <vt:lpstr>KU: D2.2</vt:lpstr>
      <vt:lpstr>KU: D2.2</vt:lpstr>
      <vt:lpstr>KU: D2.2</vt:lpstr>
      <vt:lpstr>KU: D2.2</vt:lpstr>
      <vt:lpstr>KU: D2.2</vt:lpstr>
      <vt:lpstr>KU: D2.2</vt:lpstr>
      <vt:lpstr>KU: D2.2</vt:lpstr>
      <vt:lpstr>KU: D2.2</vt:lpstr>
      <vt:lpstr>KU: D2.2</vt:lpstr>
      <vt:lpstr>KU: D2.2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Decimals</dc:title>
  <dc:creator>Juliet LEE (MOE)</dc:creator>
  <cp:lastModifiedBy>Juliet LEE (MOE)</cp:lastModifiedBy>
  <cp:revision>3</cp:revision>
  <dcterms:created xsi:type="dcterms:W3CDTF">2021-02-08T01:56:05Z</dcterms:created>
  <dcterms:modified xsi:type="dcterms:W3CDTF">2021-02-08T02:23:50Z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Juliet_LEE@moe.gov.sg</vt:lpwstr>
  </property>
  <property fmtid="{D5CDD505-2E9C-101B-9397-08002B2CF9AE}" pid="5" name="MSIP_Label_3f9331f7-95a2-472a-92bc-d73219eb516b_SetDate">
    <vt:lpwstr>2021-02-08T01:56:51.6734294Z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5d19502b-e4aa-4b0e-b178-fc64e3466d19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Juliet_LEE@moe.gov.sg</vt:lpwstr>
  </property>
  <property fmtid="{D5CDD505-2E9C-101B-9397-08002B2CF9AE}" pid="13" name="MSIP_Label_4f288355-fb4c-44cd-b9ca-40cfc2aee5f8_SetDate">
    <vt:lpwstr>2021-02-08T01:56:51.6734294Z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5d19502b-e4aa-4b0e-b178-fc64e3466d19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