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92" r:id="rId8"/>
    <p:sldId id="301" r:id="rId9"/>
    <p:sldId id="286" r:id="rId10"/>
    <p:sldId id="300" r:id="rId11"/>
    <p:sldId id="302" r:id="rId12"/>
    <p:sldId id="315" r:id="rId13"/>
    <p:sldId id="305" r:id="rId14"/>
    <p:sldId id="307" r:id="rId15"/>
    <p:sldId id="308" r:id="rId16"/>
    <p:sldId id="298" r:id="rId17"/>
    <p:sldId id="328" r:id="rId18"/>
    <p:sldId id="311" r:id="rId19"/>
    <p:sldId id="329" r:id="rId20"/>
    <p:sldId id="321" r:id="rId21"/>
    <p:sldId id="322" r:id="rId22"/>
    <p:sldId id="320" r:id="rId23"/>
    <p:sldId id="323" r:id="rId24"/>
    <p:sldId id="325" r:id="rId25"/>
    <p:sldId id="326" r:id="rId26"/>
    <p:sldId id="327" r:id="rId27"/>
    <p:sldId id="324" r:id="rId28"/>
    <p:sldId id="331" r:id="rId29"/>
    <p:sldId id="284" r:id="rId30"/>
    <p:sldId id="330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Eun ho" initials="KEh" lastIdx="1" clrIdx="0">
    <p:extLst>
      <p:ext uri="{19B8F6BF-5375-455C-9EA6-DF929625EA0E}">
        <p15:presenceInfo xmlns:p15="http://schemas.microsoft.com/office/powerpoint/2012/main" userId="4ed6925c8e8a00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861C9-9799-4063-8583-5DE5C92418FE}" v="168" dt="2023-08-30T11:14:54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2963" autoAdjust="0"/>
  </p:normalViewPr>
  <p:slideViewPr>
    <p:cSldViewPr snapToGrid="0">
      <p:cViewPr varScale="1">
        <p:scale>
          <a:sx n="105" d="100"/>
          <a:sy n="10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세휘" userId="108f9906-fb29-4c6a-951a-0a3f25b787db" providerId="ADAL" clId="{CFD861C9-9799-4063-8583-5DE5C92418FE}"/>
    <pc:docChg chg="undo redo custSel addSld delSld modSld sldOrd">
      <pc:chgData name="윤세휘" userId="108f9906-fb29-4c6a-951a-0a3f25b787db" providerId="ADAL" clId="{CFD861C9-9799-4063-8583-5DE5C92418FE}" dt="2023-08-30T11:18:41.798" v="2685" actId="20577"/>
      <pc:docMkLst>
        <pc:docMk/>
      </pc:docMkLst>
      <pc:sldChg chg="del">
        <pc:chgData name="윤세휘" userId="108f9906-fb29-4c6a-951a-0a3f25b787db" providerId="ADAL" clId="{CFD861C9-9799-4063-8583-5DE5C92418FE}" dt="2023-08-30T09:44:07.456" v="13" actId="47"/>
        <pc:sldMkLst>
          <pc:docMk/>
          <pc:sldMk cId="1435863413" sldId="279"/>
        </pc:sldMkLst>
      </pc:sldChg>
      <pc:sldChg chg="modSp mod">
        <pc:chgData name="윤세휘" userId="108f9906-fb29-4c6a-951a-0a3f25b787db" providerId="ADAL" clId="{CFD861C9-9799-4063-8583-5DE5C92418FE}" dt="2023-08-30T11:14:47.407" v="2657" actId="1076"/>
        <pc:sldMkLst>
          <pc:docMk/>
          <pc:sldMk cId="223587747" sldId="284"/>
        </pc:sldMkLst>
        <pc:spChg chg="mod">
          <ac:chgData name="윤세휘" userId="108f9906-fb29-4c6a-951a-0a3f25b787db" providerId="ADAL" clId="{CFD861C9-9799-4063-8583-5DE5C92418FE}" dt="2023-08-30T11:14:47.407" v="2657" actId="1076"/>
          <ac:spMkLst>
            <pc:docMk/>
            <pc:sldMk cId="223587747" sldId="284"/>
            <ac:spMk id="4" creationId="{076B58D0-37F2-EC4A-3263-6F941DC6FE04}"/>
          </ac:spMkLst>
        </pc:spChg>
      </pc:sldChg>
      <pc:sldChg chg="del">
        <pc:chgData name="윤세휘" userId="108f9906-fb29-4c6a-951a-0a3f25b787db" providerId="ADAL" clId="{CFD861C9-9799-4063-8583-5DE5C92418FE}" dt="2023-08-30T09:43:47.582" v="12" actId="47"/>
        <pc:sldMkLst>
          <pc:docMk/>
          <pc:sldMk cId="2886718273" sldId="287"/>
        </pc:sldMkLst>
      </pc:sldChg>
      <pc:sldChg chg="del">
        <pc:chgData name="윤세휘" userId="108f9906-fb29-4c6a-951a-0a3f25b787db" providerId="ADAL" clId="{CFD861C9-9799-4063-8583-5DE5C92418FE}" dt="2023-08-30T09:43:44.438" v="9" actId="47"/>
        <pc:sldMkLst>
          <pc:docMk/>
          <pc:sldMk cId="2830756799" sldId="289"/>
        </pc:sldMkLst>
      </pc:sldChg>
      <pc:sldChg chg="del">
        <pc:chgData name="윤세휘" userId="108f9906-fb29-4c6a-951a-0a3f25b787db" providerId="ADAL" clId="{CFD861C9-9799-4063-8583-5DE5C92418FE}" dt="2023-08-30T09:43:45.436" v="10" actId="47"/>
        <pc:sldMkLst>
          <pc:docMk/>
          <pc:sldMk cId="1329950550" sldId="290"/>
        </pc:sldMkLst>
      </pc:sldChg>
      <pc:sldChg chg="del">
        <pc:chgData name="윤세휘" userId="108f9906-fb29-4c6a-951a-0a3f25b787db" providerId="ADAL" clId="{CFD861C9-9799-4063-8583-5DE5C92418FE}" dt="2023-08-30T09:43:46.622" v="11" actId="47"/>
        <pc:sldMkLst>
          <pc:docMk/>
          <pc:sldMk cId="4268400271" sldId="291"/>
        </pc:sldMkLst>
      </pc:sldChg>
      <pc:sldChg chg="modSp mod">
        <pc:chgData name="윤세휘" userId="108f9906-fb29-4c6a-951a-0a3f25b787db" providerId="ADAL" clId="{CFD861C9-9799-4063-8583-5DE5C92418FE}" dt="2023-08-30T10:31:22.231" v="1539" actId="1076"/>
        <pc:sldMkLst>
          <pc:docMk/>
          <pc:sldMk cId="3421156898" sldId="298"/>
        </pc:sldMkLst>
        <pc:spChg chg="mod">
          <ac:chgData name="윤세휘" userId="108f9906-fb29-4c6a-951a-0a3f25b787db" providerId="ADAL" clId="{CFD861C9-9799-4063-8583-5DE5C92418FE}" dt="2023-08-30T10:31:19.602" v="1538" actId="20577"/>
          <ac:spMkLst>
            <pc:docMk/>
            <pc:sldMk cId="3421156898" sldId="298"/>
            <ac:spMk id="2" creationId="{8C0DDBE0-C6A5-6CA5-81E0-29A67B1FAF5C}"/>
          </ac:spMkLst>
        </pc:spChg>
        <pc:picChg chg="mod">
          <ac:chgData name="윤세휘" userId="108f9906-fb29-4c6a-951a-0a3f25b787db" providerId="ADAL" clId="{CFD861C9-9799-4063-8583-5DE5C92418FE}" dt="2023-08-30T10:31:22.231" v="1539" actId="1076"/>
          <ac:picMkLst>
            <pc:docMk/>
            <pc:sldMk cId="3421156898" sldId="298"/>
            <ac:picMk id="7" creationId="{1274E16B-8082-5BD8-DB14-65343435C0C4}"/>
          </ac:picMkLst>
        </pc:picChg>
      </pc:sldChg>
      <pc:sldChg chg="modSp mod">
        <pc:chgData name="윤세휘" userId="108f9906-fb29-4c6a-951a-0a3f25b787db" providerId="ADAL" clId="{CFD861C9-9799-4063-8583-5DE5C92418FE}" dt="2023-08-30T10:48:15.780" v="1705"/>
        <pc:sldMkLst>
          <pc:docMk/>
          <pc:sldMk cId="4267203389" sldId="302"/>
        </pc:sldMkLst>
        <pc:spChg chg="mod">
          <ac:chgData name="윤세휘" userId="108f9906-fb29-4c6a-951a-0a3f25b787db" providerId="ADAL" clId="{CFD861C9-9799-4063-8583-5DE5C92418FE}" dt="2023-08-30T10:48:15.780" v="1705"/>
          <ac:spMkLst>
            <pc:docMk/>
            <pc:sldMk cId="4267203389" sldId="302"/>
            <ac:spMk id="7" creationId="{7E25623A-DFB4-F7FD-743D-A50AE4B93B45}"/>
          </ac:spMkLst>
        </pc:spChg>
      </pc:sldChg>
      <pc:sldChg chg="addSp delSp modSp mod">
        <pc:chgData name="윤세휘" userId="108f9906-fb29-4c6a-951a-0a3f25b787db" providerId="ADAL" clId="{CFD861C9-9799-4063-8583-5DE5C92418FE}" dt="2023-08-30T10:48:19.705" v="1707"/>
        <pc:sldMkLst>
          <pc:docMk/>
          <pc:sldMk cId="2680866737" sldId="305"/>
        </pc:sldMkLst>
        <pc:spChg chg="add mod">
          <ac:chgData name="윤세휘" userId="108f9906-fb29-4c6a-951a-0a3f25b787db" providerId="ADAL" clId="{CFD861C9-9799-4063-8583-5DE5C92418FE}" dt="2023-08-30T10:46:04.707" v="1702" actId="1076"/>
          <ac:spMkLst>
            <pc:docMk/>
            <pc:sldMk cId="2680866737" sldId="305"/>
            <ac:spMk id="3" creationId="{1E742B88-25E0-6ED1-3972-39C0DC1D2629}"/>
          </ac:spMkLst>
        </pc:spChg>
        <pc:spChg chg="mod">
          <ac:chgData name="윤세휘" userId="108f9906-fb29-4c6a-951a-0a3f25b787db" providerId="ADAL" clId="{CFD861C9-9799-4063-8583-5DE5C92418FE}" dt="2023-08-30T10:48:19.705" v="1707"/>
          <ac:spMkLst>
            <pc:docMk/>
            <pc:sldMk cId="2680866737" sldId="305"/>
            <ac:spMk id="7" creationId="{7E25623A-DFB4-F7FD-743D-A50AE4B93B45}"/>
          </ac:spMkLst>
        </pc:spChg>
        <pc:spChg chg="mod">
          <ac:chgData name="윤세휘" userId="108f9906-fb29-4c6a-951a-0a3f25b787db" providerId="ADAL" clId="{CFD861C9-9799-4063-8583-5DE5C92418FE}" dt="2023-08-30T10:47:51.785" v="1704" actId="20577"/>
          <ac:spMkLst>
            <pc:docMk/>
            <pc:sldMk cId="2680866737" sldId="305"/>
            <ac:spMk id="13" creationId="{F2E81289-12D4-73E0-7C44-BCAA223D72C5}"/>
          </ac:spMkLst>
        </pc:spChg>
        <pc:picChg chg="add del mod">
          <ac:chgData name="윤세휘" userId="108f9906-fb29-4c6a-951a-0a3f25b787db" providerId="ADAL" clId="{CFD861C9-9799-4063-8583-5DE5C92418FE}" dt="2023-08-30T10:28:20.524" v="1353" actId="21"/>
          <ac:picMkLst>
            <pc:docMk/>
            <pc:sldMk cId="2680866737" sldId="305"/>
            <ac:picMk id="10242" creationId="{BDC1A7C3-C889-AB91-4970-9D97615D832C}"/>
          </ac:picMkLst>
        </pc:picChg>
      </pc:sldChg>
      <pc:sldChg chg="modSp mod">
        <pc:chgData name="윤세휘" userId="108f9906-fb29-4c6a-951a-0a3f25b787db" providerId="ADAL" clId="{CFD861C9-9799-4063-8583-5DE5C92418FE}" dt="2023-08-30T11:11:12.711" v="2424" actId="20577"/>
        <pc:sldMkLst>
          <pc:docMk/>
          <pc:sldMk cId="1085278040" sldId="308"/>
        </pc:sldMkLst>
        <pc:spChg chg="mod">
          <ac:chgData name="윤세휘" userId="108f9906-fb29-4c6a-951a-0a3f25b787db" providerId="ADAL" clId="{CFD861C9-9799-4063-8583-5DE5C92418FE}" dt="2023-08-30T11:11:12.711" v="2424" actId="20577"/>
          <ac:spMkLst>
            <pc:docMk/>
            <pc:sldMk cId="1085278040" sldId="308"/>
            <ac:spMk id="7" creationId="{2C47C3B3-6DAD-81E0-2424-09304047102F}"/>
          </ac:spMkLst>
        </pc:spChg>
      </pc:sldChg>
      <pc:sldChg chg="del">
        <pc:chgData name="윤세휘" userId="108f9906-fb29-4c6a-951a-0a3f25b787db" providerId="ADAL" clId="{CFD861C9-9799-4063-8583-5DE5C92418FE}" dt="2023-08-30T09:43:42.884" v="8" actId="47"/>
        <pc:sldMkLst>
          <pc:docMk/>
          <pc:sldMk cId="2356358201" sldId="309"/>
        </pc:sldMkLst>
      </pc:sldChg>
      <pc:sldChg chg="del">
        <pc:chgData name="윤세휘" userId="108f9906-fb29-4c6a-951a-0a3f25b787db" providerId="ADAL" clId="{CFD861C9-9799-4063-8583-5DE5C92418FE}" dt="2023-08-30T09:43:34.343" v="5" actId="47"/>
        <pc:sldMkLst>
          <pc:docMk/>
          <pc:sldMk cId="1944562545" sldId="310"/>
        </pc:sldMkLst>
      </pc:sldChg>
      <pc:sldChg chg="addSp delSp modSp mod">
        <pc:chgData name="윤세휘" userId="108f9906-fb29-4c6a-951a-0a3f25b787db" providerId="ADAL" clId="{CFD861C9-9799-4063-8583-5DE5C92418FE}" dt="2023-08-30T10:33:16.880" v="1603" actId="21"/>
        <pc:sldMkLst>
          <pc:docMk/>
          <pc:sldMk cId="18713631" sldId="311"/>
        </pc:sldMkLst>
        <pc:spChg chg="mod">
          <ac:chgData name="윤세휘" userId="108f9906-fb29-4c6a-951a-0a3f25b787db" providerId="ADAL" clId="{CFD861C9-9799-4063-8583-5DE5C92418FE}" dt="2023-08-30T10:30:54.038" v="1531" actId="113"/>
          <ac:spMkLst>
            <pc:docMk/>
            <pc:sldMk cId="18713631" sldId="311"/>
            <ac:spMk id="2" creationId="{8C0DDBE0-C6A5-6CA5-81E0-29A67B1FAF5C}"/>
          </ac:spMkLst>
        </pc:spChg>
        <pc:picChg chg="add del mod">
          <ac:chgData name="윤세휘" userId="108f9906-fb29-4c6a-951a-0a3f25b787db" providerId="ADAL" clId="{CFD861C9-9799-4063-8583-5DE5C92418FE}" dt="2023-08-30T09:57:11.516" v="389" actId="21"/>
          <ac:picMkLst>
            <pc:docMk/>
            <pc:sldMk cId="18713631" sldId="311"/>
            <ac:picMk id="7" creationId="{AC2BEEB8-E5EF-2244-9D14-3E81977D8404}"/>
          </ac:picMkLst>
        </pc:picChg>
        <pc:picChg chg="add del mod">
          <ac:chgData name="윤세휘" userId="108f9906-fb29-4c6a-951a-0a3f25b787db" providerId="ADAL" clId="{CFD861C9-9799-4063-8583-5DE5C92418FE}" dt="2023-08-30T10:33:13.894" v="1601" actId="478"/>
          <ac:picMkLst>
            <pc:docMk/>
            <pc:sldMk cId="18713631" sldId="311"/>
            <ac:picMk id="12" creationId="{DEBD96BB-73A5-2E66-DBF1-51955195A9E9}"/>
          </ac:picMkLst>
        </pc:picChg>
        <pc:picChg chg="add del">
          <ac:chgData name="윤세휘" userId="108f9906-fb29-4c6a-951a-0a3f25b787db" providerId="ADAL" clId="{CFD861C9-9799-4063-8583-5DE5C92418FE}" dt="2023-08-30T10:33:04.446" v="1597" actId="22"/>
          <ac:picMkLst>
            <pc:docMk/>
            <pc:sldMk cId="18713631" sldId="311"/>
            <ac:picMk id="14" creationId="{DCF38284-C955-C98A-F976-80D0474FE4A3}"/>
          </ac:picMkLst>
        </pc:picChg>
        <pc:picChg chg="add del mod">
          <ac:chgData name="윤세휘" userId="108f9906-fb29-4c6a-951a-0a3f25b787db" providerId="ADAL" clId="{CFD861C9-9799-4063-8583-5DE5C92418FE}" dt="2023-08-30T10:33:16.880" v="1603" actId="21"/>
          <ac:picMkLst>
            <pc:docMk/>
            <pc:sldMk cId="18713631" sldId="311"/>
            <ac:picMk id="16" creationId="{A34D5216-3F2D-B1C3-23D0-5EC9258BF8A3}"/>
          </ac:picMkLst>
        </pc:picChg>
        <pc:picChg chg="mod">
          <ac:chgData name="윤세휘" userId="108f9906-fb29-4c6a-951a-0a3f25b787db" providerId="ADAL" clId="{CFD861C9-9799-4063-8583-5DE5C92418FE}" dt="2023-08-30T10:33:15.916" v="1602" actId="1076"/>
          <ac:picMkLst>
            <pc:docMk/>
            <pc:sldMk cId="18713631" sldId="311"/>
            <ac:picMk id="19458" creationId="{D56F9BD7-8234-84A4-4F73-2F4538B85F1F}"/>
          </ac:picMkLst>
        </pc:picChg>
      </pc:sldChg>
      <pc:sldChg chg="del">
        <pc:chgData name="윤세휘" userId="108f9906-fb29-4c6a-951a-0a3f25b787db" providerId="ADAL" clId="{CFD861C9-9799-4063-8583-5DE5C92418FE}" dt="2023-08-30T09:43:21.597" v="0" actId="47"/>
        <pc:sldMkLst>
          <pc:docMk/>
          <pc:sldMk cId="1877667648" sldId="312"/>
        </pc:sldMkLst>
      </pc:sldChg>
      <pc:sldChg chg="addSp delSp modSp del mod">
        <pc:chgData name="윤세휘" userId="108f9906-fb29-4c6a-951a-0a3f25b787db" providerId="ADAL" clId="{CFD861C9-9799-4063-8583-5DE5C92418FE}" dt="2023-08-30T09:57:32.234" v="398" actId="47"/>
        <pc:sldMkLst>
          <pc:docMk/>
          <pc:sldMk cId="466081889" sldId="313"/>
        </pc:sldMkLst>
        <pc:spChg chg="del">
          <ac:chgData name="윤세휘" userId="108f9906-fb29-4c6a-951a-0a3f25b787db" providerId="ADAL" clId="{CFD861C9-9799-4063-8583-5DE5C92418FE}" dt="2023-08-30T09:44:34.696" v="16" actId="478"/>
          <ac:spMkLst>
            <pc:docMk/>
            <pc:sldMk cId="466081889" sldId="313"/>
            <ac:spMk id="3" creationId="{AB80C874-A919-09AD-4DE4-EF6F0BAE1AC0}"/>
          </ac:spMkLst>
        </pc:spChg>
        <pc:spChg chg="del">
          <ac:chgData name="윤세휘" userId="108f9906-fb29-4c6a-951a-0a3f25b787db" providerId="ADAL" clId="{CFD861C9-9799-4063-8583-5DE5C92418FE}" dt="2023-08-30T09:44:34.696" v="16" actId="478"/>
          <ac:spMkLst>
            <pc:docMk/>
            <pc:sldMk cId="466081889" sldId="313"/>
            <ac:spMk id="4" creationId="{0AD2F34A-8EEA-F666-9BE8-616AB0D388D6}"/>
          </ac:spMkLst>
        </pc:spChg>
        <pc:picChg chg="add mod">
          <ac:chgData name="윤세휘" userId="108f9906-fb29-4c6a-951a-0a3f25b787db" providerId="ADAL" clId="{CFD861C9-9799-4063-8583-5DE5C92418FE}" dt="2023-08-30T09:43:40.291" v="7"/>
          <ac:picMkLst>
            <pc:docMk/>
            <pc:sldMk cId="466081889" sldId="313"/>
            <ac:picMk id="2" creationId="{F207F928-0EEA-1AD4-EDD1-1CEC4D83EF97}"/>
          </ac:picMkLst>
        </pc:picChg>
        <pc:picChg chg="add mod">
          <ac:chgData name="윤세휘" userId="108f9906-fb29-4c6a-951a-0a3f25b787db" providerId="ADAL" clId="{CFD861C9-9799-4063-8583-5DE5C92418FE}" dt="2023-08-30T09:44:42.913" v="19" actId="1076"/>
          <ac:picMkLst>
            <pc:docMk/>
            <pc:sldMk cId="466081889" sldId="313"/>
            <ac:picMk id="12" creationId="{399ED98C-C962-7E0C-A344-982357F66A6B}"/>
          </ac:picMkLst>
        </pc:picChg>
      </pc:sldChg>
      <pc:sldChg chg="del">
        <pc:chgData name="윤세휘" userId="108f9906-fb29-4c6a-951a-0a3f25b787db" providerId="ADAL" clId="{CFD861C9-9799-4063-8583-5DE5C92418FE}" dt="2023-08-30T09:43:25.067" v="1" actId="47"/>
        <pc:sldMkLst>
          <pc:docMk/>
          <pc:sldMk cId="2471520557" sldId="314"/>
        </pc:sldMkLst>
      </pc:sldChg>
      <pc:sldChg chg="modSp mod">
        <pc:chgData name="윤세휘" userId="108f9906-fb29-4c6a-951a-0a3f25b787db" providerId="ADAL" clId="{CFD861C9-9799-4063-8583-5DE5C92418FE}" dt="2023-08-30T10:48:17.903" v="1706"/>
        <pc:sldMkLst>
          <pc:docMk/>
          <pc:sldMk cId="2407463675" sldId="315"/>
        </pc:sldMkLst>
        <pc:spChg chg="mod">
          <ac:chgData name="윤세휘" userId="108f9906-fb29-4c6a-951a-0a3f25b787db" providerId="ADAL" clId="{CFD861C9-9799-4063-8583-5DE5C92418FE}" dt="2023-08-30T10:48:17.903" v="1706"/>
          <ac:spMkLst>
            <pc:docMk/>
            <pc:sldMk cId="2407463675" sldId="315"/>
            <ac:spMk id="7" creationId="{7E25623A-DFB4-F7FD-743D-A50AE4B93B45}"/>
          </ac:spMkLst>
        </pc:spChg>
      </pc:sldChg>
      <pc:sldChg chg="del">
        <pc:chgData name="윤세휘" userId="108f9906-fb29-4c6a-951a-0a3f25b787db" providerId="ADAL" clId="{CFD861C9-9799-4063-8583-5DE5C92418FE}" dt="2023-08-30T09:43:29.841" v="4" actId="47"/>
        <pc:sldMkLst>
          <pc:docMk/>
          <pc:sldMk cId="2670314795" sldId="316"/>
        </pc:sldMkLst>
      </pc:sldChg>
      <pc:sldChg chg="del">
        <pc:chgData name="윤세휘" userId="108f9906-fb29-4c6a-951a-0a3f25b787db" providerId="ADAL" clId="{CFD861C9-9799-4063-8583-5DE5C92418FE}" dt="2023-08-30T09:43:26.891" v="2" actId="47"/>
        <pc:sldMkLst>
          <pc:docMk/>
          <pc:sldMk cId="1792814050" sldId="317"/>
        </pc:sldMkLst>
      </pc:sldChg>
      <pc:sldChg chg="del">
        <pc:chgData name="윤세휘" userId="108f9906-fb29-4c6a-951a-0a3f25b787db" providerId="ADAL" clId="{CFD861C9-9799-4063-8583-5DE5C92418FE}" dt="2023-08-30T09:43:27.343" v="3" actId="47"/>
        <pc:sldMkLst>
          <pc:docMk/>
          <pc:sldMk cId="766328110" sldId="318"/>
        </pc:sldMkLst>
      </pc:sldChg>
      <pc:sldChg chg="addSp delSp modSp del mod">
        <pc:chgData name="윤세휘" userId="108f9906-fb29-4c6a-951a-0a3f25b787db" providerId="ADAL" clId="{CFD861C9-9799-4063-8583-5DE5C92418FE}" dt="2023-08-30T10:25:26.112" v="1330" actId="47"/>
        <pc:sldMkLst>
          <pc:docMk/>
          <pc:sldMk cId="3575549761" sldId="319"/>
        </pc:sldMkLst>
        <pc:spChg chg="mod">
          <ac:chgData name="윤세휘" userId="108f9906-fb29-4c6a-951a-0a3f25b787db" providerId="ADAL" clId="{CFD861C9-9799-4063-8583-5DE5C92418FE}" dt="2023-08-30T10:04:28.936" v="444"/>
          <ac:spMkLst>
            <pc:docMk/>
            <pc:sldMk cId="3575549761" sldId="319"/>
            <ac:spMk id="2" creationId="{8B055E8F-6808-FA28-2D74-705CE122CF51}"/>
          </ac:spMkLst>
        </pc:spChg>
        <pc:spChg chg="add del mod">
          <ac:chgData name="윤세휘" userId="108f9906-fb29-4c6a-951a-0a3f25b787db" providerId="ADAL" clId="{CFD861C9-9799-4063-8583-5DE5C92418FE}" dt="2023-08-30T10:02:37.475" v="408" actId="478"/>
          <ac:spMkLst>
            <pc:docMk/>
            <pc:sldMk cId="3575549761" sldId="319"/>
            <ac:spMk id="7" creationId="{E346D25F-C48C-5D86-6B17-9673B2201C82}"/>
          </ac:spMkLst>
        </pc:spChg>
        <pc:picChg chg="add mod">
          <ac:chgData name="윤세휘" userId="108f9906-fb29-4c6a-951a-0a3f25b787db" providerId="ADAL" clId="{CFD861C9-9799-4063-8583-5DE5C92418FE}" dt="2023-08-30T10:04:03.828" v="440" actId="1076"/>
          <ac:picMkLst>
            <pc:docMk/>
            <pc:sldMk cId="3575549761" sldId="319"/>
            <ac:picMk id="13" creationId="{ABD7FB50-6B4C-B8BA-EC9E-2CD0EB3BFD28}"/>
          </ac:picMkLst>
        </pc:picChg>
        <pc:picChg chg="add mod">
          <ac:chgData name="윤세휘" userId="108f9906-fb29-4c6a-951a-0a3f25b787db" providerId="ADAL" clId="{CFD861C9-9799-4063-8583-5DE5C92418FE}" dt="2023-08-30T10:04:06.603" v="442" actId="1076"/>
          <ac:picMkLst>
            <pc:docMk/>
            <pc:sldMk cId="3575549761" sldId="319"/>
            <ac:picMk id="15" creationId="{5C20DAE7-5F0A-6CD8-D56D-210E42E88914}"/>
          </ac:picMkLst>
        </pc:picChg>
      </pc:sldChg>
      <pc:sldChg chg="del">
        <pc:chgData name="윤세휘" userId="108f9906-fb29-4c6a-951a-0a3f25b787db" providerId="ADAL" clId="{CFD861C9-9799-4063-8583-5DE5C92418FE}" dt="2023-08-30T09:43:34.888" v="6" actId="47"/>
        <pc:sldMkLst>
          <pc:docMk/>
          <pc:sldMk cId="1048858881" sldId="321"/>
        </pc:sldMkLst>
      </pc:sldChg>
      <pc:sldChg chg="addSp delSp modSp add mod modNotesTx">
        <pc:chgData name="윤세휘" userId="108f9906-fb29-4c6a-951a-0a3f25b787db" providerId="ADAL" clId="{CFD861C9-9799-4063-8583-5DE5C92418FE}" dt="2023-08-30T11:18:41.798" v="2685" actId="20577"/>
        <pc:sldMkLst>
          <pc:docMk/>
          <pc:sldMk cId="4232789602" sldId="321"/>
        </pc:sldMkLst>
        <pc:spChg chg="del mod">
          <ac:chgData name="윤세휘" userId="108f9906-fb29-4c6a-951a-0a3f25b787db" providerId="ADAL" clId="{CFD861C9-9799-4063-8583-5DE5C92418FE}" dt="2023-08-30T09:46:01.712" v="33" actId="478"/>
          <ac:spMkLst>
            <pc:docMk/>
            <pc:sldMk cId="4232789602" sldId="321"/>
            <ac:spMk id="2" creationId="{8C0DDBE0-C6A5-6CA5-81E0-29A67B1FAF5C}"/>
          </ac:spMkLst>
        </pc:spChg>
        <pc:spChg chg="add del mod">
          <ac:chgData name="윤세휘" userId="108f9906-fb29-4c6a-951a-0a3f25b787db" providerId="ADAL" clId="{CFD861C9-9799-4063-8583-5DE5C92418FE}" dt="2023-08-30T09:46:00.634" v="32" actId="478"/>
          <ac:spMkLst>
            <pc:docMk/>
            <pc:sldMk cId="4232789602" sldId="321"/>
            <ac:spMk id="7" creationId="{257ACF83-14E0-E238-FE26-5A90221EB777}"/>
          </ac:spMkLst>
        </pc:spChg>
        <pc:spChg chg="add mod">
          <ac:chgData name="윤세휘" userId="108f9906-fb29-4c6a-951a-0a3f25b787db" providerId="ADAL" clId="{CFD861C9-9799-4063-8583-5DE5C92418FE}" dt="2023-08-30T10:30:58.115" v="1534" actId="113"/>
          <ac:spMkLst>
            <pc:docMk/>
            <pc:sldMk cId="4232789602" sldId="321"/>
            <ac:spMk id="12" creationId="{A310BF37-B7B8-1263-FB07-C7B2DDA0AD82}"/>
          </ac:spMkLst>
        </pc:spChg>
        <pc:picChg chg="add del mod">
          <ac:chgData name="윤세휘" userId="108f9906-fb29-4c6a-951a-0a3f25b787db" providerId="ADAL" clId="{CFD861C9-9799-4063-8583-5DE5C92418FE}" dt="2023-08-30T09:45:48.114" v="27" actId="478"/>
          <ac:picMkLst>
            <pc:docMk/>
            <pc:sldMk cId="4232789602" sldId="321"/>
            <ac:picMk id="4" creationId="{7D579F63-22A6-65E6-42EF-77770705378E}"/>
          </ac:picMkLst>
        </pc:picChg>
        <pc:picChg chg="add mod">
          <ac:chgData name="윤세휘" userId="108f9906-fb29-4c6a-951a-0a3f25b787db" providerId="ADAL" clId="{CFD861C9-9799-4063-8583-5DE5C92418FE}" dt="2023-08-30T09:57:15.860" v="393" actId="1076"/>
          <ac:picMkLst>
            <pc:docMk/>
            <pc:sldMk cId="4232789602" sldId="321"/>
            <ac:picMk id="13" creationId="{1CF6B18E-D96F-0B7D-59E7-ABFC0D7E1314}"/>
          </ac:picMkLst>
        </pc:picChg>
        <pc:picChg chg="del">
          <ac:chgData name="윤세휘" userId="108f9906-fb29-4c6a-951a-0a3f25b787db" providerId="ADAL" clId="{CFD861C9-9799-4063-8583-5DE5C92418FE}" dt="2023-08-30T09:45:08.833" v="22" actId="478"/>
          <ac:picMkLst>
            <pc:docMk/>
            <pc:sldMk cId="4232789602" sldId="321"/>
            <ac:picMk id="19458" creationId="{D56F9BD7-8234-84A4-4F73-2F4538B85F1F}"/>
          </ac:picMkLst>
        </pc:picChg>
      </pc:sldChg>
      <pc:sldChg chg="addSp delSp modSp add mod modNotesTx">
        <pc:chgData name="윤세휘" userId="108f9906-fb29-4c6a-951a-0a3f25b787db" providerId="ADAL" clId="{CFD861C9-9799-4063-8583-5DE5C92418FE}" dt="2023-08-30T11:07:59.138" v="2360" actId="20577"/>
        <pc:sldMkLst>
          <pc:docMk/>
          <pc:sldMk cId="2878041327" sldId="322"/>
        </pc:sldMkLst>
        <pc:spChg chg="mod">
          <ac:chgData name="윤세휘" userId="108f9906-fb29-4c6a-951a-0a3f25b787db" providerId="ADAL" clId="{CFD861C9-9799-4063-8583-5DE5C92418FE}" dt="2023-08-30T11:07:59.138" v="2360" actId="20577"/>
          <ac:spMkLst>
            <pc:docMk/>
            <pc:sldMk cId="2878041327" sldId="322"/>
            <ac:spMk id="12" creationId="{A310BF37-B7B8-1263-FB07-C7B2DDA0AD82}"/>
          </ac:spMkLst>
        </pc:spChg>
        <pc:picChg chg="add mod">
          <ac:chgData name="윤세휘" userId="108f9906-fb29-4c6a-951a-0a3f25b787db" providerId="ADAL" clId="{CFD861C9-9799-4063-8583-5DE5C92418FE}" dt="2023-08-30T11:06:04.642" v="2236" actId="1076"/>
          <ac:picMkLst>
            <pc:docMk/>
            <pc:sldMk cId="2878041327" sldId="322"/>
            <ac:picMk id="4" creationId="{A0AAE57C-DA6E-A636-C984-8FF14DF970A0}"/>
          </ac:picMkLst>
        </pc:picChg>
        <pc:picChg chg="add del mod">
          <ac:chgData name="윤세휘" userId="108f9906-fb29-4c6a-951a-0a3f25b787db" providerId="ADAL" clId="{CFD861C9-9799-4063-8583-5DE5C92418FE}" dt="2023-08-30T09:56:20.853" v="374" actId="478"/>
          <ac:picMkLst>
            <pc:docMk/>
            <pc:sldMk cId="2878041327" sldId="322"/>
            <ac:picMk id="20482" creationId="{A4FA7C25-2C46-569D-3AEE-87EBC6AED9FA}"/>
          </ac:picMkLst>
        </pc:picChg>
        <pc:picChg chg="add del mod">
          <ac:chgData name="윤세휘" userId="108f9906-fb29-4c6a-951a-0a3f25b787db" providerId="ADAL" clId="{CFD861C9-9799-4063-8583-5DE5C92418FE}" dt="2023-08-30T10:59:35.374" v="1851" actId="478"/>
          <ac:picMkLst>
            <pc:docMk/>
            <pc:sldMk cId="2878041327" sldId="322"/>
            <ac:picMk id="20484" creationId="{B4E1CEA9-5C00-5C1F-5F7A-07925BDB1671}"/>
          </ac:picMkLst>
        </pc:picChg>
      </pc:sldChg>
      <pc:sldChg chg="addSp delSp modSp add mod ord modNotesTx">
        <pc:chgData name="윤세휘" userId="108f9906-fb29-4c6a-951a-0a3f25b787db" providerId="ADAL" clId="{CFD861C9-9799-4063-8583-5DE5C92418FE}" dt="2023-08-30T11:17:26.577" v="2683" actId="20577"/>
        <pc:sldMkLst>
          <pc:docMk/>
          <pc:sldMk cId="1282605022" sldId="323"/>
        </pc:sldMkLst>
        <pc:spChg chg="mod">
          <ac:chgData name="윤세휘" userId="108f9906-fb29-4c6a-951a-0a3f25b787db" providerId="ADAL" clId="{CFD861C9-9799-4063-8583-5DE5C92418FE}" dt="2023-08-30T10:23:40.481" v="1313" actId="21"/>
          <ac:spMkLst>
            <pc:docMk/>
            <pc:sldMk cId="1282605022" sldId="323"/>
            <ac:spMk id="2" creationId="{8B055E8F-6808-FA28-2D74-705CE122CF51}"/>
          </ac:spMkLst>
        </pc:spChg>
        <pc:picChg chg="add del mod">
          <ac:chgData name="윤세휘" userId="108f9906-fb29-4c6a-951a-0a3f25b787db" providerId="ADAL" clId="{CFD861C9-9799-4063-8583-5DE5C92418FE}" dt="2023-08-30T10:13:19.236" v="514" actId="478"/>
          <ac:picMkLst>
            <pc:docMk/>
            <pc:sldMk cId="1282605022" sldId="323"/>
            <ac:picMk id="3" creationId="{3E090E9C-B868-B1E9-C095-4CA66EA6325C}"/>
          </ac:picMkLst>
        </pc:picChg>
        <pc:picChg chg="add del">
          <ac:chgData name="윤세휘" userId="108f9906-fb29-4c6a-951a-0a3f25b787db" providerId="ADAL" clId="{CFD861C9-9799-4063-8583-5DE5C92418FE}" dt="2023-08-30T10:19:16.148" v="1101" actId="22"/>
          <ac:picMkLst>
            <pc:docMk/>
            <pc:sldMk cId="1282605022" sldId="323"/>
            <ac:picMk id="7" creationId="{7DE1C23A-7CED-7D20-1789-56BCBA91AEBE}"/>
          </ac:picMkLst>
        </pc:picChg>
        <pc:picChg chg="del">
          <ac:chgData name="윤세휘" userId="108f9906-fb29-4c6a-951a-0a3f25b787db" providerId="ADAL" clId="{CFD861C9-9799-4063-8583-5DE5C92418FE}" dt="2023-08-30T10:09:49.163" v="448" actId="478"/>
          <ac:picMkLst>
            <pc:docMk/>
            <pc:sldMk cId="1282605022" sldId="323"/>
            <ac:picMk id="13" creationId="{ABD7FB50-6B4C-B8BA-EC9E-2CD0EB3BFD28}"/>
          </ac:picMkLst>
        </pc:picChg>
        <pc:picChg chg="add mod modCrop">
          <ac:chgData name="윤세휘" userId="108f9906-fb29-4c6a-951a-0a3f25b787db" providerId="ADAL" clId="{CFD861C9-9799-4063-8583-5DE5C92418FE}" dt="2023-08-30T10:20:31.112" v="1120" actId="1076"/>
          <ac:picMkLst>
            <pc:docMk/>
            <pc:sldMk cId="1282605022" sldId="323"/>
            <ac:picMk id="14" creationId="{43A9A420-F95B-06B6-B67C-DBA22B641F07}"/>
          </ac:picMkLst>
        </pc:picChg>
        <pc:picChg chg="del">
          <ac:chgData name="윤세휘" userId="108f9906-fb29-4c6a-951a-0a3f25b787db" providerId="ADAL" clId="{CFD861C9-9799-4063-8583-5DE5C92418FE}" dt="2023-08-30T10:09:49.163" v="448" actId="478"/>
          <ac:picMkLst>
            <pc:docMk/>
            <pc:sldMk cId="1282605022" sldId="323"/>
            <ac:picMk id="15" creationId="{5C20DAE7-5F0A-6CD8-D56D-210E42E88914}"/>
          </ac:picMkLst>
        </pc:picChg>
        <pc:picChg chg="add del">
          <ac:chgData name="윤세휘" userId="108f9906-fb29-4c6a-951a-0a3f25b787db" providerId="ADAL" clId="{CFD861C9-9799-4063-8583-5DE5C92418FE}" dt="2023-08-30T10:20:09.627" v="1109" actId="22"/>
          <ac:picMkLst>
            <pc:docMk/>
            <pc:sldMk cId="1282605022" sldId="323"/>
            <ac:picMk id="17" creationId="{DD0783B1-5706-AB95-008B-72C28E4517F1}"/>
          </ac:picMkLst>
        </pc:picChg>
        <pc:picChg chg="add del">
          <ac:chgData name="윤세휘" userId="108f9906-fb29-4c6a-951a-0a3f25b787db" providerId="ADAL" clId="{CFD861C9-9799-4063-8583-5DE5C92418FE}" dt="2023-08-30T10:20:13.011" v="1112" actId="478"/>
          <ac:picMkLst>
            <pc:docMk/>
            <pc:sldMk cId="1282605022" sldId="323"/>
            <ac:picMk id="19" creationId="{34ACBD6D-E43E-D50B-D49C-507DAE3347C7}"/>
          </ac:picMkLst>
        </pc:picChg>
        <pc:picChg chg="add del mod">
          <ac:chgData name="윤세휘" userId="108f9906-fb29-4c6a-951a-0a3f25b787db" providerId="ADAL" clId="{CFD861C9-9799-4063-8583-5DE5C92418FE}" dt="2023-08-30T10:14:00.005" v="742" actId="478"/>
          <ac:picMkLst>
            <pc:docMk/>
            <pc:sldMk cId="1282605022" sldId="323"/>
            <ac:picMk id="25602" creationId="{27119236-FA0D-63B7-BD77-B2682D38C2E1}"/>
          </ac:picMkLst>
        </pc:picChg>
        <pc:picChg chg="add del mod">
          <ac:chgData name="윤세휘" userId="108f9906-fb29-4c6a-951a-0a3f25b787db" providerId="ADAL" clId="{CFD861C9-9799-4063-8583-5DE5C92418FE}" dt="2023-08-30T10:13:19.236" v="514" actId="478"/>
          <ac:picMkLst>
            <pc:docMk/>
            <pc:sldMk cId="1282605022" sldId="323"/>
            <ac:picMk id="25604" creationId="{70DEC1CF-2541-C6C0-8A7B-C8B608F73791}"/>
          </ac:picMkLst>
        </pc:picChg>
      </pc:sldChg>
      <pc:sldChg chg="addSp delSp modSp add mod">
        <pc:chgData name="윤세휘" userId="108f9906-fb29-4c6a-951a-0a3f25b787db" providerId="ADAL" clId="{CFD861C9-9799-4063-8583-5DE5C92418FE}" dt="2023-08-30T10:24:28.646" v="1329" actId="1076"/>
        <pc:sldMkLst>
          <pc:docMk/>
          <pc:sldMk cId="3157940815" sldId="324"/>
        </pc:sldMkLst>
        <pc:spChg chg="add del mod">
          <ac:chgData name="윤세휘" userId="108f9906-fb29-4c6a-951a-0a3f25b787db" providerId="ADAL" clId="{CFD861C9-9799-4063-8583-5DE5C92418FE}" dt="2023-08-30T10:24:11.314" v="1319" actId="1076"/>
          <ac:spMkLst>
            <pc:docMk/>
            <pc:sldMk cId="3157940815" sldId="324"/>
            <ac:spMk id="2" creationId="{8B055E8F-6808-FA28-2D74-705CE122CF51}"/>
          </ac:spMkLst>
        </pc:spChg>
        <pc:spChg chg="add mod">
          <ac:chgData name="윤세휘" userId="108f9906-fb29-4c6a-951a-0a3f25b787db" providerId="ADAL" clId="{CFD861C9-9799-4063-8583-5DE5C92418FE}" dt="2023-08-30T10:24:28.646" v="1329" actId="1076"/>
          <ac:spMkLst>
            <pc:docMk/>
            <pc:sldMk cId="3157940815" sldId="324"/>
            <ac:spMk id="7" creationId="{252391FC-EB56-FAD8-85B6-35B0B4923564}"/>
          </ac:spMkLst>
        </pc:spChg>
        <pc:picChg chg="mod">
          <ac:chgData name="윤세휘" userId="108f9906-fb29-4c6a-951a-0a3f25b787db" providerId="ADAL" clId="{CFD861C9-9799-4063-8583-5DE5C92418FE}" dt="2023-08-30T10:24:06.051" v="1317" actId="1076"/>
          <ac:picMkLst>
            <pc:docMk/>
            <pc:sldMk cId="3157940815" sldId="324"/>
            <ac:picMk id="3" creationId="{3E090E9C-B868-B1E9-C095-4CA66EA6325C}"/>
          </ac:picMkLst>
        </pc:picChg>
        <pc:picChg chg="add del mod">
          <ac:chgData name="윤세휘" userId="108f9906-fb29-4c6a-951a-0a3f25b787db" providerId="ADAL" clId="{CFD861C9-9799-4063-8583-5DE5C92418FE}" dt="2023-08-30T10:15:59.342" v="788" actId="478"/>
          <ac:picMkLst>
            <pc:docMk/>
            <pc:sldMk cId="3157940815" sldId="324"/>
            <ac:picMk id="25602" creationId="{27119236-FA0D-63B7-BD77-B2682D38C2E1}"/>
          </ac:picMkLst>
        </pc:picChg>
        <pc:picChg chg="mod">
          <ac:chgData name="윤세휘" userId="108f9906-fb29-4c6a-951a-0a3f25b787db" providerId="ADAL" clId="{CFD861C9-9799-4063-8583-5DE5C92418FE}" dt="2023-08-30T10:24:00.612" v="1314" actId="1076"/>
          <ac:picMkLst>
            <pc:docMk/>
            <pc:sldMk cId="3157940815" sldId="324"/>
            <ac:picMk id="25604" creationId="{70DEC1CF-2541-C6C0-8A7B-C8B608F73791}"/>
          </ac:picMkLst>
        </pc:picChg>
      </pc:sldChg>
      <pc:sldChg chg="delSp modSp add mod">
        <pc:chgData name="윤세휘" userId="108f9906-fb29-4c6a-951a-0a3f25b787db" providerId="ADAL" clId="{CFD861C9-9799-4063-8583-5DE5C92418FE}" dt="2023-08-30T10:22:40.824" v="1144" actId="20577"/>
        <pc:sldMkLst>
          <pc:docMk/>
          <pc:sldMk cId="1105494408" sldId="325"/>
        </pc:sldMkLst>
        <pc:spChg chg="mod">
          <ac:chgData name="윤세휘" userId="108f9906-fb29-4c6a-951a-0a3f25b787db" providerId="ADAL" clId="{CFD861C9-9799-4063-8583-5DE5C92418FE}" dt="2023-08-30T10:22:40.824" v="1144" actId="20577"/>
          <ac:spMkLst>
            <pc:docMk/>
            <pc:sldMk cId="1105494408" sldId="325"/>
            <ac:spMk id="2" creationId="{8B055E8F-6808-FA28-2D74-705CE122CF51}"/>
          </ac:spMkLst>
        </pc:spChg>
        <pc:picChg chg="del">
          <ac:chgData name="윤세휘" userId="108f9906-fb29-4c6a-951a-0a3f25b787db" providerId="ADAL" clId="{CFD861C9-9799-4063-8583-5DE5C92418FE}" dt="2023-08-30T10:20:14.508" v="1113" actId="478"/>
          <ac:picMkLst>
            <pc:docMk/>
            <pc:sldMk cId="1105494408" sldId="325"/>
            <ac:picMk id="14" creationId="{43A9A420-F95B-06B6-B67C-DBA22B641F07}"/>
          </ac:picMkLst>
        </pc:picChg>
        <pc:picChg chg="mod">
          <ac:chgData name="윤세휘" userId="108f9906-fb29-4c6a-951a-0a3f25b787db" providerId="ADAL" clId="{CFD861C9-9799-4063-8583-5DE5C92418FE}" dt="2023-08-30T10:20:34.015" v="1121" actId="1076"/>
          <ac:picMkLst>
            <pc:docMk/>
            <pc:sldMk cId="1105494408" sldId="325"/>
            <ac:picMk id="19" creationId="{34ACBD6D-E43E-D50B-D49C-507DAE3347C7}"/>
          </ac:picMkLst>
        </pc:picChg>
      </pc:sldChg>
      <pc:sldChg chg="addSp delSp modSp add mod">
        <pc:chgData name="윤세휘" userId="108f9906-fb29-4c6a-951a-0a3f25b787db" providerId="ADAL" clId="{CFD861C9-9799-4063-8583-5DE5C92418FE}" dt="2023-08-30T10:22:50.831" v="1146" actId="1076"/>
        <pc:sldMkLst>
          <pc:docMk/>
          <pc:sldMk cId="222534203" sldId="326"/>
        </pc:sldMkLst>
        <pc:spChg chg="mod">
          <ac:chgData name="윤세휘" userId="108f9906-fb29-4c6a-951a-0a3f25b787db" providerId="ADAL" clId="{CFD861C9-9799-4063-8583-5DE5C92418FE}" dt="2023-08-30T10:22:31.773" v="1142" actId="20577"/>
          <ac:spMkLst>
            <pc:docMk/>
            <pc:sldMk cId="222534203" sldId="326"/>
            <ac:spMk id="2" creationId="{8B055E8F-6808-FA28-2D74-705CE122CF51}"/>
          </ac:spMkLst>
        </pc:spChg>
        <pc:picChg chg="add del">
          <ac:chgData name="윤세휘" userId="108f9906-fb29-4c6a-951a-0a3f25b787db" providerId="ADAL" clId="{CFD861C9-9799-4063-8583-5DE5C92418FE}" dt="2023-08-30T10:21:00.328" v="1125" actId="22"/>
          <ac:picMkLst>
            <pc:docMk/>
            <pc:sldMk cId="222534203" sldId="326"/>
            <ac:picMk id="4" creationId="{7B400700-2B0E-6574-B0C6-1D844AABF1FE}"/>
          </ac:picMkLst>
        </pc:picChg>
        <pc:picChg chg="add mod modCrop">
          <ac:chgData name="윤세휘" userId="108f9906-fb29-4c6a-951a-0a3f25b787db" providerId="ADAL" clId="{CFD861C9-9799-4063-8583-5DE5C92418FE}" dt="2023-08-30T10:22:50.831" v="1146" actId="1076"/>
          <ac:picMkLst>
            <pc:docMk/>
            <pc:sldMk cId="222534203" sldId="326"/>
            <ac:picMk id="12" creationId="{ED223951-53FD-7AF9-A42A-0B7ADDB81204}"/>
          </ac:picMkLst>
        </pc:picChg>
        <pc:picChg chg="del">
          <ac:chgData name="윤세휘" userId="108f9906-fb29-4c6a-951a-0a3f25b787db" providerId="ADAL" clId="{CFD861C9-9799-4063-8583-5DE5C92418FE}" dt="2023-08-30T10:20:37.634" v="1123" actId="478"/>
          <ac:picMkLst>
            <pc:docMk/>
            <pc:sldMk cId="222534203" sldId="326"/>
            <ac:picMk id="19" creationId="{34ACBD6D-E43E-D50B-D49C-507DAE3347C7}"/>
          </ac:picMkLst>
        </pc:picChg>
      </pc:sldChg>
      <pc:sldChg chg="addSp delSp modSp add mod">
        <pc:chgData name="윤세휘" userId="108f9906-fb29-4c6a-951a-0a3f25b787db" providerId="ADAL" clId="{CFD861C9-9799-4063-8583-5DE5C92418FE}" dt="2023-08-30T10:23:21.287" v="1312" actId="1076"/>
        <pc:sldMkLst>
          <pc:docMk/>
          <pc:sldMk cId="1758282017" sldId="327"/>
        </pc:sldMkLst>
        <pc:spChg chg="mod">
          <ac:chgData name="윤세휘" userId="108f9906-fb29-4c6a-951a-0a3f25b787db" providerId="ADAL" clId="{CFD861C9-9799-4063-8583-5DE5C92418FE}" dt="2023-08-30T10:23:16.783" v="1311" actId="20577"/>
          <ac:spMkLst>
            <pc:docMk/>
            <pc:sldMk cId="1758282017" sldId="327"/>
            <ac:spMk id="2" creationId="{8B055E8F-6808-FA28-2D74-705CE122CF51}"/>
          </ac:spMkLst>
        </pc:spChg>
        <pc:picChg chg="add mod modCrop">
          <ac:chgData name="윤세휘" userId="108f9906-fb29-4c6a-951a-0a3f25b787db" providerId="ADAL" clId="{CFD861C9-9799-4063-8583-5DE5C92418FE}" dt="2023-08-30T10:23:21.287" v="1312" actId="1076"/>
          <ac:picMkLst>
            <pc:docMk/>
            <pc:sldMk cId="1758282017" sldId="327"/>
            <ac:picMk id="4" creationId="{A8313C85-BD65-D0CA-5B9E-74A5ABDA7DB8}"/>
          </ac:picMkLst>
        </pc:picChg>
        <pc:picChg chg="del">
          <ac:chgData name="윤세휘" userId="108f9906-fb29-4c6a-951a-0a3f25b787db" providerId="ADAL" clId="{CFD861C9-9799-4063-8583-5DE5C92418FE}" dt="2023-08-30T10:22:00.448" v="1134" actId="478"/>
          <ac:picMkLst>
            <pc:docMk/>
            <pc:sldMk cId="1758282017" sldId="327"/>
            <ac:picMk id="12" creationId="{ED223951-53FD-7AF9-A42A-0B7ADDB81204}"/>
          </ac:picMkLst>
        </pc:picChg>
      </pc:sldChg>
      <pc:sldChg chg="addSp delSp modSp add mod">
        <pc:chgData name="윤세휘" userId="108f9906-fb29-4c6a-951a-0a3f25b787db" providerId="ADAL" clId="{CFD861C9-9799-4063-8583-5DE5C92418FE}" dt="2023-08-30T10:32:28.693" v="1595" actId="14100"/>
        <pc:sldMkLst>
          <pc:docMk/>
          <pc:sldMk cId="3594442400" sldId="328"/>
        </pc:sldMkLst>
        <pc:spChg chg="mod">
          <ac:chgData name="윤세휘" userId="108f9906-fb29-4c6a-951a-0a3f25b787db" providerId="ADAL" clId="{CFD861C9-9799-4063-8583-5DE5C92418FE}" dt="2023-08-30T10:32:28.693" v="1595" actId="14100"/>
          <ac:spMkLst>
            <pc:docMk/>
            <pc:sldMk cId="3594442400" sldId="328"/>
            <ac:spMk id="2" creationId="{8C0DDBE0-C6A5-6CA5-81E0-29A67B1FAF5C}"/>
          </ac:spMkLst>
        </pc:spChg>
        <pc:picChg chg="add del mod">
          <ac:chgData name="윤세휘" userId="108f9906-fb29-4c6a-951a-0a3f25b787db" providerId="ADAL" clId="{CFD861C9-9799-4063-8583-5DE5C92418FE}" dt="2023-08-30T10:32:21.893" v="1594" actId="1076"/>
          <ac:picMkLst>
            <pc:docMk/>
            <pc:sldMk cId="3594442400" sldId="328"/>
            <ac:picMk id="7" creationId="{1274E16B-8082-5BD8-DB14-65343435C0C4}"/>
          </ac:picMkLst>
        </pc:picChg>
      </pc:sldChg>
      <pc:sldChg chg="addSp delSp modSp add mod modNotesTx">
        <pc:chgData name="윤세휘" userId="108f9906-fb29-4c6a-951a-0a3f25b787db" providerId="ADAL" clId="{CFD861C9-9799-4063-8583-5DE5C92418FE}" dt="2023-08-30T11:18:37.721" v="2684"/>
        <pc:sldMkLst>
          <pc:docMk/>
          <pc:sldMk cId="2366521013" sldId="329"/>
        </pc:sldMkLst>
        <pc:spChg chg="mod">
          <ac:chgData name="윤세휘" userId="108f9906-fb29-4c6a-951a-0a3f25b787db" providerId="ADAL" clId="{CFD861C9-9799-4063-8583-5DE5C92418FE}" dt="2023-08-30T10:54:26.432" v="1757" actId="1076"/>
          <ac:spMkLst>
            <pc:docMk/>
            <pc:sldMk cId="2366521013" sldId="329"/>
            <ac:spMk id="2" creationId="{8C0DDBE0-C6A5-6CA5-81E0-29A67B1FAF5C}"/>
          </ac:spMkLst>
        </pc:spChg>
        <pc:spChg chg="add del mod">
          <ac:chgData name="윤세휘" userId="108f9906-fb29-4c6a-951a-0a3f25b787db" providerId="ADAL" clId="{CFD861C9-9799-4063-8583-5DE5C92418FE}" dt="2023-08-30T10:52:27.570" v="1730" actId="21"/>
          <ac:spMkLst>
            <pc:docMk/>
            <pc:sldMk cId="2366521013" sldId="329"/>
            <ac:spMk id="7" creationId="{4E37BC8D-A087-D213-5C6E-A6E4D9A0F054}"/>
          </ac:spMkLst>
        </pc:spChg>
        <pc:picChg chg="add mod">
          <ac:chgData name="윤세휘" userId="108f9906-fb29-4c6a-951a-0a3f25b787db" providerId="ADAL" clId="{CFD861C9-9799-4063-8583-5DE5C92418FE}" dt="2023-08-30T10:52:31.375" v="1731" actId="1076"/>
          <ac:picMkLst>
            <pc:docMk/>
            <pc:sldMk cId="2366521013" sldId="329"/>
            <ac:picMk id="4" creationId="{6C75B5C2-B360-F3F6-7D16-E15ED0940617}"/>
          </ac:picMkLst>
        </pc:picChg>
        <pc:picChg chg="del">
          <ac:chgData name="윤세휘" userId="108f9906-fb29-4c6a-951a-0a3f25b787db" providerId="ADAL" clId="{CFD861C9-9799-4063-8583-5DE5C92418FE}" dt="2023-08-30T10:33:27.147" v="1606" actId="21"/>
          <ac:picMkLst>
            <pc:docMk/>
            <pc:sldMk cId="2366521013" sldId="329"/>
            <ac:picMk id="12" creationId="{DEBD96BB-73A5-2E66-DBF1-51955195A9E9}"/>
          </ac:picMkLst>
        </pc:picChg>
        <pc:picChg chg="del mod">
          <ac:chgData name="윤세휘" userId="108f9906-fb29-4c6a-951a-0a3f25b787db" providerId="ADAL" clId="{CFD861C9-9799-4063-8583-5DE5C92418FE}" dt="2023-08-30T10:52:25.843" v="1729" actId="21"/>
          <ac:picMkLst>
            <pc:docMk/>
            <pc:sldMk cId="2366521013" sldId="329"/>
            <ac:picMk id="16" creationId="{A34D5216-3F2D-B1C3-23D0-5EC9258BF8A3}"/>
          </ac:picMkLst>
        </pc:picChg>
        <pc:picChg chg="del">
          <ac:chgData name="윤세휘" userId="108f9906-fb29-4c6a-951a-0a3f25b787db" providerId="ADAL" clId="{CFD861C9-9799-4063-8583-5DE5C92418FE}" dt="2023-08-30T10:33:19.254" v="1604" actId="478"/>
          <ac:picMkLst>
            <pc:docMk/>
            <pc:sldMk cId="2366521013" sldId="329"/>
            <ac:picMk id="19458" creationId="{D56F9BD7-8234-84A4-4F73-2F4538B85F1F}"/>
          </ac:picMkLst>
        </pc:picChg>
        <pc:picChg chg="add mod">
          <ac:chgData name="윤세휘" userId="108f9906-fb29-4c6a-951a-0a3f25b787db" providerId="ADAL" clId="{CFD861C9-9799-4063-8583-5DE5C92418FE}" dt="2023-08-30T10:52:52.693" v="1740" actId="14100"/>
          <ac:picMkLst>
            <pc:docMk/>
            <pc:sldMk cId="2366521013" sldId="329"/>
            <ac:picMk id="30722" creationId="{C193DF8D-F478-C191-F3C9-57A809578225}"/>
          </ac:picMkLst>
        </pc:picChg>
        <pc:picChg chg="add mod">
          <ac:chgData name="윤세휘" userId="108f9906-fb29-4c6a-951a-0a3f25b787db" providerId="ADAL" clId="{CFD861C9-9799-4063-8583-5DE5C92418FE}" dt="2023-08-30T10:52:46.958" v="1738" actId="1076"/>
          <ac:picMkLst>
            <pc:docMk/>
            <pc:sldMk cId="2366521013" sldId="329"/>
            <ac:picMk id="30724" creationId="{6B85CA47-5104-11F4-2A76-9D0EC0E57045}"/>
          </ac:picMkLst>
        </pc:picChg>
      </pc:sldChg>
      <pc:sldChg chg="modSp add mod">
        <pc:chgData name="윤세휘" userId="108f9906-fb29-4c6a-951a-0a3f25b787db" providerId="ADAL" clId="{CFD861C9-9799-4063-8583-5DE5C92418FE}" dt="2023-08-30T11:12:59.209" v="2433" actId="2710"/>
        <pc:sldMkLst>
          <pc:docMk/>
          <pc:sldMk cId="4153146498" sldId="330"/>
        </pc:sldMkLst>
        <pc:spChg chg="mod">
          <ac:chgData name="윤세휘" userId="108f9906-fb29-4c6a-951a-0a3f25b787db" providerId="ADAL" clId="{CFD861C9-9799-4063-8583-5DE5C92418FE}" dt="2023-08-30T10:50:12.944" v="1717" actId="20577"/>
          <ac:spMkLst>
            <pc:docMk/>
            <pc:sldMk cId="4153146498" sldId="330"/>
            <ac:spMk id="3" creationId="{21F80745-1CAF-1560-AF2E-D71E9B0A5328}"/>
          </ac:spMkLst>
        </pc:spChg>
        <pc:spChg chg="mod">
          <ac:chgData name="윤세휘" userId="108f9906-fb29-4c6a-951a-0a3f25b787db" providerId="ADAL" clId="{CFD861C9-9799-4063-8583-5DE5C92418FE}" dt="2023-08-30T11:12:59.209" v="2433" actId="2710"/>
          <ac:spMkLst>
            <pc:docMk/>
            <pc:sldMk cId="4153146498" sldId="330"/>
            <ac:spMk id="4" creationId="{076B58D0-37F2-EC4A-3263-6F941DC6FE04}"/>
          </ac:spMkLst>
        </pc:spChg>
      </pc:sldChg>
      <pc:sldChg chg="addSp delSp modSp add mod">
        <pc:chgData name="윤세휘" userId="108f9906-fb29-4c6a-951a-0a3f25b787db" providerId="ADAL" clId="{CFD861C9-9799-4063-8583-5DE5C92418FE}" dt="2023-08-30T11:14:54.916" v="2658" actId="1076"/>
        <pc:sldMkLst>
          <pc:docMk/>
          <pc:sldMk cId="2961308211" sldId="331"/>
        </pc:sldMkLst>
        <pc:spChg chg="del">
          <ac:chgData name="윤세휘" userId="108f9906-fb29-4c6a-951a-0a3f25b787db" providerId="ADAL" clId="{CFD861C9-9799-4063-8583-5DE5C92418FE}" dt="2023-08-30T11:02:26.452" v="1857" actId="478"/>
          <ac:spMkLst>
            <pc:docMk/>
            <pc:sldMk cId="2961308211" sldId="331"/>
            <ac:spMk id="2" creationId="{8B055E8F-6808-FA28-2D74-705CE122CF51}"/>
          </ac:spMkLst>
        </pc:spChg>
        <pc:spChg chg="add mod">
          <ac:chgData name="윤세휘" userId="108f9906-fb29-4c6a-951a-0a3f25b787db" providerId="ADAL" clId="{CFD861C9-9799-4063-8583-5DE5C92418FE}" dt="2023-08-30T11:02:56.961" v="1865"/>
          <ac:spMkLst>
            <pc:docMk/>
            <pc:sldMk cId="2961308211" sldId="331"/>
            <ac:spMk id="4" creationId="{AA7CF5CF-F2A8-18DE-67D0-236D0E411864}"/>
          </ac:spMkLst>
        </pc:spChg>
        <pc:spChg chg="del">
          <ac:chgData name="윤세휘" userId="108f9906-fb29-4c6a-951a-0a3f25b787db" providerId="ADAL" clId="{CFD861C9-9799-4063-8583-5DE5C92418FE}" dt="2023-08-30T11:02:26.452" v="1857" actId="478"/>
          <ac:spMkLst>
            <pc:docMk/>
            <pc:sldMk cId="2961308211" sldId="331"/>
            <ac:spMk id="7" creationId="{252391FC-EB56-FAD8-85B6-35B0B4923564}"/>
          </ac:spMkLst>
        </pc:spChg>
        <pc:spChg chg="add mod">
          <ac:chgData name="윤세휘" userId="108f9906-fb29-4c6a-951a-0a3f25b787db" providerId="ADAL" clId="{CFD861C9-9799-4063-8583-5DE5C92418FE}" dt="2023-08-30T11:04:32.335" v="1995" actId="113"/>
          <ac:spMkLst>
            <pc:docMk/>
            <pc:sldMk cId="2961308211" sldId="331"/>
            <ac:spMk id="13" creationId="{D574664E-CDE2-8D23-3BDF-2CD521E07FA8}"/>
          </ac:spMkLst>
        </pc:spChg>
        <pc:picChg chg="del">
          <ac:chgData name="윤세휘" userId="108f9906-fb29-4c6a-951a-0a3f25b787db" providerId="ADAL" clId="{CFD861C9-9799-4063-8583-5DE5C92418FE}" dt="2023-08-30T11:02:26.452" v="1857" actId="478"/>
          <ac:picMkLst>
            <pc:docMk/>
            <pc:sldMk cId="2961308211" sldId="331"/>
            <ac:picMk id="3" creationId="{3E090E9C-B868-B1E9-C095-4CA66EA6325C}"/>
          </ac:picMkLst>
        </pc:picChg>
        <pc:picChg chg="del">
          <ac:chgData name="윤세휘" userId="108f9906-fb29-4c6a-951a-0a3f25b787db" providerId="ADAL" clId="{CFD861C9-9799-4063-8583-5DE5C92418FE}" dt="2023-08-30T11:02:26.452" v="1857" actId="478"/>
          <ac:picMkLst>
            <pc:docMk/>
            <pc:sldMk cId="2961308211" sldId="331"/>
            <ac:picMk id="25604" creationId="{70DEC1CF-2541-C6C0-8A7B-C8B608F73791}"/>
          </ac:picMkLst>
        </pc:picChg>
        <pc:picChg chg="add mod">
          <ac:chgData name="윤세휘" userId="108f9906-fb29-4c6a-951a-0a3f25b787db" providerId="ADAL" clId="{CFD861C9-9799-4063-8583-5DE5C92418FE}" dt="2023-08-30T11:14:54.916" v="2658" actId="1076"/>
          <ac:picMkLst>
            <pc:docMk/>
            <pc:sldMk cId="2961308211" sldId="331"/>
            <ac:picMk id="33794" creationId="{A82BEEB0-FFA5-8A33-7341-6890F9E7FD0B}"/>
          </ac:picMkLst>
        </pc:picChg>
      </pc:sldChg>
      <pc:sldChg chg="add del">
        <pc:chgData name="윤세휘" userId="108f9906-fb29-4c6a-951a-0a3f25b787db" providerId="ADAL" clId="{CFD861C9-9799-4063-8583-5DE5C92418FE}" dt="2023-08-30T11:02:28.525" v="1859"/>
        <pc:sldMkLst>
          <pc:docMk/>
          <pc:sldMk cId="3756421424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5623D-D600-4594-93C2-3C916FF7426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C9D7D-0892-4FE5-9E76-D4550F942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01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94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분산 표현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(distributed representation)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은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‘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비슷한 문맥에서 등장하는 단어</a:t>
            </a:r>
            <a:b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</a:b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들은 비슷한 의미를 가진다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'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라는 분포가설을 가정하에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만들어진다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분포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가설에 따라서 텍스트의 단어들을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벡터화한다면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해당 단어 벡터들은 유사한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가지게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분산 표현은 분포 가설을 이용하여 텍스트를 학습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단어의 의미를 벡터의 여러 차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-apple-system"/>
              </a:rPr>
              <a:t>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분산하여 표현한다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저차원의 벡터로 단어를 표현할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99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분산 표현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(distributed representation)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은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‘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비슷한 문맥에서 등장하는 단어</a:t>
            </a:r>
            <a:b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</a:b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들은 비슷한 의미를 가진다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'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라는 분포가설을 가정하에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만들어진다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분포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가설에 따라서 텍스트의 단어들을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벡터화한다면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해당 단어 벡터들은 유사한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가지게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분산 표현은 분포 가설을 이용하여 텍스트를 학습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단어의 의미를 벡터의 여러 차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-apple-system"/>
              </a:rPr>
              <a:t>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분산하여 표현한다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저차원의 벡터로 단어를 표현할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1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841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040C28"/>
                </a:solidFill>
                <a:effectLst/>
                <a:latin typeface="Google Sans"/>
              </a:rPr>
              <a:t>모델 학습 시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Google Sans"/>
              </a:rPr>
              <a:t>Skip-gram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Google Sans"/>
              </a:rPr>
              <a:t>이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Google Sans"/>
              </a:rPr>
              <a:t>CBOW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Google Sans"/>
              </a:rPr>
              <a:t>에 비해 여러 문맥을 고려하기 때문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2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91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임베딩의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품질이 좋을수록 수행하려는 태스크의 성능이 올라가고 학습 손실도 적고 빠르게 감소하여 모델의 수렴이 빨라집니다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품질이 좋은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임베딩을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쓰면 원하는 모델을 빠르고 효율적으로 학습할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1" i="0" dirty="0" err="1">
                <a:solidFill>
                  <a:srgbClr val="333333"/>
                </a:solidFill>
                <a:effectLst/>
                <a:latin typeface="Noto Sans KR"/>
              </a:rPr>
              <a:t>임베딩이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 중요한 이유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319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69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8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시퀀스에 대한 결합확률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579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60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500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23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59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ont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-hot encoding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워드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임베딩의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가장 단순한 방법으로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69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52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98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3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C9D7D-0892-4FE5-9E76-D4550F9426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96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31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5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7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word_tokenize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Don't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n't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분리하였으며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반면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Jone's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Jone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분리한 것을 확인할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77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word_tokenize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Don't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Do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n't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분리하였으며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반면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Jone's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Jone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's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분리한 것을 확인할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C9D7D-0892-4FE5-9E76-D4550F9426A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8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49EF-B997-DC9A-292E-D1AADFB82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E9D2D-E14F-1F4B-9B38-66E300F3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6088A-D869-8F3F-A990-ABB93FF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FF67F-A3F0-D176-5D4D-78D1C13A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9EDA2-5BBA-0F07-9848-1D8D19F1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454A-F5D4-6638-3DA4-860FA93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18059-2573-29AD-9128-817B67A9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0A382-3C9C-39F7-9481-DF088339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63F2D-9DA2-274E-AB80-81D6DDF2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CF9DB-E553-0926-E763-3B9BC7E8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75A172-47EB-DEA9-28A8-64390F61B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ADF3D-6F66-5B8D-D82C-1F191EDDC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28461-95E2-A6F1-5D10-72097D65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A0FF9-55C5-E2DC-FCEC-3AED2C41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7B2F0-CF1A-0312-5495-C972084F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08E11-9CD3-9BD7-2B40-16C640F3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84DBC-582F-99B2-9C09-42DF1631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3F594-1A6C-19DB-18C3-24AF536C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5FFF1-AEB1-1CB3-727C-8F26B452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EFFB-D100-6268-EB3A-BE8C3E6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CAA4-9F46-232C-7C72-B84FB89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8923A-A890-F210-2B60-FDE6F7C7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A5F77-F63D-A184-06BA-0A92248A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68A47-3DB3-D1A2-1D48-BBBC8635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40E0-A543-62BE-6329-5B77B6FD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5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80764-7644-C5C9-ADB0-E241B905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7D8D2-6541-6643-4319-7E8C80F8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97F75-C520-3D5A-CCAF-092C9C8C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AE0E2-6219-817B-ED2C-E4953A2C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F5EC9-474B-0E0F-0868-70581A8E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8258E-283E-5F65-7284-48C9406B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3D80-E630-0023-8EC8-1877872D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E69FC-A428-20D4-EFC6-149D8A69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9E197-ACBF-1CB7-50D6-09800645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F0AC5-6897-8DC3-74F5-C9C4EF51C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97953-0F60-F865-2926-F15E8883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04AF7-6B3C-6B12-15AD-1EDDCF0C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0BDDE-A1DC-BACD-5CDA-A29D43E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9C69F-AF71-C6C0-BD18-12E6621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5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1B1F-EDBF-76BD-888E-05633A5A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F32EAC-B63D-079E-F418-D9B6D296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0DC58-64DE-AFCF-34A4-65525713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12707-47BA-EED8-DA2F-FDF9BBE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3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86F946-5768-9EB5-1C81-2E16CFA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960F3-EC51-23B6-3DD4-ADE56973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93CA6-5E93-3EF5-EE49-457D9BFA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F503B-7A4B-1475-161E-0E96CCA6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ABF90-EC4C-FC88-1471-6BF9A061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B3B8B-BB87-B3FD-6054-6E06690D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94B4-F3E5-3239-8D97-1199A737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A79D5-A452-DFD6-D898-05265629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8A59E-BF26-1BA4-5728-22ED7D44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2460-1B32-943B-155B-95CF226A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63B8B-4436-5E73-8095-6CD8A054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C9C84-5E70-1D36-CFD9-0BFFC10C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EF307-76B7-AC7D-420E-983E022C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61CEA-9D5F-3C69-6A65-0557E96D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60D6C-296D-7BFE-68AB-76F22A82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FCC4D4-8BA1-C60F-CB05-319087D3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8B342-4F53-B169-33B6-CD191131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2B9D7-95E4-867B-A3B3-A348B07F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03A1-C524-44AF-BA1C-AAD1C5B5107A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D6969-4151-2202-21DF-32AADEE35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2E94E-E318-04DE-FF27-40C027FB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3658-73BF-482B-8BAC-70E094D7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0D1175-F828-9CFE-B86A-E121E0BBF897}"/>
              </a:ext>
            </a:extLst>
          </p:cNvPr>
          <p:cNvGrpSpPr/>
          <p:nvPr/>
        </p:nvGrpSpPr>
        <p:grpSpPr>
          <a:xfrm>
            <a:off x="4925377" y="0"/>
            <a:ext cx="2341245" cy="2026285"/>
            <a:chOff x="4925560" y="0"/>
            <a:chExt cx="2341245" cy="2026285"/>
          </a:xfrm>
        </p:grpSpPr>
        <p:grpSp>
          <p:nvGrpSpPr>
            <p:cNvPr id="20" name="object 2">
              <a:extLst>
                <a:ext uri="{FF2B5EF4-FFF2-40B4-BE49-F238E27FC236}">
                  <a16:creationId xmlns:a16="http://schemas.microsoft.com/office/drawing/2014/main" id="{9831B9D3-F855-84CF-C6DC-8B6587C61904}"/>
                </a:ext>
              </a:extLst>
            </p:cNvPr>
            <p:cNvGrpSpPr/>
            <p:nvPr/>
          </p:nvGrpSpPr>
          <p:grpSpPr>
            <a:xfrm>
              <a:off x="4925560" y="0"/>
              <a:ext cx="2341245" cy="2026285"/>
              <a:chOff x="4925560" y="0"/>
              <a:chExt cx="2341245" cy="2026285"/>
            </a:xfrm>
          </p:grpSpPr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61EBB786-6B0C-3FEB-1A82-6D15D2FCE861}"/>
                  </a:ext>
                </a:extLst>
              </p:cNvPr>
              <p:cNvSpPr/>
              <p:nvPr/>
            </p:nvSpPr>
            <p:spPr>
              <a:xfrm>
                <a:off x="4925560" y="0"/>
                <a:ext cx="2341245" cy="2026285"/>
              </a:xfrm>
              <a:custGeom>
                <a:avLst/>
                <a:gdLst/>
                <a:ahLst/>
                <a:cxnLst/>
                <a:rect l="l" t="t" r="r" b="b"/>
                <a:pathLst>
                  <a:path w="2341245" h="2026285">
                    <a:moveTo>
                      <a:pt x="2340871" y="0"/>
                    </a:moveTo>
                    <a:lnTo>
                      <a:pt x="2340871" y="1548750"/>
                    </a:lnTo>
                    <a:lnTo>
                      <a:pt x="1170440" y="2025701"/>
                    </a:lnTo>
                    <a:lnTo>
                      <a:pt x="0" y="1548750"/>
                    </a:lnTo>
                    <a:lnTo>
                      <a:pt x="0" y="0"/>
                    </a:lnTo>
                    <a:lnTo>
                      <a:pt x="2340871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7">
                <a:extLst>
                  <a:ext uri="{FF2B5EF4-FFF2-40B4-BE49-F238E27FC236}">
                    <a16:creationId xmlns:a16="http://schemas.microsoft.com/office/drawing/2014/main" id="{71E1FC3B-50C6-8DD2-4F15-A44F952675AC}"/>
                  </a:ext>
                </a:extLst>
              </p:cNvPr>
              <p:cNvSpPr/>
              <p:nvPr/>
            </p:nvSpPr>
            <p:spPr>
              <a:xfrm>
                <a:off x="5008714" y="691667"/>
                <a:ext cx="2174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4875">
                    <a:moveTo>
                      <a:pt x="0" y="0"/>
                    </a:moveTo>
                    <a:lnTo>
                      <a:pt x="2174561" y="1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67C5F5-BD40-BBB5-0CC9-045C240BA258}"/>
                </a:ext>
              </a:extLst>
            </p:cNvPr>
            <p:cNvSpPr txBox="1"/>
            <p:nvPr/>
          </p:nvSpPr>
          <p:spPr>
            <a:xfrm>
              <a:off x="5057190" y="259444"/>
              <a:ext cx="20776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</a:t>
              </a:r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 정규세션</a:t>
              </a:r>
              <a:endPara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endPara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en-US" altLang="ko-KR" sz="16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ToBig’s</a:t>
              </a:r>
              <a:r>
                <a:rPr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19</a:t>
              </a:r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 </a:t>
              </a:r>
              <a:r>
                <a:rPr lang="ko-KR" altLang="en-US" sz="16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강의자</a:t>
              </a:r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endPara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윤세휘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B9C81D1-CDC9-8AF6-34AA-E86471D3C4CC}"/>
              </a:ext>
            </a:extLst>
          </p:cNvPr>
          <p:cNvSpPr txBox="1"/>
          <p:nvPr/>
        </p:nvSpPr>
        <p:spPr>
          <a:xfrm>
            <a:off x="3961623" y="2777704"/>
            <a:ext cx="4268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Week 7:</a:t>
            </a:r>
          </a:p>
          <a:p>
            <a:pPr algn="ctr"/>
            <a:r>
              <a:rPr lang="en-US" altLang="ko-KR" sz="4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NLP Basic</a:t>
            </a:r>
            <a:endParaRPr lang="ko-KR" altLang="en-US" sz="4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5623A-DFB4-F7FD-743D-A50AE4B93B45}"/>
              </a:ext>
            </a:extLst>
          </p:cNvPr>
          <p:cNvSpPr txBox="1"/>
          <p:nvPr/>
        </p:nvSpPr>
        <p:spPr>
          <a:xfrm>
            <a:off x="597023" y="1569752"/>
            <a:ext cx="6115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81289-12D4-73E0-7C44-BCAA223D72C5}"/>
              </a:ext>
            </a:extLst>
          </p:cNvPr>
          <p:cNvSpPr txBox="1"/>
          <p:nvPr/>
        </p:nvSpPr>
        <p:spPr>
          <a:xfrm>
            <a:off x="597023" y="2145923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2) </a:t>
            </a:r>
            <a:r>
              <a:rPr lang="en-US" altLang="ko-KR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KoNLPy</a:t>
            </a:r>
            <a:endParaRPr lang="en-US" altLang="ko-KR" sz="18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5B009-1492-31D4-3B2C-716136EF782E}"/>
              </a:ext>
            </a:extLst>
          </p:cNvPr>
          <p:cNvSpPr txBox="1"/>
          <p:nvPr/>
        </p:nvSpPr>
        <p:spPr>
          <a:xfrm>
            <a:off x="4496499" y="654071"/>
            <a:ext cx="37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02   |  Tokenization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42B88-25E0-6ED1-3972-39C0DC1D2629}"/>
              </a:ext>
            </a:extLst>
          </p:cNvPr>
          <p:cNvSpPr txBox="1"/>
          <p:nvPr/>
        </p:nvSpPr>
        <p:spPr>
          <a:xfrm>
            <a:off x="64008" y="2515255"/>
            <a:ext cx="116220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altLang="ko-KR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Hannanum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띄어쓰기가 없는 문장은 분석 품질이 좋지 않다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정제된 언어가 사용되지 않는 문서에 대한 형태소 분석 정확도가 높지 않은 문제점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Komoran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여러 어절을 하나의 품사로 분석 가능함으로써 형태소 분석기의 적용 분야에 따라 공백이 포함된 고유명사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영화 제목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음식점명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노래 제목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전문 용어 등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더 정확하게 분석할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18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8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Kkma</a:t>
            </a:r>
            <a:r>
              <a:rPr lang="en-US" altLang="ko-KR" sz="1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띄어쓰기 오류에 덜 민감한 한글 형태소 분석기이다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분석시간이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Knlpy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중에서 가장 오래 걸린다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정제된 언어가 사용되지 않는 문서에 대한 형태소 분석 정확도가 높지 않은 문제가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18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8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Mecab</a:t>
            </a:r>
            <a:r>
              <a:rPr lang="en-US" altLang="ko-KR" sz="1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en-US" altLang="ko-KR" sz="18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Okt</a:t>
            </a:r>
            <a:r>
              <a:rPr lang="en-US" altLang="ko-KR" sz="1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공개 전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띄어쓰기에서 가장 좋은 성능과 속도 정확도 모두 좋은 성능을 보여 주었다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미등록어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처리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동음이의어 처리에 한계가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altLang="ko-KR" sz="18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18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Okt</a:t>
            </a:r>
            <a:r>
              <a:rPr lang="en-US" altLang="ko-KR" sz="1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미등록어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처리 문제점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동음이의어 처리문제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분석 범주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사용가능한 태그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다른 형태소 분석기들에 적음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유일하게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stemming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기능을 제공한다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sz="18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8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8DF87734-2939-AC9D-CE6F-78B2DE49E708}"/>
              </a:ext>
            </a:extLst>
          </p:cNvPr>
          <p:cNvSpPr/>
          <p:nvPr/>
        </p:nvSpPr>
        <p:spPr>
          <a:xfrm rot="16200000" flipV="1">
            <a:off x="-1720970" y="3170207"/>
            <a:ext cx="5408762" cy="1966823"/>
          </a:xfrm>
          <a:prstGeom prst="round1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  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85DF06-D57F-A81D-1DC1-E8AC26F17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0019"/>
              </p:ext>
            </p:extLst>
          </p:nvPr>
        </p:nvGraphicFramePr>
        <p:xfrm>
          <a:off x="3062377" y="1725695"/>
          <a:ext cx="9129623" cy="34066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54241">
                  <a:extLst>
                    <a:ext uri="{9D8B030D-6E8A-4147-A177-3AD203B41FA5}">
                      <a16:colId xmlns:a16="http://schemas.microsoft.com/office/drawing/2014/main" val="345810266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639922343"/>
                    </a:ext>
                  </a:extLst>
                </a:gridCol>
                <a:gridCol w="6495874">
                  <a:extLst>
                    <a:ext uri="{9D8B030D-6E8A-4147-A177-3AD203B41FA5}">
                      <a16:colId xmlns:a16="http://schemas.microsoft.com/office/drawing/2014/main" val="2384231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extLst>
                  <a:ext uri="{0D108BD9-81ED-4DB2-BD59-A6C34878D82A}">
                    <a16:rowId xmlns:a16="http://schemas.microsoft.com/office/drawing/2014/main" val="1548651965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01</a:t>
                      </a: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NLP Introduction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93787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02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Tokenization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8556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03</a:t>
                      </a:r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Word Embedding</a:t>
                      </a:r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79892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04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 Modeling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5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1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DBE0-C6A5-6CA5-81E0-29A67B1FAF5C}"/>
              </a:ext>
            </a:extLst>
          </p:cNvPr>
          <p:cNvSpPr txBox="1"/>
          <p:nvPr/>
        </p:nvSpPr>
        <p:spPr>
          <a:xfrm>
            <a:off x="597022" y="1911323"/>
            <a:ext cx="10339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 </a:t>
            </a:r>
            <a:r>
              <a:rPr lang="ko-KR" altLang="en-US" dirty="0" err="1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임베딩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(Word Embedding)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이란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자연어처리에서 사람이 쓰는 자연어를 기계가 이해할 수 있도록 단어를 </a:t>
            </a:r>
            <a:r>
              <a:rPr lang="ko-KR" altLang="en-US" dirty="0" err="1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수치화하여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벡터로 바꾸는 과정이다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 </a:t>
            </a:r>
            <a:r>
              <a:rPr lang="ko-KR" altLang="en-US" dirty="0" err="1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벡터화라고도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한다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7C3B3-6DAD-81E0-2424-09304047102F}"/>
              </a:ext>
            </a:extLst>
          </p:cNvPr>
          <p:cNvSpPr txBox="1"/>
          <p:nvPr/>
        </p:nvSpPr>
        <p:spPr>
          <a:xfrm>
            <a:off x="597022" y="3377311"/>
            <a:ext cx="101563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ne-hot encoding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Word2Vec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ELMo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Transfer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F526D-DCA0-94DA-4EC5-09AEBC2984E8}"/>
              </a:ext>
            </a:extLst>
          </p:cNvPr>
          <p:cNvSpPr txBox="1"/>
          <p:nvPr/>
        </p:nvSpPr>
        <p:spPr>
          <a:xfrm>
            <a:off x="597022" y="2873714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527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DBE0-C6A5-6CA5-81E0-29A67B1FAF5C}"/>
              </a:ext>
            </a:extLst>
          </p:cNvPr>
          <p:cNvSpPr txBox="1"/>
          <p:nvPr/>
        </p:nvSpPr>
        <p:spPr>
          <a:xfrm>
            <a:off x="597022" y="1998525"/>
            <a:ext cx="101563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ne-hot encoding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표현하고 싶은 단어의 인덱스에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1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의 값을 부여하고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다른 인덱스에는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0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을 부여하는 단어의 벡터 표현 방식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단어 집합의 크기가 벡터의 차원이 된다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장점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가장 간단한 단어 </a:t>
            </a:r>
            <a:r>
              <a:rPr lang="ko-KR" altLang="en-US" dirty="0" err="1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임베딩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방법이다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단점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 개수가 늘어남에 따라 벡터 차원이 커진다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맥락 정보를 반영하지 못한다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b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 간 유사도를 파악할 수 없다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74E16B-8082-5BD8-DB14-65343435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99" y="4305089"/>
            <a:ext cx="2831940" cy="20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5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DBE0-C6A5-6CA5-81E0-29A67B1FAF5C}"/>
              </a:ext>
            </a:extLst>
          </p:cNvPr>
          <p:cNvSpPr txBox="1"/>
          <p:nvPr/>
        </p:nvSpPr>
        <p:spPr>
          <a:xfrm>
            <a:off x="459862" y="1999908"/>
            <a:ext cx="112261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one-hot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encoding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얻은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one-hot vector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단어의 대부분이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</a:t>
            </a:r>
            <a:b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표현되는 희소 표현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(sparse representation)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분산 표현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(distributed representation)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은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‘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비슷한 문맥에서 등장하는 단어들은 비슷한 의미를 가진다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'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라는 분포가설을 가정하에 </a:t>
            </a: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만들어진다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분포가설에 따라서 텍스트의 단어들을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벡터화한다면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해당 단어 벡터들은 유사한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벡터값을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가지게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분산 표현은 분포 가설을 이용하여 텍스트를 학습하고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단어의 의미를 벡터의 여러 차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-apple-system"/>
              </a:rPr>
              <a:t>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분산하여 표현한다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저차원의 벡터로 단어를 표현할 수 있게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74E16B-8082-5BD8-DB14-65343435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78" y="1626762"/>
            <a:ext cx="2831940" cy="20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4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DBE0-C6A5-6CA5-81E0-29A67B1FAF5C}"/>
              </a:ext>
            </a:extLst>
          </p:cNvPr>
          <p:cNvSpPr txBox="1"/>
          <p:nvPr/>
        </p:nvSpPr>
        <p:spPr>
          <a:xfrm>
            <a:off x="597022" y="2076938"/>
            <a:ext cx="10823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Word2Vec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분산 표현의 대표적인 방법으로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CBOW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와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Skip-gram 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가지 학습 방식으로 나뉜다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CBOW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주변에 있는 단어들을 입력으로 중간에 있는 단어들을 예측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Skip-Gram: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중간에 있는 단어들을 입력으로 주변 단어들을 예측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56F9BD7-8234-84A4-4F73-2F4538B8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24" y="3142330"/>
            <a:ext cx="5413629" cy="310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DBE0-C6A5-6CA5-81E0-29A67B1FAF5C}"/>
              </a:ext>
            </a:extLst>
          </p:cNvPr>
          <p:cNvSpPr txBox="1"/>
          <p:nvPr/>
        </p:nvSpPr>
        <p:spPr>
          <a:xfrm>
            <a:off x="597022" y="1858752"/>
            <a:ext cx="10823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Word2Vec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분산 표현의 대표적인 방법으로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CBOW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와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Skip-gram 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가지 학습 방식으로 나뉜다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CBOW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주변에 있는 단어들을 입력으로 중간에 있는 단어들을 예측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Skip-Gram: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중간에 있는 단어들을 입력으로 주변 단어들을 예측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전반적으로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Skip-gram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CBOW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보다 성능이 좋다고 알려짐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5B5C2-B360-F3F6-7D16-E15ED0940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02" y="3027700"/>
            <a:ext cx="4944489" cy="709075"/>
          </a:xfrm>
          <a:prstGeom prst="rect">
            <a:avLst/>
          </a:prstGeom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C193DF8D-F478-C191-F3C9-57A80957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9" y="3811993"/>
            <a:ext cx="3892485" cy="25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6B85CA47-5104-11F4-2A76-9D0EC0E5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92" y="3857733"/>
            <a:ext cx="3748561" cy="254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0BF37-B7B8-1263-FB07-C7B2DDA0AD82}"/>
              </a:ext>
            </a:extLst>
          </p:cNvPr>
          <p:cNvSpPr txBox="1"/>
          <p:nvPr/>
        </p:nvSpPr>
        <p:spPr>
          <a:xfrm>
            <a:off x="597022" y="2076938"/>
            <a:ext cx="10823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Word2Vec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장점 </a:t>
            </a:r>
            <a:r>
              <a:rPr lang="en-US" altLang="ko-KR" dirty="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/>
              <a:t>단어 간 유사도 계산 가능</a:t>
            </a:r>
            <a:r>
              <a:rPr lang="en-US" altLang="ko-KR" dirty="0"/>
              <a:t>, </a:t>
            </a:r>
            <a:r>
              <a:rPr lang="ko-KR" altLang="en-US" dirty="0"/>
              <a:t>벡터 연산을 통해 관계 추론 가능</a:t>
            </a:r>
            <a:endParaRPr lang="en-US" altLang="ko-KR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단어의 </a:t>
            </a:r>
            <a:r>
              <a:rPr lang="en-US" altLang="ko-KR" dirty="0" err="1"/>
              <a:t>Subword</a:t>
            </a:r>
            <a:r>
              <a:rPr lang="en-US" altLang="ko-KR" dirty="0"/>
              <a:t> Information </a:t>
            </a:r>
            <a:r>
              <a:rPr lang="ko-KR" altLang="en-US" dirty="0"/>
              <a:t>무시</a:t>
            </a:r>
            <a:br>
              <a:rPr lang="en-US" altLang="ko-KR" dirty="0"/>
            </a:br>
            <a:r>
              <a:rPr lang="en-US" altLang="ko-KR" dirty="0"/>
              <a:t>         Out of Vocabulary (OOV)</a:t>
            </a:r>
            <a:r>
              <a:rPr lang="ko-KR" altLang="en-US" dirty="0"/>
              <a:t> 문제 </a:t>
            </a:r>
            <a:r>
              <a:rPr lang="en-US" altLang="ko-KR" dirty="0"/>
              <a:t>- </a:t>
            </a:r>
            <a:r>
              <a:rPr lang="ko-KR" altLang="en-US" dirty="0"/>
              <a:t>코퍼스를 통해서 학습이 되지 않은 단어에 대한 정보가 없음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pic>
        <p:nvPicPr>
          <p:cNvPr id="13" name="Picture 2" descr="Word embedding. What are word embeddings? Why we use… | by Manjeet Singh |  Data Science Group, IITR | Medium">
            <a:extLst>
              <a:ext uri="{FF2B5EF4-FFF2-40B4-BE49-F238E27FC236}">
                <a16:creationId xmlns:a16="http://schemas.microsoft.com/office/drawing/2014/main" id="{1CF6B18E-D96F-0B7D-59E7-ABFC0D7E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57" y="3880369"/>
            <a:ext cx="7070137" cy="247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8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8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03   |  Word Embedding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0C874-A919-09AD-4DE4-EF6F0BAE1AC0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0BF37-B7B8-1263-FB07-C7B2DDA0AD82}"/>
              </a:ext>
            </a:extLst>
          </p:cNvPr>
          <p:cNvSpPr txBox="1"/>
          <p:nvPr/>
        </p:nvSpPr>
        <p:spPr>
          <a:xfrm>
            <a:off x="597022" y="2076938"/>
            <a:ext cx="10823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전이학습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(Transfer Learning)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임베딩을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다른 딥러닝 모델의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입력값으로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쓰는 기법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대규모 말뭉치를 활용해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임베딩을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미리 만들어 놓고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임베딩을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입력값으로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쓰는 전이 학습 모델은 문서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분류같은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자연어처리 태스크를 빠르게 잘할 수 있게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srgbClr val="333333"/>
                </a:solidFill>
                <a:latin typeface="Noto Sans KR"/>
              </a:rPr>
              <a:t>적은 학습데이터 일 때 유용함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임베딩이</a:t>
            </a:r>
            <a:r>
              <a:rPr kumimoji="0" lang="ko-KR" altLang="en-US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 중요한 이유</a:t>
            </a:r>
            <a:r>
              <a:rPr kumimoji="0" lang="en-US" altLang="ko-KR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! </a:t>
            </a:r>
            <a:r>
              <a:rPr kumimoji="0" lang="ko-KR" altLang="en-US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임베딩의</a:t>
            </a:r>
            <a:r>
              <a:rPr kumimoji="0" lang="ko-KR" altLang="en-US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 품질이 좋을수록 더 효율적이고 좋은 성능으로 모델 학습이 가능해짐</a:t>
            </a:r>
            <a:r>
              <a:rPr kumimoji="0" lang="en-US" altLang="ko-KR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uLnTx/>
                <a:uFillTx/>
                <a:latin typeface="Noto Sans KR"/>
                <a:ea typeface="나눔스퀘어OTF" panose="020B0600000101010101" pitchFamily="34" charset="-127"/>
                <a:cs typeface="+mn-cs"/>
              </a:rPr>
              <a:t>.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AAE57C-DA6E-A636-C984-8FF14DF9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765" y="3764518"/>
            <a:ext cx="5498347" cy="30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8DF87734-2939-AC9D-CE6F-78B2DE49E708}"/>
              </a:ext>
            </a:extLst>
          </p:cNvPr>
          <p:cNvSpPr/>
          <p:nvPr/>
        </p:nvSpPr>
        <p:spPr>
          <a:xfrm rot="16200000" flipV="1">
            <a:off x="-1720970" y="3170207"/>
            <a:ext cx="5408762" cy="1966823"/>
          </a:xfrm>
          <a:prstGeom prst="round1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  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85DF06-D57F-A81D-1DC1-E8AC26F17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56103"/>
              </p:ext>
            </p:extLst>
          </p:nvPr>
        </p:nvGraphicFramePr>
        <p:xfrm>
          <a:off x="3062377" y="1725695"/>
          <a:ext cx="9129623" cy="34066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54241">
                  <a:extLst>
                    <a:ext uri="{9D8B030D-6E8A-4147-A177-3AD203B41FA5}">
                      <a16:colId xmlns:a16="http://schemas.microsoft.com/office/drawing/2014/main" val="345810266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639922343"/>
                    </a:ext>
                  </a:extLst>
                </a:gridCol>
                <a:gridCol w="6495874">
                  <a:extLst>
                    <a:ext uri="{9D8B030D-6E8A-4147-A177-3AD203B41FA5}">
                      <a16:colId xmlns:a16="http://schemas.microsoft.com/office/drawing/2014/main" val="2384231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extLst>
                  <a:ext uri="{0D108BD9-81ED-4DB2-BD59-A6C34878D82A}">
                    <a16:rowId xmlns:a16="http://schemas.microsoft.com/office/drawing/2014/main" val="1548651965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01</a:t>
                      </a: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NLP Introduction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93787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02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Tokenization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8556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03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Word Embedding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79892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04</a:t>
                      </a:r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 Modeling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5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7DE6A2-502A-5B33-0638-7DD0B6045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24665"/>
              </p:ext>
            </p:extLst>
          </p:nvPr>
        </p:nvGraphicFramePr>
        <p:xfrm>
          <a:off x="3062377" y="1725695"/>
          <a:ext cx="9129623" cy="34066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54241">
                  <a:extLst>
                    <a:ext uri="{9D8B030D-6E8A-4147-A177-3AD203B41FA5}">
                      <a16:colId xmlns:a16="http://schemas.microsoft.com/office/drawing/2014/main" val="345810266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639922343"/>
                    </a:ext>
                  </a:extLst>
                </a:gridCol>
                <a:gridCol w="6495874">
                  <a:extLst>
                    <a:ext uri="{9D8B030D-6E8A-4147-A177-3AD203B41FA5}">
                      <a16:colId xmlns:a16="http://schemas.microsoft.com/office/drawing/2014/main" val="2384231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extLst>
                  <a:ext uri="{0D108BD9-81ED-4DB2-BD59-A6C34878D82A}">
                    <a16:rowId xmlns:a16="http://schemas.microsoft.com/office/drawing/2014/main" val="1548651965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01</a:t>
                      </a: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NLP Introduction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93787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02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Tokenization</a:t>
                      </a:r>
                      <a:endParaRPr lang="ko-KR" altLang="en-US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8556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03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Word Embedding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79892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04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 Modeling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55444"/>
                  </a:ext>
                </a:extLst>
              </a:tr>
            </a:tbl>
          </a:graphicData>
        </a:graphic>
      </p:graphicFrame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8DF87734-2939-AC9D-CE6F-78B2DE49E708}"/>
              </a:ext>
            </a:extLst>
          </p:cNvPr>
          <p:cNvSpPr/>
          <p:nvPr/>
        </p:nvSpPr>
        <p:spPr>
          <a:xfrm rot="16200000" flipV="1">
            <a:off x="-1720970" y="3170207"/>
            <a:ext cx="5408762" cy="1966823"/>
          </a:xfrm>
          <a:prstGeom prst="round1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</a:p>
          <a:p>
            <a:pPr algn="ctr"/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en-US" altLang="ko-KR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5E8F-6808-FA28-2D74-705CE122CF51}"/>
              </a:ext>
            </a:extLst>
          </p:cNvPr>
          <p:cNvSpPr txBox="1"/>
          <p:nvPr/>
        </p:nvSpPr>
        <p:spPr>
          <a:xfrm>
            <a:off x="486524" y="1482474"/>
            <a:ext cx="11701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언어모델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(Language Model) :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-apple-system"/>
              </a:rPr>
              <a:t>단어시퀀스에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 확률을 부여하는 모델</a:t>
            </a:r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                                              =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단어시퀀스를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해당 시퀀스가 얼마나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그럴듯한지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확률을 출력하는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A9A420-F95B-06B6-B67C-DBA22B641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238"/>
          <a:stretch/>
        </p:blipFill>
        <p:spPr>
          <a:xfrm>
            <a:off x="3010841" y="2756427"/>
            <a:ext cx="6315362" cy="34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5E8F-6808-FA28-2D74-705CE122CF51}"/>
              </a:ext>
            </a:extLst>
          </p:cNvPr>
          <p:cNvSpPr txBox="1"/>
          <p:nvPr/>
        </p:nvSpPr>
        <p:spPr>
          <a:xfrm>
            <a:off x="486524" y="1482474"/>
            <a:ext cx="11701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언어모델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(Language Model) :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-apple-system"/>
              </a:rPr>
              <a:t>단어시퀀스에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 확률을 부여하는 모델</a:t>
            </a:r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                                              =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단어시퀀스를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해당 시퀀스가 얼마나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그럴듯한지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확률을 출력하는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ACBD6D-E43E-D50B-D49C-507DAE33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2459865"/>
            <a:ext cx="560148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9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5E8F-6808-FA28-2D74-705CE122CF51}"/>
              </a:ext>
            </a:extLst>
          </p:cNvPr>
          <p:cNvSpPr txBox="1"/>
          <p:nvPr/>
        </p:nvSpPr>
        <p:spPr>
          <a:xfrm>
            <a:off x="486524" y="1482474"/>
            <a:ext cx="11701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언어모델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(Language Model) :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-apple-system"/>
              </a:rPr>
              <a:t>단어시퀀스에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 확률을 부여하는 모델</a:t>
            </a:r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                                              =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단어시퀀스를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해당 시퀀스가 얼마나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그럴듯한지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확률을 출력하는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223951-53FD-7AF9-A42A-0B7ADDB81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62"/>
          <a:stretch/>
        </p:blipFill>
        <p:spPr>
          <a:xfrm>
            <a:off x="1010758" y="2624329"/>
            <a:ext cx="10170484" cy="3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5E8F-6808-FA28-2D74-705CE122CF51}"/>
              </a:ext>
            </a:extLst>
          </p:cNvPr>
          <p:cNvSpPr txBox="1"/>
          <p:nvPr/>
        </p:nvSpPr>
        <p:spPr>
          <a:xfrm>
            <a:off x="486524" y="1482474"/>
            <a:ext cx="11701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언어모델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(Language Model) :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-apple-system"/>
              </a:rPr>
              <a:t>단어시퀀스에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 확률을 부여하는 모델</a:t>
            </a:r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                                                       =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단어시퀀스를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입력받아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해당 시퀀스가 얼마나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그럴듯한지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확률을 출력하는 모델</a:t>
            </a:r>
            <a:endParaRPr lang="en-US" altLang="ko-KR" dirty="0"/>
          </a:p>
          <a:p>
            <a:r>
              <a:rPr lang="en-US" altLang="ko-KR" dirty="0"/>
              <a:t>                                     = </a:t>
            </a:r>
            <a:r>
              <a:rPr lang="ko-KR" altLang="en-US" dirty="0"/>
              <a:t>이전단어들이 </a:t>
            </a:r>
            <a:r>
              <a:rPr lang="ko-KR" altLang="en-US" dirty="0" err="1"/>
              <a:t>주어졌을때</a:t>
            </a:r>
            <a:r>
              <a:rPr lang="ko-KR" altLang="en-US" dirty="0"/>
              <a:t> 다음단어가 나타날 확률을 부여하는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13C85-BD65-D0CA-5B9E-74A5ABDA7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34"/>
          <a:stretch/>
        </p:blipFill>
        <p:spPr>
          <a:xfrm>
            <a:off x="2181167" y="2896701"/>
            <a:ext cx="7666921" cy="35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2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5E8F-6808-FA28-2D74-705CE122CF51}"/>
              </a:ext>
            </a:extLst>
          </p:cNvPr>
          <p:cNvSpPr txBox="1"/>
          <p:nvPr/>
        </p:nvSpPr>
        <p:spPr>
          <a:xfrm>
            <a:off x="486524" y="1901893"/>
            <a:ext cx="11701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maruburi"/>
              </a:rPr>
              <a:t>🌈순방향 언어모델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maruburi"/>
              </a:rPr>
              <a:t>(left-to-right LM):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maruburi"/>
              </a:rPr>
              <a:t>이전 단어들이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maruburi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maruburi"/>
              </a:rPr>
              <a:t>로 주어졌을 때 다음단어를 예측한다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maruburi"/>
              </a:rPr>
              <a:t>.</a:t>
            </a:r>
            <a:endParaRPr lang="en-US" altLang="ko-KR" dirty="0">
              <a:solidFill>
                <a:srgbClr val="000000"/>
              </a:solidFill>
              <a:latin typeface="se-nanummaruburi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maruburi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se-nanummaruburi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maruburi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se-nanummaruburi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maruburi"/>
            </a:endParaRP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se-nanummaruburi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se-nanummaruburi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se-nanummaruburi"/>
              </a:rPr>
              <a:t>🌈역방향 언어모델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maruburi"/>
              </a:rPr>
              <a:t>(right-to-left LM):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maruburi"/>
              </a:rPr>
              <a:t>문장의 뒤부터 앞으로 계산한다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maruburi"/>
              </a:rPr>
              <a:t>.</a:t>
            </a: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-apple-system"/>
              <a:ea typeface="나눔스퀘어OTF" panose="020B0600000101010101" pitchFamily="34" charset="-127"/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70DEC1CF-2541-C6C0-8A7B-C8B608F73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8" t="68214" r="19194" b="14315"/>
          <a:stretch/>
        </p:blipFill>
        <p:spPr bwMode="auto">
          <a:xfrm>
            <a:off x="2509727" y="4583666"/>
            <a:ext cx="4531153" cy="19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090E9C-B868-B1E9-C095-4CA66EA63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31968" r="1919" b="48921"/>
          <a:stretch/>
        </p:blipFill>
        <p:spPr bwMode="auto">
          <a:xfrm>
            <a:off x="2509727" y="2192493"/>
            <a:ext cx="5113322" cy="185965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391FC-EB56-FAD8-85B6-35B0B4923564}"/>
              </a:ext>
            </a:extLst>
          </p:cNvPr>
          <p:cNvSpPr txBox="1"/>
          <p:nvPr/>
        </p:nvSpPr>
        <p:spPr>
          <a:xfrm>
            <a:off x="486524" y="1370378"/>
            <a:ext cx="126281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언어모델의 목표는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임의의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단어시퀀스가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해당 언어에서 얼마나 자연스러운지 이해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있는 언어모델을 구축하는 것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5794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04   |  Language Model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A82BEEB0-FFA5-8A33-7341-6890F9E7F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70" y="2907417"/>
            <a:ext cx="7300860" cy="33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F5CF-F2A8-18DE-67D0-236D0E411864}"/>
              </a:ext>
            </a:extLst>
          </p:cNvPr>
          <p:cNvSpPr txBox="1"/>
          <p:nvPr/>
        </p:nvSpPr>
        <p:spPr>
          <a:xfrm>
            <a:off x="597022" y="1473330"/>
            <a:ext cx="987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&lt;Word Embedding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4664E-CDE2-8D23-3BDF-2CD521E07FA8}"/>
              </a:ext>
            </a:extLst>
          </p:cNvPr>
          <p:cNvSpPr txBox="1"/>
          <p:nvPr/>
        </p:nvSpPr>
        <p:spPr>
          <a:xfrm>
            <a:off x="297085" y="2067263"/>
            <a:ext cx="8567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ELMo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effectLst/>
                <a:latin typeface="Spoqa Han Sans"/>
              </a:rPr>
              <a:t>양방향 언어 모델을 활용</a:t>
            </a:r>
            <a:r>
              <a:rPr lang="ko-KR" altLang="en-US" b="0" i="0" dirty="0">
                <a:solidFill>
                  <a:prstClr val="black"/>
                </a:solidFill>
                <a:effectLst/>
                <a:latin typeface="맑은 고딕" panose="020F0502020204030204"/>
                <a:ea typeface="맑은 고딕" panose="020B0503020000020004" pitchFamily="50" charset="-127"/>
              </a:rPr>
              <a:t>하여 문맥을 반영한 단어 </a:t>
            </a:r>
            <a:r>
              <a:rPr lang="ko-KR" altLang="en-US" b="0" i="0" dirty="0" err="1">
                <a:solidFill>
                  <a:prstClr val="black"/>
                </a:solidFill>
                <a:effectLst/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방법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b="0" i="0" dirty="0">
                <a:effectLst/>
                <a:latin typeface="Spoqa Han Sans"/>
              </a:rPr>
              <a:t>동음이의어에 대해 서로 다른 벡터로 </a:t>
            </a:r>
            <a:r>
              <a:rPr lang="ko-KR" altLang="en-US" b="0" i="0" dirty="0" err="1">
                <a:effectLst/>
                <a:latin typeface="Spoqa Han Sans"/>
              </a:rPr>
              <a:t>임베딩할</a:t>
            </a:r>
            <a:r>
              <a:rPr lang="ko-KR" altLang="en-US" b="0" i="0" dirty="0">
                <a:effectLst/>
                <a:latin typeface="Spoqa Han Sans"/>
              </a:rPr>
              <a:t> 수 있게 됨</a:t>
            </a:r>
            <a:r>
              <a:rPr lang="en-US" altLang="ko-KR" b="0" i="0" dirty="0">
                <a:effectLst/>
                <a:latin typeface="Spoqa Han Sans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30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74766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80745-1CAF-1560-AF2E-D71E9B0A5328}"/>
              </a:ext>
            </a:extLst>
          </p:cNvPr>
          <p:cNvSpPr/>
          <p:nvPr/>
        </p:nvSpPr>
        <p:spPr>
          <a:xfrm>
            <a:off x="645954" y="681634"/>
            <a:ext cx="2072080" cy="7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Homework</a:t>
            </a:r>
            <a:endParaRPr lang="ko-KR" altLang="en-US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3E7A88-CCAC-E90A-DEE7-124F195C8694}"/>
              </a:ext>
            </a:extLst>
          </p:cNvPr>
          <p:cNvGrpSpPr/>
          <p:nvPr/>
        </p:nvGrpSpPr>
        <p:grpSpPr>
          <a:xfrm>
            <a:off x="645954" y="2354947"/>
            <a:ext cx="10679185" cy="2724335"/>
            <a:chOff x="746589" y="1788019"/>
            <a:chExt cx="10679185" cy="272433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5EA79F-3960-5467-1C69-A62871C6F8EE}"/>
                </a:ext>
              </a:extLst>
            </p:cNvPr>
            <p:cNvSpPr/>
            <p:nvPr/>
          </p:nvSpPr>
          <p:spPr>
            <a:xfrm>
              <a:off x="746589" y="1788019"/>
              <a:ext cx="10679185" cy="2724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B58D0-37F2-EC4A-3263-6F941DC6FE04}"/>
                </a:ext>
              </a:extLst>
            </p:cNvPr>
            <p:cNvSpPr txBox="1"/>
            <p:nvPr/>
          </p:nvSpPr>
          <p:spPr>
            <a:xfrm>
              <a:off x="1387087" y="2165301"/>
              <a:ext cx="981319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과제 수행 후 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Week7_NLPBasic_Assignment.ipynb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파일 제출</a:t>
              </a:r>
            </a:p>
            <a:p>
              <a:endPara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스팸 분류 영어 데이터</a:t>
              </a:r>
              <a:endPara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342900" indent="-342900">
                <a:buAutoNum type="arabicPeriod"/>
              </a:pP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Tokenization (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소개한 라이브러리 외에도 사용 가능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토큰화 외의 </a:t>
              </a:r>
              <a:r>
                <a:rPr lang="ko-KR" altLang="en-US" b="1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전처리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추가 가능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</a:p>
            <a:p>
              <a:pPr marL="342900" indent="-342900">
                <a:buAutoNum type="arabicPeriod"/>
              </a:pPr>
              <a:r>
                <a:rPr lang="ko-KR" altLang="en-US" b="1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임베딩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(One-hot encoding, Word2Vec, transfer learning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등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</a:p>
            <a:p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3.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유의미한 해석 도출 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단어 유사도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word cloud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생성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이진 분류 모델 학습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그래프 해석 등</a:t>
              </a:r>
              <a:r>
                <a:rPr lang="en-US" altLang="ko-KR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</a:p>
            <a:p>
              <a:endPara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* </a:t>
              </a:r>
              <a:r>
                <a:rPr lang="ko-KR" altLang="en-US" sz="1400" dirty="0" err="1"/>
                <a:t>토크나이저</a:t>
              </a:r>
              <a:r>
                <a:rPr lang="ko-KR" altLang="en-US" sz="1400" dirty="0"/>
                <a:t> 및 </a:t>
              </a:r>
              <a:r>
                <a:rPr lang="ko-KR" altLang="en-US" sz="1400" dirty="0" err="1"/>
                <a:t>임베딩</a:t>
              </a:r>
              <a:r>
                <a:rPr lang="ko-KR" altLang="en-US" sz="1400" dirty="0"/>
                <a:t> 모델 선택 과정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인사이트 해석을 주석으로 달아주세요</a:t>
              </a:r>
              <a:endParaRPr lang="en-US" altLang="ko-KR" sz="1400" b="1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8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74766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F80745-1CAF-1560-AF2E-D71E9B0A5328}"/>
              </a:ext>
            </a:extLst>
          </p:cNvPr>
          <p:cNvSpPr/>
          <p:nvPr/>
        </p:nvSpPr>
        <p:spPr>
          <a:xfrm>
            <a:off x="645954" y="681634"/>
            <a:ext cx="2072080" cy="7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참고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3E7A88-CCAC-E90A-DEE7-124F195C8694}"/>
              </a:ext>
            </a:extLst>
          </p:cNvPr>
          <p:cNvGrpSpPr/>
          <p:nvPr/>
        </p:nvGrpSpPr>
        <p:grpSpPr>
          <a:xfrm>
            <a:off x="645954" y="2354947"/>
            <a:ext cx="10679185" cy="2724335"/>
            <a:chOff x="746589" y="1788019"/>
            <a:chExt cx="10679185" cy="272433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5EA79F-3960-5467-1C69-A62871C6F8EE}"/>
                </a:ext>
              </a:extLst>
            </p:cNvPr>
            <p:cNvSpPr/>
            <p:nvPr/>
          </p:nvSpPr>
          <p:spPr>
            <a:xfrm>
              <a:off x="746589" y="1788019"/>
              <a:ext cx="10679185" cy="2724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6B58D0-37F2-EC4A-3263-6F941DC6FE04}"/>
                </a:ext>
              </a:extLst>
            </p:cNvPr>
            <p:cNvSpPr txBox="1"/>
            <p:nvPr/>
          </p:nvSpPr>
          <p:spPr>
            <a:xfrm>
              <a:off x="2146039" y="2165301"/>
              <a:ext cx="7705123" cy="1020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 https://wikidocs.net/21698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 https://ratsgo.github.io/nlpbook/docs/language_model/semantics/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- https://bkshin.tistory.com/entry/NLP-12-%EA%B8%80%EB%A1%9C%EB%B8%8CGloVe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1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74766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8C11B-5BA0-D607-94AA-F5023811AF40}"/>
              </a:ext>
            </a:extLst>
          </p:cNvPr>
          <p:cNvSpPr/>
          <p:nvPr/>
        </p:nvSpPr>
        <p:spPr>
          <a:xfrm>
            <a:off x="5059960" y="3070684"/>
            <a:ext cx="2072080" cy="7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319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3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Unit 01   |  NLP Introduction</a:t>
            </a:r>
            <a:endParaRPr lang="ko-KR" altLang="en-US" sz="2400" b="1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정규 세션</a:t>
            </a:r>
            <a:endParaRPr lang="en-US" altLang="ko-KR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NLP Basic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C9D68-5785-904D-253C-A6AB6B4FB74E}"/>
              </a:ext>
            </a:extLst>
          </p:cNvPr>
          <p:cNvSpPr txBox="1"/>
          <p:nvPr/>
        </p:nvSpPr>
        <p:spPr>
          <a:xfrm>
            <a:off x="1010156" y="1526646"/>
            <a:ext cx="1074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(natural language) :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컴퓨터에서 사용하는 프로그램 작성 언어 또는 기계어와 구분하기 위해</a:t>
            </a: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                             인간이 일상생활에서 의사 소통을 위해 사용하는 언어를 가리키는 말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 처리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(natural language processing) :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컴퓨터가 자연어를 처리하는 일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en-US" altLang="ko-KR" sz="12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AEEDF8D-E6E4-63AD-F3EF-7002EFEF8697}"/>
              </a:ext>
            </a:extLst>
          </p:cNvPr>
          <p:cNvSpPr/>
          <p:nvPr/>
        </p:nvSpPr>
        <p:spPr>
          <a:xfrm>
            <a:off x="5034469" y="3649235"/>
            <a:ext cx="3286125" cy="11787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인식</a:t>
            </a:r>
            <a:endParaRPr lang="en-US" altLang="ko-KR" dirty="0"/>
          </a:p>
          <a:p>
            <a:pPr algn="ctr"/>
            <a:r>
              <a:rPr lang="en-US" altLang="ko-KR" dirty="0"/>
              <a:t>Speech Recognition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ED2266-1A49-DA09-B9BC-2F0AB3634425}"/>
              </a:ext>
            </a:extLst>
          </p:cNvPr>
          <p:cNvSpPr/>
          <p:nvPr/>
        </p:nvSpPr>
        <p:spPr>
          <a:xfrm>
            <a:off x="8643023" y="3619979"/>
            <a:ext cx="3286125" cy="11787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</a:t>
            </a:r>
            <a:endParaRPr lang="en-US" altLang="ko-KR" dirty="0"/>
          </a:p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024347-ED88-3C76-758F-6CBF6419E484}"/>
              </a:ext>
            </a:extLst>
          </p:cNvPr>
          <p:cNvSpPr/>
          <p:nvPr/>
        </p:nvSpPr>
        <p:spPr>
          <a:xfrm>
            <a:off x="5034468" y="5054140"/>
            <a:ext cx="3286125" cy="11787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요약</a:t>
            </a:r>
            <a:endParaRPr lang="en-US" altLang="ko-KR" dirty="0"/>
          </a:p>
          <a:p>
            <a:pPr algn="ctr"/>
            <a:r>
              <a:rPr lang="en-US" altLang="ko-KR" dirty="0"/>
              <a:t>Text Summarization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25080D-6DDA-0D1C-5C7B-158BCD8D13DC}"/>
              </a:ext>
            </a:extLst>
          </p:cNvPr>
          <p:cNvSpPr/>
          <p:nvPr/>
        </p:nvSpPr>
        <p:spPr>
          <a:xfrm>
            <a:off x="8643023" y="5054140"/>
            <a:ext cx="3286125" cy="11787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endParaRPr lang="en-US" altLang="ko-KR" dirty="0"/>
          </a:p>
          <a:p>
            <a:pPr algn="ctr"/>
            <a:r>
              <a:rPr lang="en-US" altLang="ko-KR" dirty="0"/>
              <a:t>Text Classification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F3EBE-718A-4D95-6657-D591D567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0" y="3620258"/>
            <a:ext cx="4511631" cy="28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BCAC12-C58B-3E99-34F1-9B7779C2D3AF}"/>
              </a:ext>
            </a:extLst>
          </p:cNvPr>
          <p:cNvSpPr txBox="1"/>
          <p:nvPr/>
        </p:nvSpPr>
        <p:spPr>
          <a:xfrm>
            <a:off x="7115114" y="298808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대표적인 </a:t>
            </a:r>
            <a:r>
              <a:rPr lang="en-US" altLang="ko-KR" dirty="0"/>
              <a:t>NLP </a:t>
            </a:r>
            <a:r>
              <a:rPr lang="ko-KR" altLang="en-US" dirty="0"/>
              <a:t>태스크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3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01   |  NLP Introduction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 descr="NLP 이해하기 - hryang Blog">
            <a:extLst>
              <a:ext uri="{FF2B5EF4-FFF2-40B4-BE49-F238E27FC236}">
                <a16:creationId xmlns:a16="http://schemas.microsoft.com/office/drawing/2014/main" id="{62D727DA-49B4-7168-A2CC-FD31AE1D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39" y="2615440"/>
            <a:ext cx="6274721" cy="37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0F65EC-B6D7-BF47-D626-001DA949E629}"/>
              </a:ext>
            </a:extLst>
          </p:cNvPr>
          <p:cNvSpPr txBox="1"/>
          <p:nvPr/>
        </p:nvSpPr>
        <p:spPr>
          <a:xfrm>
            <a:off x="551688" y="1769807"/>
            <a:ext cx="98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 이해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(Natural Language </a:t>
            </a:r>
            <a:r>
              <a:rPr lang="en-US" altLang="ko-KR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Understanding;NLU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자연어의 의미를 모델이 이해하도록 하는 것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 생성 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(Natural Language </a:t>
            </a:r>
            <a:r>
              <a:rPr lang="en-US" altLang="ko-KR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Generation;NLG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자연어를 모델이 생성하도록 하는 것</a:t>
            </a:r>
            <a:endParaRPr lang="en-US" altLang="ko-KR" sz="16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1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443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01   |  NLP Introduction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3C2ED-79A1-865C-302A-75B9A8DE72B4}"/>
              </a:ext>
            </a:extLst>
          </p:cNvPr>
          <p:cNvSpPr txBox="1"/>
          <p:nvPr/>
        </p:nvSpPr>
        <p:spPr>
          <a:xfrm>
            <a:off x="655827" y="1586279"/>
            <a:ext cx="9874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텍스트 </a:t>
            </a:r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전처리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과정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  <a:p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(tokenization) :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텍스트를 특정 기준에 맞게 나누는 작업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주로 단어 단위로 나누는 단어 토큰화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(word tokenization)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의미한다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 </a:t>
            </a:r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임베딩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(word embedding) :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후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토큰들을 모델이 이해할 수 있도록 </a:t>
            </a:r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수치화하는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작업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5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8DF87734-2939-AC9D-CE6F-78B2DE49E708}"/>
              </a:ext>
            </a:extLst>
          </p:cNvPr>
          <p:cNvSpPr/>
          <p:nvPr/>
        </p:nvSpPr>
        <p:spPr>
          <a:xfrm rot="16200000" flipV="1">
            <a:off x="-1720970" y="3170207"/>
            <a:ext cx="5408762" cy="1966823"/>
          </a:xfrm>
          <a:prstGeom prst="round1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  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BE7CC8-95B4-98D6-25E2-91B5F904D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43630"/>
              </p:ext>
            </p:extLst>
          </p:nvPr>
        </p:nvGraphicFramePr>
        <p:xfrm>
          <a:off x="3062377" y="1725695"/>
          <a:ext cx="9129623" cy="340661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54241">
                  <a:extLst>
                    <a:ext uri="{9D8B030D-6E8A-4147-A177-3AD203B41FA5}">
                      <a16:colId xmlns:a16="http://schemas.microsoft.com/office/drawing/2014/main" val="3458102661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639922343"/>
                    </a:ext>
                  </a:extLst>
                </a:gridCol>
                <a:gridCol w="6495874">
                  <a:extLst>
                    <a:ext uri="{9D8B030D-6E8A-4147-A177-3AD203B41FA5}">
                      <a16:colId xmlns:a16="http://schemas.microsoft.com/office/drawing/2014/main" val="2384231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/>
                </a:tc>
                <a:extLst>
                  <a:ext uri="{0D108BD9-81ED-4DB2-BD59-A6C34878D82A}">
                    <a16:rowId xmlns:a16="http://schemas.microsoft.com/office/drawing/2014/main" val="1548651965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01</a:t>
                      </a: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26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NLP Introduction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93787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02</a:t>
                      </a:r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Tokenization</a:t>
                      </a:r>
                      <a:endParaRPr lang="ko-KR" altLang="en-US" sz="2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8556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03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Word Embedding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79892"/>
                  </a:ext>
                </a:extLst>
              </a:tr>
              <a:tr h="8124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Unit 04</a:t>
                      </a:r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6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1382" marR="131382" marT="65691" marB="6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6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 Modeling</a:t>
                      </a:r>
                    </a:p>
                  </a:txBody>
                  <a:tcPr marL="131382" marR="131382" marT="65691" marB="656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5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30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C742-6850-2A17-1006-250C36CAC420}"/>
              </a:ext>
            </a:extLst>
          </p:cNvPr>
          <p:cNvSpPr txBox="1"/>
          <p:nvPr/>
        </p:nvSpPr>
        <p:spPr>
          <a:xfrm>
            <a:off x="4496499" y="654071"/>
            <a:ext cx="37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02   |  Tokenization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3C2ED-79A1-865C-302A-75B9A8DE72B4}"/>
              </a:ext>
            </a:extLst>
          </p:cNvPr>
          <p:cNvSpPr txBox="1"/>
          <p:nvPr/>
        </p:nvSpPr>
        <p:spPr>
          <a:xfrm>
            <a:off x="655827" y="1586279"/>
            <a:ext cx="98740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&lt;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(Tokenization)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방법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</a:p>
          <a:p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accen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NLTK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교육용으로 개발된 자연어 처리 및 문서 분석용 파이썬 패키지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품사태깅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stemming(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어간추출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등의 기능 제공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err="1">
                <a:solidFill>
                  <a:schemeClr val="accen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spaCy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자연어 처리를 위한 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Python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기반의 오픈 소스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품사태깅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구문분석 등 다양한 기능 제공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err="1">
                <a:solidFill>
                  <a:schemeClr val="accen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KoNLPy</a:t>
            </a:r>
            <a:r>
              <a:rPr lang="en-US" altLang="ko-KR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한글 형태소 분석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Hannanum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Kkma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Komoran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Mecab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0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Okt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91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5623A-DFB4-F7FD-743D-A50AE4B93B45}"/>
              </a:ext>
            </a:extLst>
          </p:cNvPr>
          <p:cNvSpPr txBox="1"/>
          <p:nvPr/>
        </p:nvSpPr>
        <p:spPr>
          <a:xfrm>
            <a:off x="597023" y="1569752"/>
            <a:ext cx="6115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81289-12D4-73E0-7C44-BCAA223D72C5}"/>
              </a:ext>
            </a:extLst>
          </p:cNvPr>
          <p:cNvSpPr txBox="1"/>
          <p:nvPr/>
        </p:nvSpPr>
        <p:spPr>
          <a:xfrm>
            <a:off x="597023" y="2305399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NLTK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5B009-1492-31D4-3B2C-716136EF782E}"/>
              </a:ext>
            </a:extLst>
          </p:cNvPr>
          <p:cNvSpPr txBox="1"/>
          <p:nvPr/>
        </p:nvSpPr>
        <p:spPr>
          <a:xfrm>
            <a:off x="4496499" y="654071"/>
            <a:ext cx="37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02   |  Tokenization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CE6E0-7AC0-77A3-577C-EA3E8AC9A0AB}"/>
              </a:ext>
            </a:extLst>
          </p:cNvPr>
          <p:cNvSpPr txBox="1"/>
          <p:nvPr/>
        </p:nvSpPr>
        <p:spPr>
          <a:xfrm>
            <a:off x="804392" y="4506729"/>
            <a:ext cx="1086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Don't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be fooled by the dark sounding name, </a:t>
            </a:r>
            <a:r>
              <a:rPr lang="en-US" altLang="ko-KR" i="0" dirty="0">
                <a:solidFill>
                  <a:srgbClr val="880000"/>
                </a:solidFill>
                <a:effectLst/>
                <a:latin typeface="SF Mono"/>
              </a:rPr>
              <a:t>Mr. 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Jone's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Orphanage is as cheery as cheery goes for a pastry shop."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C75E3-D3E2-A8AA-D92D-79DA647CF33C}"/>
              </a:ext>
            </a:extLst>
          </p:cNvPr>
          <p:cNvSpPr txBox="1"/>
          <p:nvPr/>
        </p:nvSpPr>
        <p:spPr>
          <a:xfrm>
            <a:off x="692135" y="5069791"/>
            <a:ext cx="11093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단어 토큰화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: [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'Do'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"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n't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"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'be'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'fooled'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'by'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'the'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'dark'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'sounding'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'name'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','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'Mr.'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Jone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"'s"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'Orphanage'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'is'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'cheery'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'cheery'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'goes'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'for'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'pastry'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'shop'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]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5219CF2-2166-D0B9-3645-CE998D61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9" y="2980582"/>
            <a:ext cx="3810532" cy="2572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01DD184-9F1B-B6DA-2745-4D163CD40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9" y="3219749"/>
            <a:ext cx="980259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1519214C-30AE-3645-5305-605D1E5DB602}"/>
              </a:ext>
            </a:extLst>
          </p:cNvPr>
          <p:cNvSpPr/>
          <p:nvPr/>
        </p:nvSpPr>
        <p:spPr>
          <a:xfrm flipH="1" flipV="1">
            <a:off x="3951082" y="0"/>
            <a:ext cx="8240918" cy="1115736"/>
          </a:xfrm>
          <a:prstGeom prst="round1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A1128-213A-7BEA-4C85-9699B184CC5D}"/>
              </a:ext>
            </a:extLst>
          </p:cNvPr>
          <p:cNvSpPr txBox="1"/>
          <p:nvPr/>
        </p:nvSpPr>
        <p:spPr>
          <a:xfrm>
            <a:off x="10173539" y="5816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정규 세션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NLP Basic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6E24C0-AFD6-8DF1-54FB-7DCD74C4BDD6}"/>
              </a:ext>
            </a:extLst>
          </p:cNvPr>
          <p:cNvSpPr/>
          <p:nvPr/>
        </p:nvSpPr>
        <p:spPr>
          <a:xfrm>
            <a:off x="10106500" y="-8627"/>
            <a:ext cx="45719" cy="6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C96C7-7771-FC0B-3A34-2D30EDE0DBE5}"/>
              </a:ext>
            </a:extLst>
          </p:cNvPr>
          <p:cNvSpPr/>
          <p:nvPr/>
        </p:nvSpPr>
        <p:spPr>
          <a:xfrm>
            <a:off x="-15818" y="1212615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A2EFF-9209-BB97-ACF3-256AA7E7D9D2}"/>
              </a:ext>
            </a:extLst>
          </p:cNvPr>
          <p:cNvSpPr/>
          <p:nvPr/>
        </p:nvSpPr>
        <p:spPr>
          <a:xfrm>
            <a:off x="0" y="6661634"/>
            <a:ext cx="12204000" cy="2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5623A-DFB4-F7FD-743D-A50AE4B93B45}"/>
              </a:ext>
            </a:extLst>
          </p:cNvPr>
          <p:cNvSpPr txBox="1"/>
          <p:nvPr/>
        </p:nvSpPr>
        <p:spPr>
          <a:xfrm>
            <a:off x="597023" y="1569752"/>
            <a:ext cx="6115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토큰화 라이브러리</a:t>
            </a:r>
            <a:endParaRPr lang="en-US" altLang="ko-KR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81289-12D4-73E0-7C44-BCAA223D72C5}"/>
              </a:ext>
            </a:extLst>
          </p:cNvPr>
          <p:cNvSpPr txBox="1"/>
          <p:nvPr/>
        </p:nvSpPr>
        <p:spPr>
          <a:xfrm>
            <a:off x="597023" y="2305399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1) NLTK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5B009-1492-31D4-3B2C-716136EF782E}"/>
              </a:ext>
            </a:extLst>
          </p:cNvPr>
          <p:cNvSpPr txBox="1"/>
          <p:nvPr/>
        </p:nvSpPr>
        <p:spPr>
          <a:xfrm>
            <a:off x="4496499" y="654071"/>
            <a:ext cx="375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Unit 02   |  Tokenization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CE6E0-7AC0-77A3-577C-EA3E8AC9A0AB}"/>
              </a:ext>
            </a:extLst>
          </p:cNvPr>
          <p:cNvSpPr txBox="1"/>
          <p:nvPr/>
        </p:nvSpPr>
        <p:spPr>
          <a:xfrm>
            <a:off x="804392" y="4506729"/>
            <a:ext cx="1086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"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Don't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be fooled by the dark sounding name, Mr. 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Jone's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 Orphanage is as cheery as cheery goes for a pastry shop."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F8ECF-5380-EB45-9D92-04FE4C50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8" y="3157920"/>
            <a:ext cx="9907383" cy="724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7BD1EA-B37A-8FF3-B0CC-6D3E630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08" y="2881656"/>
            <a:ext cx="4286848" cy="276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816E13-0555-6B27-D623-22EB47C56C1E}"/>
              </a:ext>
            </a:extLst>
          </p:cNvPr>
          <p:cNvSpPr txBox="1"/>
          <p:nvPr/>
        </p:nvSpPr>
        <p:spPr>
          <a:xfrm>
            <a:off x="1089313" y="5081625"/>
            <a:ext cx="1001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단어 토큰화</a:t>
            </a:r>
            <a:r>
              <a:rPr lang="en-US" altLang="ko-KR" dirty="0">
                <a:solidFill>
                  <a:srgbClr val="880000"/>
                </a:solidFill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:[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'Don'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"'"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't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'be'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'fooled'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'by'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'the'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'dark'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'sounding'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'name'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','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 err="1">
                <a:solidFill>
                  <a:srgbClr val="880000"/>
                </a:solidFill>
                <a:effectLst/>
                <a:latin typeface="SF Mono"/>
              </a:rPr>
              <a:t>Mr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1" i="0" dirty="0" err="1">
                <a:solidFill>
                  <a:srgbClr val="880000"/>
                </a:solidFill>
                <a:effectLst/>
                <a:latin typeface="SF Mono"/>
              </a:rPr>
              <a:t>Jone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"'"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's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'Orphanage'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'is'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'cheery'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'cheery'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'goes'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'for'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'a'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'pastry'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'shop'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'.'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4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5F97BA347ABC447886A6BA0B0211DD2" ma:contentTypeVersion="13" ma:contentTypeDescription="새 문서를 만듭니다." ma:contentTypeScope="" ma:versionID="122c9e969a9b18f93370827eb3353234">
  <xsd:schema xmlns:xsd="http://www.w3.org/2001/XMLSchema" xmlns:xs="http://www.w3.org/2001/XMLSchema" xmlns:p="http://schemas.microsoft.com/office/2006/metadata/properties" xmlns:ns3="3fb726a6-ba42-4a82-8772-3bbb2de5f6df" targetNamespace="http://schemas.microsoft.com/office/2006/metadata/properties" ma:root="true" ma:fieldsID="b7768ef72c7a9b35d927999babe98578" ns3:_="">
    <xsd:import namespace="3fb726a6-ba42-4a82-8772-3bbb2de5f6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726a6-ba42-4a82-8772-3bbb2de5f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b726a6-ba42-4a82-8772-3bbb2de5f6df" xsi:nil="true"/>
  </documentManagement>
</p:properties>
</file>

<file path=customXml/itemProps1.xml><?xml version="1.0" encoding="utf-8"?>
<ds:datastoreItem xmlns:ds="http://schemas.openxmlformats.org/officeDocument/2006/customXml" ds:itemID="{A8488FBA-5C10-4267-95E1-36D8B2AFE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726a6-ba42-4a82-8772-3bbb2de5f6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87FB1A-30A7-4A0C-B26B-5FEB10E6FB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3AAA63-F6A3-4510-A995-5A8FDE86AE61}">
  <ds:schemaRefs>
    <ds:schemaRef ds:uri="3fb726a6-ba42-4a82-8772-3bbb2de5f6df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1810</Words>
  <Application>Microsoft Office PowerPoint</Application>
  <PresentationFormat>와이드스크린</PresentationFormat>
  <Paragraphs>311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-apple-system</vt:lpstr>
      <vt:lpstr>Google Sans</vt:lpstr>
      <vt:lpstr>Noto Sans KR</vt:lpstr>
      <vt:lpstr>se-nanummaruburi</vt:lpstr>
      <vt:lpstr>SF Mono</vt:lpstr>
      <vt:lpstr>Söhne</vt:lpstr>
      <vt:lpstr>Spoqa Han Sans</vt:lpstr>
      <vt:lpstr>나눔스퀘어OTF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김성우</dc:creator>
  <cp:lastModifiedBy>윤세휘</cp:lastModifiedBy>
  <cp:revision>93</cp:revision>
  <dcterms:created xsi:type="dcterms:W3CDTF">2023-01-11T07:04:04Z</dcterms:created>
  <dcterms:modified xsi:type="dcterms:W3CDTF">2023-08-30T11:18:46Z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0x010100B5F97BA347ABC447886A6BA0B0211DD2</vt:lpwstr>
  </property>
</Properties>
</file>