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647"/>
    <a:srgbClr val="0C0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6" d="100"/>
          <a:sy n="56" d="100"/>
        </p:scale>
        <p:origin x="5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93F6-51A9-42E4-B6E7-2F99614B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DD35B-A91C-4A0F-9117-15C2EE4DD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2B47C-9877-4BCB-96AF-06285D7C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D3DBF-6890-4A16-ABF9-41ABD5AE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DD873-2AA9-414B-A32C-8D8C50AF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7842D-0EEA-46F4-83E0-117CFDBD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EBB6A-8BC8-4A7F-824B-A1494B92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2A1AC-DDD4-4856-AF62-FFF235AC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26446-70AC-48C8-8E62-C4DFF467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181AE-AE30-4222-B6E4-95D959E1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4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8906D0-B30A-489B-84F9-66BECEA42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957DC-53AF-45DD-A9BC-C1D1BC88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51E57-534C-4366-9C01-028FAA67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64473-C289-4643-9433-47F162A8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4B654-669C-46A3-AABD-813C086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96978-8382-4F47-9B32-D449428B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96AFC-0A82-47C6-9B7B-BBC7C113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D289C-FF1A-4C3A-A136-646FD983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70927-E46A-462F-A533-8467DDBD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EC5ED-EDF0-4869-98AA-D2DA08B7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881B-8F33-4012-93BA-E90BB6ED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F0974-3486-428A-BA72-50C214E3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EB52E-1F23-4FF1-98B7-EEBCFE2D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344A2-088B-49BD-829F-006DDF39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34372-0FF9-48D1-AC88-4C3A62DB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3400-3592-4B10-B6F4-CDDB3E5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46B8F-5C4B-42CE-BEA6-E492A0AD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F5D88-4AC6-45E6-AABE-C1F4A852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0AAF7-1160-440A-B566-089DB215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23FEC-985D-4A8A-9C11-DDC80E54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02BB-4498-43DA-B6FA-B96A47C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BEE19-6C63-45CE-9255-B6A1274B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1B60C-2075-4393-8ACA-DCE4BFC8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7C144-EBCA-4C17-ADA7-06813DB9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C83916-FB2F-4307-90FD-CE6D1173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BC483A-4EB9-49A7-AB39-06B0F544D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1EF191-0AE7-4128-AF69-A5D6AF80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22539-7952-494B-A303-7C16F216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589A2F-7352-406E-86AF-23794A4E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33147-4B63-47D4-BC02-1F561339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5B20A-3C36-432A-9C36-270C6583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37792-37DA-4025-B7A8-9279875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E0214-5362-4AC7-85D8-744367ED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B1717-BE85-4BD1-B5CD-A34B50CA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9FB9D-340E-4F1F-8D6E-9FD20A24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87726-F3AE-481B-A565-7E779FE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CCF0-A2C7-4FB2-AF99-FA5EDAB3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B6F2A-11AE-4B28-961B-D3FE15CC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908C6-9DFC-450D-A218-8AE9C8FC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4DCB9-5078-4B4C-AB8B-05B361C9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399FE-EEFE-446A-8D3C-3F44EAC4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5B515-5DE9-4A70-BB74-7592290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2062-0739-46DA-B361-4EF6E793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6579F-34DA-4B2F-972B-E30BB86C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88B7F-95F6-4111-B8BB-969CFC8E3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ADEF8-FCD3-42BB-AA75-966A1895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46334-9323-467C-818D-C1CD261A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5BD31-738B-4DF4-8256-643E851C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0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84661A-BCEF-4C6B-A098-1A84A6CE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EF7D4-217A-4AB1-B41A-118E8D9E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0B293-3FF4-4F62-8DFD-72DF85C08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2FE5-22DC-45FB-9734-7F07A00B2B5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3FAA9-58B4-44D9-8040-C35B572E7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16259-7A22-41F4-8D67-79028EB7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D339-9937-45D3-BC52-9657F4DBB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73854F-C43E-4DBD-A016-20FE506CE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4" b="9323"/>
          <a:stretch/>
        </p:blipFill>
        <p:spPr>
          <a:xfrm>
            <a:off x="0" y="0"/>
            <a:ext cx="375761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ADB59-9E66-4A9B-81BC-7689FC7B8256}"/>
              </a:ext>
            </a:extLst>
          </p:cNvPr>
          <p:cNvSpPr txBox="1"/>
          <p:nvPr/>
        </p:nvSpPr>
        <p:spPr>
          <a:xfrm>
            <a:off x="3931920" y="77722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스페이스 </a:t>
            </a:r>
            <a:r>
              <a:rPr lang="ko-KR" altLang="en-US" sz="3200" dirty="0" err="1"/>
              <a:t>슈터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BFFA7-00AF-4182-B426-5D894AA9C308}"/>
              </a:ext>
            </a:extLst>
          </p:cNvPr>
          <p:cNvSpPr txBox="1"/>
          <p:nvPr/>
        </p:nvSpPr>
        <p:spPr>
          <a:xfrm>
            <a:off x="4087368" y="144682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슈팅게임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A2F4F-4708-4214-A9C6-9BF3B5761BCE}"/>
              </a:ext>
            </a:extLst>
          </p:cNvPr>
          <p:cNvSpPr txBox="1"/>
          <p:nvPr/>
        </p:nvSpPr>
        <p:spPr>
          <a:xfrm>
            <a:off x="4087368" y="1855254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적을 쏴서 점수를 얻음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F19FFE-8054-481B-95F5-4AA714BA8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8" b="10468"/>
          <a:stretch/>
        </p:blipFill>
        <p:spPr>
          <a:xfrm>
            <a:off x="8428268" y="1"/>
            <a:ext cx="375761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71CF4-2BE1-4F1D-A193-74D5AB423186}"/>
              </a:ext>
            </a:extLst>
          </p:cNvPr>
          <p:cNvSpPr txBox="1"/>
          <p:nvPr/>
        </p:nvSpPr>
        <p:spPr>
          <a:xfrm>
            <a:off x="6160827" y="43290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월급 </a:t>
            </a:r>
            <a:r>
              <a:rPr lang="ko-KR" altLang="en-US" sz="3200" dirty="0" err="1"/>
              <a:t>슈터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0C2B8-B6D2-42FB-B17E-C42C18214FE6}"/>
              </a:ext>
            </a:extLst>
          </p:cNvPr>
          <p:cNvSpPr txBox="1"/>
          <p:nvPr/>
        </p:nvSpPr>
        <p:spPr>
          <a:xfrm>
            <a:off x="5750638" y="511443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슈팅게임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CCC01-E2A6-46F1-934D-B4F08E3F57DF}"/>
              </a:ext>
            </a:extLst>
          </p:cNvPr>
          <p:cNvSpPr txBox="1"/>
          <p:nvPr/>
        </p:nvSpPr>
        <p:spPr>
          <a:xfrm>
            <a:off x="5750638" y="5522864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회사가 나에게 돈을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쏘면 내가 진급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366D75-D0FE-49E1-8A45-F719B1660350}"/>
              </a:ext>
            </a:extLst>
          </p:cNvPr>
          <p:cNvSpPr/>
          <p:nvPr/>
        </p:nvSpPr>
        <p:spPr>
          <a:xfrm>
            <a:off x="9177125" y="5060728"/>
            <a:ext cx="1440309" cy="1386096"/>
          </a:xfrm>
          <a:prstGeom prst="roundRect">
            <a:avLst/>
          </a:prstGeom>
          <a:solidFill>
            <a:srgbClr val="0C0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53136B-4DBA-4D40-B70C-B8824514F23E}"/>
              </a:ext>
            </a:extLst>
          </p:cNvPr>
          <p:cNvSpPr/>
          <p:nvPr/>
        </p:nvSpPr>
        <p:spPr>
          <a:xfrm>
            <a:off x="9281941" y="4992199"/>
            <a:ext cx="1025134" cy="990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D283C-4ECE-43FB-8ADB-0681CB2C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32" y="5072116"/>
            <a:ext cx="830351" cy="83035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149C865-B2D4-4B4C-84E1-7A497DF97E9E}"/>
              </a:ext>
            </a:extLst>
          </p:cNvPr>
          <p:cNvSpPr/>
          <p:nvPr/>
        </p:nvSpPr>
        <p:spPr>
          <a:xfrm>
            <a:off x="9530660" y="3501223"/>
            <a:ext cx="679023" cy="990188"/>
          </a:xfrm>
          <a:prstGeom prst="roundRect">
            <a:avLst/>
          </a:prstGeom>
          <a:solidFill>
            <a:srgbClr val="111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0869EE-10FC-4997-96F2-F177CCB4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58603" y="4165206"/>
            <a:ext cx="760241" cy="3566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F910EB-F23C-4EC5-8888-BBA4081E4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5773" y="2707159"/>
            <a:ext cx="760241" cy="3566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DFD5F1-2DA6-4C63-A910-1288102DB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83" y="2343320"/>
            <a:ext cx="312649" cy="3240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32FC8F-304E-40A5-A5F4-B7C12D063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29" y="1227158"/>
            <a:ext cx="312649" cy="3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0F19FFE-8054-481B-95F5-4AA714BA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68" y="-346636"/>
            <a:ext cx="3757614" cy="8047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71CF4-2BE1-4F1D-A193-74D5AB423186}"/>
              </a:ext>
            </a:extLst>
          </p:cNvPr>
          <p:cNvSpPr txBox="1"/>
          <p:nvPr/>
        </p:nvSpPr>
        <p:spPr>
          <a:xfrm>
            <a:off x="139365" y="17646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필요한 기능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0C2B8-B6D2-42FB-B17E-C42C18214FE6}"/>
              </a:ext>
            </a:extLst>
          </p:cNvPr>
          <p:cNvSpPr txBox="1"/>
          <p:nvPr/>
        </p:nvSpPr>
        <p:spPr>
          <a:xfrm>
            <a:off x="287033" y="4730102"/>
            <a:ext cx="697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유저</a:t>
            </a:r>
            <a:r>
              <a:rPr lang="en-US" altLang="ko-KR" dirty="0"/>
              <a:t>:</a:t>
            </a:r>
            <a:r>
              <a:rPr lang="ko-KR" altLang="en-US" dirty="0"/>
              <a:t> 마우스로 게임 아이콘을 움직일 수 있음</a:t>
            </a:r>
            <a:r>
              <a:rPr lang="en-US" altLang="ko-KR" dirty="0"/>
              <a:t>. </a:t>
            </a:r>
            <a:r>
              <a:rPr lang="ko-KR" altLang="en-US" dirty="0"/>
              <a:t>구역</a:t>
            </a:r>
            <a:r>
              <a:rPr lang="en-US" altLang="ko-KR" dirty="0"/>
              <a:t>: </a:t>
            </a:r>
            <a:r>
              <a:rPr lang="ko-KR" altLang="en-US" dirty="0"/>
              <a:t>화면 전체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CCC01-E2A6-46F1-934D-B4F08E3F57DF}"/>
              </a:ext>
            </a:extLst>
          </p:cNvPr>
          <p:cNvSpPr txBox="1"/>
          <p:nvPr/>
        </p:nvSpPr>
        <p:spPr>
          <a:xfrm>
            <a:off x="268052" y="1487798"/>
            <a:ext cx="6824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흐름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유저</a:t>
            </a:r>
            <a:r>
              <a:rPr lang="en-US" altLang="ko-KR" dirty="0"/>
              <a:t>(</a:t>
            </a:r>
            <a:r>
              <a:rPr lang="ko-KR" altLang="en-US" dirty="0"/>
              <a:t>회사</a:t>
            </a:r>
            <a:r>
              <a:rPr lang="en-US" altLang="ko-KR" dirty="0"/>
              <a:t>)</a:t>
            </a:r>
            <a:r>
              <a:rPr lang="ko-KR" altLang="en-US" dirty="0"/>
              <a:t>가 우주에서 내려오는 인간</a:t>
            </a:r>
            <a:r>
              <a:rPr lang="en-US" altLang="ko-KR" dirty="0"/>
              <a:t>(</a:t>
            </a:r>
            <a:r>
              <a:rPr lang="ko-KR" altLang="en-US" dirty="0"/>
              <a:t>사원</a:t>
            </a:r>
            <a:r>
              <a:rPr lang="en-US" altLang="ko-KR" dirty="0"/>
              <a:t>)</a:t>
            </a:r>
            <a:r>
              <a:rPr lang="ko-KR" altLang="en-US" dirty="0"/>
              <a:t>들을 돈으로 쏘아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집으로 보내고 점수</a:t>
            </a:r>
            <a:r>
              <a:rPr lang="en-US" altLang="ko-KR" dirty="0"/>
              <a:t>(</a:t>
            </a:r>
            <a:r>
              <a:rPr lang="ko-KR" altLang="en-US" dirty="0"/>
              <a:t>월급</a:t>
            </a:r>
            <a:r>
              <a:rPr lang="en-US" altLang="ko-KR" dirty="0"/>
              <a:t>)</a:t>
            </a:r>
            <a:r>
              <a:rPr lang="ko-KR" altLang="en-US" dirty="0"/>
              <a:t>를 올린다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유저가 인간이나 인간의 공격에 닿으면 죽음</a:t>
            </a:r>
            <a:r>
              <a:rPr lang="en-US" altLang="ko-KR" dirty="0"/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366D75-D0FE-49E1-8A45-F719B1660350}"/>
              </a:ext>
            </a:extLst>
          </p:cNvPr>
          <p:cNvSpPr/>
          <p:nvPr/>
        </p:nvSpPr>
        <p:spPr>
          <a:xfrm>
            <a:off x="9177125" y="5060728"/>
            <a:ext cx="1440309" cy="1386096"/>
          </a:xfrm>
          <a:prstGeom prst="roundRect">
            <a:avLst/>
          </a:prstGeom>
          <a:solidFill>
            <a:srgbClr val="0C0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53136B-4DBA-4D40-B70C-B8824514F23E}"/>
              </a:ext>
            </a:extLst>
          </p:cNvPr>
          <p:cNvSpPr/>
          <p:nvPr/>
        </p:nvSpPr>
        <p:spPr>
          <a:xfrm>
            <a:off x="9281941" y="4992199"/>
            <a:ext cx="1025134" cy="990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D283C-4ECE-43FB-8ADB-0681CB2C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32" y="5072116"/>
            <a:ext cx="830351" cy="83035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149C865-B2D4-4B4C-84E1-7A497DF97E9E}"/>
              </a:ext>
            </a:extLst>
          </p:cNvPr>
          <p:cNvSpPr/>
          <p:nvPr/>
        </p:nvSpPr>
        <p:spPr>
          <a:xfrm>
            <a:off x="9530660" y="3501223"/>
            <a:ext cx="679023" cy="990188"/>
          </a:xfrm>
          <a:prstGeom prst="roundRect">
            <a:avLst/>
          </a:prstGeom>
          <a:solidFill>
            <a:srgbClr val="111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0869EE-10FC-4997-96F2-F177CCB4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58603" y="4165206"/>
            <a:ext cx="760241" cy="3566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F910EB-F23C-4EC5-8888-BBA4081E4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5773" y="2707159"/>
            <a:ext cx="760241" cy="3566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DFD5F1-2DA6-4C63-A910-1288102DB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83" y="2343320"/>
            <a:ext cx="312649" cy="3240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32FC8F-304E-40A5-A5F4-B7C12D063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29" y="1227158"/>
            <a:ext cx="312649" cy="324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C1976E-44F6-4E6E-A20B-8F7CE9C1CC0E}"/>
              </a:ext>
            </a:extLst>
          </p:cNvPr>
          <p:cNvSpPr txBox="1"/>
          <p:nvPr/>
        </p:nvSpPr>
        <p:spPr>
          <a:xfrm>
            <a:off x="268052" y="2931138"/>
            <a:ext cx="7399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할 수 있다면 넣는 부가 기능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유저의 목숨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하늘에서 떨어지는 아이템 먹으면 큰 돈을 쏠 수 있음</a:t>
            </a:r>
            <a:r>
              <a:rPr lang="en-US" altLang="ko-KR" dirty="0"/>
              <a:t>(</a:t>
            </a:r>
            <a:r>
              <a:rPr lang="ko-KR" altLang="en-US" dirty="0" err="1"/>
              <a:t>광역기</a:t>
            </a:r>
            <a:r>
              <a:rPr lang="en-US" altLang="ko-KR" dirty="0"/>
              <a:t>/</a:t>
            </a:r>
            <a:r>
              <a:rPr lang="ko-KR" altLang="en-US" dirty="0"/>
              <a:t>목숨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일정 점수를 채우면 단계가 올라가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인간이 진급하여 더 많은 돈으로 때려야 함 </a:t>
            </a:r>
            <a:r>
              <a:rPr lang="en-US" altLang="ko-KR" dirty="0"/>
              <a:t>+ </a:t>
            </a:r>
            <a:r>
              <a:rPr lang="ko-KR" altLang="en-US" dirty="0"/>
              <a:t>현란한 움직임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2212B-56AA-4365-9282-134511FEEBEE}"/>
              </a:ext>
            </a:extLst>
          </p:cNvPr>
          <p:cNvSpPr txBox="1"/>
          <p:nvPr/>
        </p:nvSpPr>
        <p:spPr>
          <a:xfrm>
            <a:off x="287033" y="5222931"/>
            <a:ext cx="691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적</a:t>
            </a:r>
            <a:r>
              <a:rPr lang="en-US" altLang="ko-KR" dirty="0"/>
              <a:t>:</a:t>
            </a:r>
            <a:r>
              <a:rPr lang="ko-KR" altLang="en-US" dirty="0"/>
              <a:t> 한 명씩 랜덤으로 움직인다</a:t>
            </a:r>
            <a:r>
              <a:rPr lang="en-US" altLang="ko-KR" dirty="0"/>
              <a:t>. </a:t>
            </a:r>
            <a:r>
              <a:rPr lang="ko-KR" altLang="en-US" dirty="0"/>
              <a:t>위</a:t>
            </a:r>
            <a:r>
              <a:rPr lang="en-US" altLang="ko-KR" dirty="0"/>
              <a:t>-&gt;</a:t>
            </a:r>
            <a:r>
              <a:rPr lang="ko-KR" altLang="en-US" dirty="0"/>
              <a:t>아래로 진행하며 속도 랜덤</a:t>
            </a:r>
          </a:p>
        </p:txBody>
      </p:sp>
    </p:spTree>
    <p:extLst>
      <p:ext uri="{BB962C8B-B14F-4D97-AF65-F5344CB8AC3E}">
        <p14:creationId xmlns:p14="http://schemas.microsoft.com/office/powerpoint/2010/main" val="35543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F3ADF7-24CA-4BCC-8DA8-62A30A246D27}"/>
              </a:ext>
            </a:extLst>
          </p:cNvPr>
          <p:cNvSpPr txBox="1"/>
          <p:nvPr/>
        </p:nvSpPr>
        <p:spPr>
          <a:xfrm>
            <a:off x="413766" y="116730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건물 https://www.flaticon.com/kr/free-icon/office-building_4300058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6CE2E-277B-4E54-A7B2-66C5EAE683C3}"/>
              </a:ext>
            </a:extLst>
          </p:cNvPr>
          <p:cNvSpPr txBox="1"/>
          <p:nvPr/>
        </p:nvSpPr>
        <p:spPr>
          <a:xfrm>
            <a:off x="308667" y="24785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저작권</a:t>
            </a:r>
          </a:p>
        </p:txBody>
      </p:sp>
    </p:spTree>
    <p:extLst>
      <p:ext uri="{BB962C8B-B14F-4D97-AF65-F5344CB8AC3E}">
        <p14:creationId xmlns:p14="http://schemas.microsoft.com/office/powerpoint/2010/main" val="290226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145</Words>
  <Application>Microsoft Office PowerPoint</Application>
  <PresentationFormat>와이드스크린</PresentationFormat>
  <Paragraphs>21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login 80million</dc:creator>
  <cp:lastModifiedBy>login 80million</cp:lastModifiedBy>
  <cp:revision>7</cp:revision>
  <dcterms:created xsi:type="dcterms:W3CDTF">2023-03-10T13:31:52Z</dcterms:created>
  <dcterms:modified xsi:type="dcterms:W3CDTF">2023-03-11T02:56:23Z</dcterms:modified>
</cp:coreProperties>
</file>