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4F3"/>
    <a:srgbClr val="F3F6DA"/>
    <a:srgbClr val="EBF6DA"/>
    <a:srgbClr val="DCEFF4"/>
    <a:srgbClr val="9ED4E2"/>
    <a:srgbClr val="878FD6"/>
    <a:srgbClr val="67ABDC"/>
    <a:srgbClr val="ABDFF9"/>
    <a:srgbClr val="78C1E5"/>
    <a:srgbClr val="849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AB92-04EE-4FF9-A2DE-5D536138758D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1E0-3C2D-44FD-9A3B-130DAFCD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AB92-04EE-4FF9-A2DE-5D536138758D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1E0-3C2D-44FD-9A3B-130DAFCD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8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AB92-04EE-4FF9-A2DE-5D536138758D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1E0-3C2D-44FD-9A3B-130DAFCD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37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AB92-04EE-4FF9-A2DE-5D536138758D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1E0-3C2D-44FD-9A3B-130DAFCD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5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AB92-04EE-4FF9-A2DE-5D536138758D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1E0-3C2D-44FD-9A3B-130DAFCD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1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AB92-04EE-4FF9-A2DE-5D536138758D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1E0-3C2D-44FD-9A3B-130DAFCD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AB92-04EE-4FF9-A2DE-5D536138758D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1E0-3C2D-44FD-9A3B-130DAFCD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6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AB92-04EE-4FF9-A2DE-5D536138758D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1E0-3C2D-44FD-9A3B-130DAFCD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4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AB92-04EE-4FF9-A2DE-5D536138758D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1E0-3C2D-44FD-9A3B-130DAFCD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AB92-04EE-4FF9-A2DE-5D536138758D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1E0-3C2D-44FD-9A3B-130DAFCD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6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AB92-04EE-4FF9-A2DE-5D536138758D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1E0-3C2D-44FD-9A3B-130DAFCD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5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0AB92-04EE-4FF9-A2DE-5D536138758D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21E0-3C2D-44FD-9A3B-130DAFCD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635F6A4-3228-4257-9BB4-69831576FFDD}"/>
              </a:ext>
            </a:extLst>
          </p:cNvPr>
          <p:cNvSpPr/>
          <p:nvPr/>
        </p:nvSpPr>
        <p:spPr>
          <a:xfrm>
            <a:off x="62344" y="1553036"/>
            <a:ext cx="9004874" cy="3413494"/>
          </a:xfrm>
          <a:prstGeom prst="roundRect">
            <a:avLst>
              <a:gd name="adj" fmla="val 4602"/>
            </a:avLst>
          </a:prstGeom>
          <a:solidFill>
            <a:srgbClr val="DCF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D6402A-5123-48B0-8628-7583F98BEEC6}"/>
              </a:ext>
            </a:extLst>
          </p:cNvPr>
          <p:cNvSpPr/>
          <p:nvPr/>
        </p:nvSpPr>
        <p:spPr>
          <a:xfrm>
            <a:off x="137160" y="137160"/>
            <a:ext cx="8765924" cy="1325880"/>
          </a:xfrm>
          <a:prstGeom prst="roundRect">
            <a:avLst/>
          </a:prstGeom>
          <a:solidFill>
            <a:srgbClr val="DC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424061-619D-4CCD-9D30-205E624173EE}"/>
              </a:ext>
            </a:extLst>
          </p:cNvPr>
          <p:cNvSpPr/>
          <p:nvPr/>
        </p:nvSpPr>
        <p:spPr>
          <a:xfrm>
            <a:off x="137160" y="3411361"/>
            <a:ext cx="8765926" cy="1325880"/>
          </a:xfrm>
          <a:prstGeom prst="roundRect">
            <a:avLst/>
          </a:prstGeom>
          <a:solidFill>
            <a:srgbClr val="78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FAC7830-B7FD-4532-80C4-9C6B8604DD65}"/>
              </a:ext>
            </a:extLst>
          </p:cNvPr>
          <p:cNvSpPr/>
          <p:nvPr/>
        </p:nvSpPr>
        <p:spPr>
          <a:xfrm>
            <a:off x="137160" y="1945273"/>
            <a:ext cx="8765924" cy="1325880"/>
          </a:xfrm>
          <a:prstGeom prst="roundRect">
            <a:avLst/>
          </a:prstGeom>
          <a:solidFill>
            <a:srgbClr val="AB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EFBD"/>
              </a:solidFill>
            </a:endParaRPr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E718103E-BF1C-401F-8358-34EDEF149713}"/>
              </a:ext>
            </a:extLst>
          </p:cNvPr>
          <p:cNvSpPr/>
          <p:nvPr/>
        </p:nvSpPr>
        <p:spPr>
          <a:xfrm>
            <a:off x="5366171" y="2575673"/>
            <a:ext cx="307126" cy="1433615"/>
          </a:xfrm>
          <a:prstGeom prst="upArrow">
            <a:avLst/>
          </a:prstGeom>
          <a:solidFill>
            <a:srgbClr val="878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8DEACD-2283-446E-A2F7-7431C9CFDA83}"/>
              </a:ext>
            </a:extLst>
          </p:cNvPr>
          <p:cNvSpPr/>
          <p:nvPr/>
        </p:nvSpPr>
        <p:spPr>
          <a:xfrm>
            <a:off x="137160" y="5394960"/>
            <a:ext cx="4334256" cy="1325880"/>
          </a:xfrm>
          <a:prstGeom prst="roundRect">
            <a:avLst/>
          </a:prstGeom>
          <a:solidFill>
            <a:srgbClr val="878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9659E-7B94-49B0-B71C-2F6435E8223C}"/>
              </a:ext>
            </a:extLst>
          </p:cNvPr>
          <p:cNvSpPr txBox="1"/>
          <p:nvPr/>
        </p:nvSpPr>
        <p:spPr>
          <a:xfrm>
            <a:off x="240914" y="157941"/>
            <a:ext cx="188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Repository: </a:t>
            </a:r>
          </a:p>
          <a:p>
            <a:r>
              <a:rPr lang="ko-KR" altLang="en-US" dirty="0"/>
              <a:t>저장소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저장</a:t>
            </a:r>
            <a:r>
              <a:rPr lang="en-US" altLang="ko-KR" dirty="0"/>
              <a:t>,</a:t>
            </a:r>
            <a:r>
              <a:rPr lang="ko-KR" altLang="en-US" dirty="0"/>
              <a:t>이동 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5862D-E7A0-47F2-9FAB-84B8BCA020AA}"/>
              </a:ext>
            </a:extLst>
          </p:cNvPr>
          <p:cNvSpPr txBox="1"/>
          <p:nvPr/>
        </p:nvSpPr>
        <p:spPr>
          <a:xfrm>
            <a:off x="240914" y="1964823"/>
            <a:ext cx="139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Staging area: </a:t>
            </a:r>
          </a:p>
          <a:p>
            <a:r>
              <a:rPr lang="ko-KR" altLang="en-US" dirty="0"/>
              <a:t>준비 영역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5EB4E-22C1-4D41-BF61-BCF1DD355333}"/>
              </a:ext>
            </a:extLst>
          </p:cNvPr>
          <p:cNvSpPr txBox="1"/>
          <p:nvPr/>
        </p:nvSpPr>
        <p:spPr>
          <a:xfrm>
            <a:off x="240914" y="3432142"/>
            <a:ext cx="202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working directory: </a:t>
            </a:r>
          </a:p>
          <a:p>
            <a:r>
              <a:rPr lang="ko-KR" altLang="en-US" dirty="0"/>
              <a:t>현재 작업 중 폴더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3D492-1C6D-42B7-8036-46E0E9DCF754}"/>
              </a:ext>
            </a:extLst>
          </p:cNvPr>
          <p:cNvSpPr txBox="1"/>
          <p:nvPr/>
        </p:nvSpPr>
        <p:spPr>
          <a:xfrm>
            <a:off x="6603077" y="5197362"/>
            <a:ext cx="240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파일을 </a:t>
            </a:r>
            <a:r>
              <a:rPr lang="en-US" altLang="ko-KR" dirty="0"/>
              <a:t>git</a:t>
            </a:r>
            <a:r>
              <a:rPr lang="ko-KR" altLang="en-US" dirty="0"/>
              <a:t>에 </a:t>
            </a:r>
            <a:endParaRPr lang="en-US" altLang="ko-KR" dirty="0"/>
          </a:p>
          <a:p>
            <a:pPr algn="r"/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algn="r"/>
            <a:r>
              <a:rPr lang="ko-KR" altLang="en-US" dirty="0"/>
              <a:t>하는 과정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B06A5AB-BF88-4695-BE31-DE85C9150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71187" y="6435809"/>
            <a:ext cx="931897" cy="300783"/>
          </a:xfrm>
          <a:prstGeom prst="rect">
            <a:avLst/>
          </a:prstGeom>
          <a:solidFill>
            <a:srgbClr val="8491D8"/>
          </a:solidFill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8B378C-E3FB-40CD-815E-679AC9E86588}"/>
              </a:ext>
            </a:extLst>
          </p:cNvPr>
          <p:cNvSpPr txBox="1"/>
          <p:nvPr/>
        </p:nvSpPr>
        <p:spPr>
          <a:xfrm>
            <a:off x="240914" y="5474361"/>
            <a:ext cx="408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Terminal(</a:t>
            </a:r>
            <a:r>
              <a:rPr lang="ko-KR" altLang="en-US" dirty="0"/>
              <a:t>아무 곳</a:t>
            </a:r>
            <a:r>
              <a:rPr lang="en-US" altLang="ko-KR" dirty="0"/>
              <a:t>): Git </a:t>
            </a:r>
            <a:r>
              <a:rPr lang="ko-KR" altLang="en-US" dirty="0"/>
              <a:t>설정 확인</a:t>
            </a:r>
            <a:r>
              <a:rPr lang="en-US" altLang="ko-KR" dirty="0"/>
              <a:t>,</a:t>
            </a:r>
            <a:r>
              <a:rPr lang="ko-KR" altLang="en-US" dirty="0"/>
              <a:t> 변경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A815B-40F4-4ADD-A67D-E8BD349EABDE}"/>
              </a:ext>
            </a:extLst>
          </p:cNvPr>
          <p:cNvSpPr txBox="1"/>
          <p:nvPr/>
        </p:nvSpPr>
        <p:spPr>
          <a:xfrm>
            <a:off x="62345" y="5843693"/>
            <a:ext cx="426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네임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 설정 및 변경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7A406B-0DEE-4863-B5CA-B40D62DEB6D0}"/>
              </a:ext>
            </a:extLst>
          </p:cNvPr>
          <p:cNvSpPr txBox="1"/>
          <p:nvPr/>
        </p:nvSpPr>
        <p:spPr>
          <a:xfrm>
            <a:off x="4901898" y="2951240"/>
            <a:ext cx="1368110" cy="738664"/>
          </a:xfrm>
          <a:prstGeom prst="rect">
            <a:avLst/>
          </a:prstGeom>
          <a:solidFill>
            <a:schemeClr val="bg1"/>
          </a:solidFill>
          <a:ln w="19050">
            <a:solidFill>
              <a:srgbClr val="878FD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git add</a:t>
            </a:r>
            <a:r>
              <a:rPr lang="ko-KR" altLang="en-US" sz="1400" dirty="0"/>
              <a:t> 파일명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‘</a:t>
            </a:r>
            <a:r>
              <a:rPr lang="ko-KR" altLang="en-US" sz="1400" dirty="0"/>
              <a:t>파일명</a:t>
            </a:r>
            <a:r>
              <a:rPr lang="en-US" altLang="ko-KR" sz="1400" dirty="0"/>
              <a:t>’</a:t>
            </a:r>
            <a:r>
              <a:rPr lang="ko-KR" altLang="en-US" sz="1400" dirty="0"/>
              <a:t>파일을 </a:t>
            </a:r>
            <a:endParaRPr lang="en-US" altLang="ko-KR" sz="1400" dirty="0"/>
          </a:p>
          <a:p>
            <a:r>
              <a:rPr lang="ko-KR" altLang="en-US" sz="1400" dirty="0"/>
              <a:t>준비목록 보냄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FC2878-6BEC-42DC-BA0D-A9A1D35BC702}"/>
              </a:ext>
            </a:extLst>
          </p:cNvPr>
          <p:cNvSpPr txBox="1"/>
          <p:nvPr/>
        </p:nvSpPr>
        <p:spPr>
          <a:xfrm>
            <a:off x="774053" y="4078473"/>
            <a:ext cx="2326605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878FD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git init </a:t>
            </a:r>
          </a:p>
          <a:p>
            <a:r>
              <a:rPr lang="ko-KR" altLang="en-US" sz="1400" dirty="0"/>
              <a:t>현재 폴더를 저장소로 선언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57ECF-50B1-4EDC-BF71-96FF1BB76CFF}"/>
              </a:ext>
            </a:extLst>
          </p:cNvPr>
          <p:cNvSpPr txBox="1"/>
          <p:nvPr/>
        </p:nvSpPr>
        <p:spPr>
          <a:xfrm>
            <a:off x="62345" y="6074525"/>
            <a:ext cx="426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</a:t>
            </a:r>
            <a:r>
              <a:rPr lang="en-US" altLang="ko-KR" sz="1200" dirty="0"/>
              <a:t>2</a:t>
            </a:r>
            <a:r>
              <a:rPr lang="ko-KR" altLang="en-US" sz="1200" dirty="0"/>
              <a:t>단원</a:t>
            </a:r>
            <a:r>
              <a:rPr lang="en-US" altLang="ko-KR" sz="1200" dirty="0"/>
              <a:t>.</a:t>
            </a:r>
            <a:r>
              <a:rPr lang="ko-KR" altLang="en-US" sz="1200" dirty="0"/>
              <a:t>실습</a:t>
            </a:r>
            <a:r>
              <a:rPr lang="en-US" altLang="ko-KR" sz="1200" dirty="0"/>
              <a:t>3 </a:t>
            </a:r>
            <a:r>
              <a:rPr lang="ko-KR" altLang="en-US" sz="1200" dirty="0"/>
              <a:t>원하는 파일만 커밋하기 까지 복습 </a:t>
            </a:r>
            <a:endParaRPr lang="en-US" altLang="ko-KR" sz="1200" dirty="0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AEBA69BF-77FD-4E63-BB21-76C188DED77A}"/>
              </a:ext>
            </a:extLst>
          </p:cNvPr>
          <p:cNvSpPr/>
          <p:nvPr/>
        </p:nvSpPr>
        <p:spPr>
          <a:xfrm>
            <a:off x="7067350" y="675873"/>
            <a:ext cx="307126" cy="1627493"/>
          </a:xfrm>
          <a:prstGeom prst="upArrow">
            <a:avLst/>
          </a:prstGeom>
          <a:solidFill>
            <a:srgbClr val="878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D2FF3D-1A7F-4856-B443-024EF14D55FC}"/>
              </a:ext>
            </a:extLst>
          </p:cNvPr>
          <p:cNvSpPr txBox="1"/>
          <p:nvPr/>
        </p:nvSpPr>
        <p:spPr>
          <a:xfrm>
            <a:off x="6536858" y="1039789"/>
            <a:ext cx="1368110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878FD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git commit -m ‘</a:t>
            </a:r>
            <a:r>
              <a:rPr lang="ko-KR" altLang="en-US" sz="1400" dirty="0"/>
              <a:t>커밋이름</a:t>
            </a:r>
            <a:r>
              <a:rPr lang="en-US" altLang="ko-KR" sz="1400" dirty="0"/>
              <a:t>’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커밋 이름 지어 저장소 보냄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01227E-2623-486C-9DE1-B273A88CF51D}"/>
              </a:ext>
            </a:extLst>
          </p:cNvPr>
          <p:cNvSpPr txBox="1"/>
          <p:nvPr/>
        </p:nvSpPr>
        <p:spPr>
          <a:xfrm>
            <a:off x="60505" y="1529331"/>
            <a:ext cx="426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아직 작업 폴더 떠나지 않았다</a:t>
            </a:r>
            <a:r>
              <a:rPr lang="en-US" altLang="ko-KR" sz="1200" dirty="0"/>
              <a:t>(</a:t>
            </a:r>
            <a:r>
              <a:rPr lang="ko-KR" altLang="en-US" sz="1200" dirty="0"/>
              <a:t>혹은 깃헙 안감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992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100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login 80million</dc:creator>
  <cp:lastModifiedBy>login 80million</cp:lastModifiedBy>
  <cp:revision>16</cp:revision>
  <dcterms:created xsi:type="dcterms:W3CDTF">2023-03-01T10:39:21Z</dcterms:created>
  <dcterms:modified xsi:type="dcterms:W3CDTF">2023-03-01T14:15:12Z</dcterms:modified>
</cp:coreProperties>
</file>