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86A-01B8-4578-926B-74B06E2404F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FB26-33AD-4CF1-92FE-F6D03880B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86A-01B8-4578-926B-74B06E2404F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FB26-33AD-4CF1-92FE-F6D03880B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8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86A-01B8-4578-926B-74B06E2404F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FB26-33AD-4CF1-92FE-F6D03880B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2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86A-01B8-4578-926B-74B06E2404F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FB26-33AD-4CF1-92FE-F6D03880B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1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86A-01B8-4578-926B-74B06E2404F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FB26-33AD-4CF1-92FE-F6D03880B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89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86A-01B8-4578-926B-74B06E2404F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FB26-33AD-4CF1-92FE-F6D03880B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4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86A-01B8-4578-926B-74B06E2404F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FB26-33AD-4CF1-92FE-F6D03880B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06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86A-01B8-4578-926B-74B06E2404F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FB26-33AD-4CF1-92FE-F6D03880B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0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86A-01B8-4578-926B-74B06E2404F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FB26-33AD-4CF1-92FE-F6D03880B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89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86A-01B8-4578-926B-74B06E2404F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FB26-33AD-4CF1-92FE-F6D03880B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79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286A-01B8-4578-926B-74B06E2404F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FB26-33AD-4CF1-92FE-F6D03880B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0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286A-01B8-4578-926B-74B06E2404F9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FB26-33AD-4CF1-92FE-F6D03880B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619470"/>
            <a:ext cx="9572626" cy="56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0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Beijing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朝</dc:creator>
  <cp:lastModifiedBy>韩 朝</cp:lastModifiedBy>
  <cp:revision>1</cp:revision>
  <dcterms:created xsi:type="dcterms:W3CDTF">2018-08-12T12:37:23Z</dcterms:created>
  <dcterms:modified xsi:type="dcterms:W3CDTF">2018-08-12T12:39:10Z</dcterms:modified>
</cp:coreProperties>
</file>