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sldIdLst>
    <p:sldId id="257" r:id="rId3"/>
    <p:sldId id="258" r:id="rId4"/>
    <p:sldId id="285" r:id="rId5"/>
    <p:sldId id="292" r:id="rId6"/>
    <p:sldId id="287" r:id="rId7"/>
    <p:sldId id="290" r:id="rId8"/>
    <p:sldId id="291" r:id="rId9"/>
    <p:sldId id="293" r:id="rId10"/>
    <p:sldId id="294" r:id="rId11"/>
    <p:sldId id="295" r:id="rId12"/>
    <p:sldId id="296" r:id="rId13"/>
    <p:sldId id="297" r:id="rId14"/>
    <p:sldId id="298" r:id="rId15"/>
    <p:sldId id="299" r:id="rId16"/>
    <p:sldId id="300" r:id="rId17"/>
    <p:sldId id="288" r:id="rId18"/>
    <p:sldId id="301" r:id="rId19"/>
    <p:sldId id="289" r:id="rId20"/>
    <p:sldId id="303" r:id="rId21"/>
    <p:sldId id="302" r:id="rId22"/>
    <p:sldId id="271" r:id="rId23"/>
    <p:sldId id="276" r:id="rId24"/>
    <p:sldId id="278" r:id="rId25"/>
    <p:sldId id="277" r:id="rId26"/>
    <p:sldId id="273" r:id="rId27"/>
    <p:sldId id="280" r:id="rId28"/>
    <p:sldId id="275" r:id="rId29"/>
    <p:sldId id="282" r:id="rId30"/>
    <p:sldId id="283" r:id="rId31"/>
    <p:sldId id="284" r:id="rId32"/>
    <p:sldId id="274" r:id="rId33"/>
    <p:sldId id="281" r:id="rId34"/>
    <p:sldId id="272" r:id="rId35"/>
    <p:sldId id="259" r:id="rId36"/>
    <p:sldId id="260" r:id="rId37"/>
    <p:sldId id="262" r:id="rId38"/>
    <p:sldId id="261" r:id="rId39"/>
    <p:sldId id="265" r:id="rId40"/>
    <p:sldId id="263" r:id="rId41"/>
    <p:sldId id="264" r:id="rId42"/>
    <p:sldId id="266" r:id="rId43"/>
    <p:sldId id="267" r:id="rId44"/>
    <p:sldId id="269" r:id="rId45"/>
    <p:sldId id="270" r:id="rId46"/>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3C00"/>
    <a:srgbClr val="E73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915"/>
    <p:restoredTop sz="66225"/>
  </p:normalViewPr>
  <p:slideViewPr>
    <p:cSldViewPr snapToGrid="0" snapToObjects="1">
      <p:cViewPr varScale="1">
        <p:scale>
          <a:sx n="113" d="100"/>
          <a:sy n="113" d="100"/>
        </p:scale>
        <p:origin x="114" y="480"/>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工作表1!$B$1</c:f>
              <c:strCache>
                <c:ptCount val="1"/>
                <c:pt idx="0">
                  <c:v>销售额</c:v>
                </c:pt>
              </c:strCache>
            </c:strRef>
          </c:tx>
          <c:spPr>
            <a:ln>
              <a:noFill/>
            </a:ln>
          </c:spPr>
          <c:dPt>
            <c:idx val="0"/>
            <c:bubble3D val="0"/>
            <c:spPr>
              <a:solidFill>
                <a:schemeClr val="accent1">
                  <a:shade val="58000"/>
                </a:schemeClr>
              </a:solidFill>
              <a:ln w="19050">
                <a:noFill/>
              </a:ln>
              <a:effectLst/>
            </c:spPr>
            <c:extLst>
              <c:ext xmlns:c16="http://schemas.microsoft.com/office/drawing/2014/chart" uri="{C3380CC4-5D6E-409C-BE32-E72D297353CC}">
                <c16:uniqueId val="{00000001-356B-4B27-9CFC-22D8D1FCD553}"/>
              </c:ext>
            </c:extLst>
          </c:dPt>
          <c:dPt>
            <c:idx val="1"/>
            <c:bubble3D val="0"/>
            <c:spPr>
              <a:solidFill>
                <a:schemeClr val="accent1">
                  <a:shade val="86000"/>
                </a:schemeClr>
              </a:solidFill>
              <a:ln w="19050">
                <a:noFill/>
              </a:ln>
              <a:effectLst/>
            </c:spPr>
            <c:extLst>
              <c:ext xmlns:c16="http://schemas.microsoft.com/office/drawing/2014/chart" uri="{C3380CC4-5D6E-409C-BE32-E72D297353CC}">
                <c16:uniqueId val="{00000003-356B-4B27-9CFC-22D8D1FCD553}"/>
              </c:ext>
            </c:extLst>
          </c:dPt>
          <c:dPt>
            <c:idx val="2"/>
            <c:bubble3D val="0"/>
            <c:spPr>
              <a:solidFill>
                <a:schemeClr val="accent1">
                  <a:tint val="86000"/>
                </a:schemeClr>
              </a:solidFill>
              <a:ln w="19050">
                <a:noFill/>
              </a:ln>
              <a:effectLst/>
            </c:spPr>
            <c:extLst>
              <c:ext xmlns:c16="http://schemas.microsoft.com/office/drawing/2014/chart" uri="{C3380CC4-5D6E-409C-BE32-E72D297353CC}">
                <c16:uniqueId val="{00000005-356B-4B27-9CFC-22D8D1FCD553}"/>
              </c:ext>
            </c:extLst>
          </c:dPt>
          <c:dPt>
            <c:idx val="3"/>
            <c:bubble3D val="0"/>
            <c:spPr>
              <a:solidFill>
                <a:schemeClr val="accent1">
                  <a:tint val="58000"/>
                </a:schemeClr>
              </a:solidFill>
              <a:ln w="19050">
                <a:noFill/>
              </a:ln>
              <a:effectLst/>
            </c:spPr>
            <c:extLst>
              <c:ext xmlns:c16="http://schemas.microsoft.com/office/drawing/2014/chart" uri="{C3380CC4-5D6E-409C-BE32-E72D297353CC}">
                <c16:uniqueId val="{00000007-356B-4B27-9CFC-22D8D1FCD553}"/>
              </c:ext>
            </c:extLst>
          </c:dPt>
          <c:cat>
            <c:strRef>
              <c:f>工作表1!$A$2:$A$5</c:f>
              <c:strCache>
                <c:ptCount val="4"/>
                <c:pt idx="0">
                  <c:v>第一季度</c:v>
                </c:pt>
                <c:pt idx="1">
                  <c:v>第二季度</c:v>
                </c:pt>
                <c:pt idx="2">
                  <c:v>第三季度</c:v>
                </c:pt>
                <c:pt idx="3">
                  <c:v>第四季度</c:v>
                </c:pt>
              </c:strCache>
            </c:strRef>
          </c:cat>
          <c:val>
            <c:numRef>
              <c:f>工作表1!$B$2:$B$5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356B-4B27-9CFC-22D8D1FCD553}"/>
            </c:ext>
          </c:extLst>
        </c:ser>
        <c:dLbls>
          <c:showLegendKey val="0"/>
          <c:showVal val="0"/>
          <c:showCatName val="0"/>
          <c:showSerName val="0"/>
          <c:showPercent val="0"/>
          <c:showBubbleSize val="0"/>
          <c:showLeaderLines val="1"/>
        </c:dLbls>
        <c:firstSliceAng val="0"/>
        <c:holeSize val="43"/>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doughnutChart>
        <c:varyColors val="1"/>
        <c:ser>
          <c:idx val="0"/>
          <c:order val="0"/>
          <c:tx>
            <c:strRef>
              <c:f>工作表1!$B$1</c:f>
              <c:strCache>
                <c:ptCount val="1"/>
                <c:pt idx="0">
                  <c:v>销售额</c:v>
                </c:pt>
              </c:strCache>
            </c:strRef>
          </c:tx>
          <c:spPr>
            <a:ln>
              <a:noFill/>
            </a:ln>
          </c:spPr>
          <c:dPt>
            <c:idx val="0"/>
            <c:bubble3D val="0"/>
            <c:spPr>
              <a:solidFill>
                <a:schemeClr val="accent2">
                  <a:shade val="58000"/>
                </a:schemeClr>
              </a:solidFill>
              <a:ln w="19050">
                <a:noFill/>
              </a:ln>
              <a:effectLst/>
            </c:spPr>
            <c:extLst>
              <c:ext xmlns:c16="http://schemas.microsoft.com/office/drawing/2014/chart" uri="{C3380CC4-5D6E-409C-BE32-E72D297353CC}">
                <c16:uniqueId val="{00000001-CCF3-455C-9B4F-913558BEDC29}"/>
              </c:ext>
            </c:extLst>
          </c:dPt>
          <c:dPt>
            <c:idx val="1"/>
            <c:bubble3D val="0"/>
            <c:spPr>
              <a:solidFill>
                <a:schemeClr val="accent2">
                  <a:shade val="86000"/>
                </a:schemeClr>
              </a:solidFill>
              <a:ln w="19050">
                <a:noFill/>
              </a:ln>
              <a:effectLst/>
            </c:spPr>
            <c:extLst>
              <c:ext xmlns:c16="http://schemas.microsoft.com/office/drawing/2014/chart" uri="{C3380CC4-5D6E-409C-BE32-E72D297353CC}">
                <c16:uniqueId val="{00000003-CCF3-455C-9B4F-913558BEDC29}"/>
              </c:ext>
            </c:extLst>
          </c:dPt>
          <c:dPt>
            <c:idx val="2"/>
            <c:bubble3D val="0"/>
            <c:spPr>
              <a:solidFill>
                <a:schemeClr val="accent2">
                  <a:tint val="86000"/>
                </a:schemeClr>
              </a:solidFill>
              <a:ln w="19050">
                <a:noFill/>
              </a:ln>
              <a:effectLst/>
            </c:spPr>
            <c:extLst>
              <c:ext xmlns:c16="http://schemas.microsoft.com/office/drawing/2014/chart" uri="{C3380CC4-5D6E-409C-BE32-E72D297353CC}">
                <c16:uniqueId val="{00000005-CCF3-455C-9B4F-913558BEDC29}"/>
              </c:ext>
            </c:extLst>
          </c:dPt>
          <c:dPt>
            <c:idx val="3"/>
            <c:bubble3D val="0"/>
            <c:spPr>
              <a:solidFill>
                <a:schemeClr val="accent2">
                  <a:tint val="58000"/>
                </a:schemeClr>
              </a:solidFill>
              <a:ln w="19050">
                <a:noFill/>
              </a:ln>
              <a:effectLst/>
            </c:spPr>
            <c:extLst>
              <c:ext xmlns:c16="http://schemas.microsoft.com/office/drawing/2014/chart" uri="{C3380CC4-5D6E-409C-BE32-E72D297353CC}">
                <c16:uniqueId val="{00000007-CCF3-455C-9B4F-913558BEDC29}"/>
              </c:ext>
            </c:extLst>
          </c:dPt>
          <c:cat>
            <c:strRef>
              <c:f>工作表1!$A$2:$A$5</c:f>
              <c:strCache>
                <c:ptCount val="4"/>
                <c:pt idx="0">
                  <c:v>第一季度</c:v>
                </c:pt>
                <c:pt idx="1">
                  <c:v>第二季度</c:v>
                </c:pt>
                <c:pt idx="2">
                  <c:v>第三季度</c:v>
                </c:pt>
                <c:pt idx="3">
                  <c:v>第四季度</c:v>
                </c:pt>
              </c:strCache>
            </c:strRef>
          </c:cat>
          <c:val>
            <c:numRef>
              <c:f>工作表1!$B$2:$B$5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CCF3-455C-9B4F-913558BEDC29}"/>
            </c:ext>
          </c:extLst>
        </c:ser>
        <c:dLbls>
          <c:showLegendKey val="0"/>
          <c:showVal val="0"/>
          <c:showCatName val="0"/>
          <c:showSerName val="0"/>
          <c:showPercent val="0"/>
          <c:showBubbleSize val="0"/>
          <c:showLeaderLines val="1"/>
        </c:dLbls>
        <c:firstSliceAng val="0"/>
        <c:holeSize val="43"/>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doughnutChart>
        <c:varyColors val="1"/>
        <c:ser>
          <c:idx val="0"/>
          <c:order val="0"/>
          <c:tx>
            <c:strRef>
              <c:f>工作表1!$B$1</c:f>
              <c:strCache>
                <c:ptCount val="1"/>
                <c:pt idx="0">
                  <c:v>销售额</c:v>
                </c:pt>
              </c:strCache>
            </c:strRef>
          </c:tx>
          <c:spPr>
            <a:ln>
              <a:noFill/>
            </a:ln>
          </c:spPr>
          <c:dPt>
            <c:idx val="0"/>
            <c:bubble3D val="0"/>
            <c:spPr>
              <a:solidFill>
                <a:schemeClr val="accent3">
                  <a:shade val="58000"/>
                </a:schemeClr>
              </a:solidFill>
              <a:ln w="19050">
                <a:noFill/>
              </a:ln>
              <a:effectLst/>
            </c:spPr>
            <c:extLst>
              <c:ext xmlns:c16="http://schemas.microsoft.com/office/drawing/2014/chart" uri="{C3380CC4-5D6E-409C-BE32-E72D297353CC}">
                <c16:uniqueId val="{00000001-534B-4C3E-A829-46F17088F062}"/>
              </c:ext>
            </c:extLst>
          </c:dPt>
          <c:dPt>
            <c:idx val="1"/>
            <c:bubble3D val="0"/>
            <c:spPr>
              <a:solidFill>
                <a:schemeClr val="accent3">
                  <a:shade val="86000"/>
                </a:schemeClr>
              </a:solidFill>
              <a:ln w="19050">
                <a:noFill/>
              </a:ln>
              <a:effectLst/>
            </c:spPr>
            <c:extLst>
              <c:ext xmlns:c16="http://schemas.microsoft.com/office/drawing/2014/chart" uri="{C3380CC4-5D6E-409C-BE32-E72D297353CC}">
                <c16:uniqueId val="{00000003-534B-4C3E-A829-46F17088F062}"/>
              </c:ext>
            </c:extLst>
          </c:dPt>
          <c:dPt>
            <c:idx val="2"/>
            <c:bubble3D val="0"/>
            <c:spPr>
              <a:solidFill>
                <a:schemeClr val="accent3">
                  <a:tint val="86000"/>
                </a:schemeClr>
              </a:solidFill>
              <a:ln w="19050">
                <a:noFill/>
              </a:ln>
              <a:effectLst/>
            </c:spPr>
            <c:extLst>
              <c:ext xmlns:c16="http://schemas.microsoft.com/office/drawing/2014/chart" uri="{C3380CC4-5D6E-409C-BE32-E72D297353CC}">
                <c16:uniqueId val="{00000005-534B-4C3E-A829-46F17088F062}"/>
              </c:ext>
            </c:extLst>
          </c:dPt>
          <c:dPt>
            <c:idx val="3"/>
            <c:bubble3D val="0"/>
            <c:spPr>
              <a:solidFill>
                <a:schemeClr val="accent3">
                  <a:tint val="58000"/>
                </a:schemeClr>
              </a:solidFill>
              <a:ln w="19050">
                <a:noFill/>
              </a:ln>
              <a:effectLst/>
            </c:spPr>
            <c:extLst>
              <c:ext xmlns:c16="http://schemas.microsoft.com/office/drawing/2014/chart" uri="{C3380CC4-5D6E-409C-BE32-E72D297353CC}">
                <c16:uniqueId val="{00000007-534B-4C3E-A829-46F17088F062}"/>
              </c:ext>
            </c:extLst>
          </c:dPt>
          <c:cat>
            <c:strRef>
              <c:f>工作表1!$A$2:$A$5</c:f>
              <c:strCache>
                <c:ptCount val="4"/>
                <c:pt idx="0">
                  <c:v>第一季度</c:v>
                </c:pt>
                <c:pt idx="1">
                  <c:v>第二季度</c:v>
                </c:pt>
                <c:pt idx="2">
                  <c:v>第三季度</c:v>
                </c:pt>
                <c:pt idx="3">
                  <c:v>第四季度</c:v>
                </c:pt>
              </c:strCache>
            </c:strRef>
          </c:cat>
          <c:val>
            <c:numRef>
              <c:f>工作表1!$B$2:$B$5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534B-4C3E-A829-46F17088F062}"/>
            </c:ext>
          </c:extLst>
        </c:ser>
        <c:dLbls>
          <c:showLegendKey val="0"/>
          <c:showVal val="0"/>
          <c:showCatName val="0"/>
          <c:showSerName val="0"/>
          <c:showPercent val="0"/>
          <c:showBubbleSize val="0"/>
          <c:showLeaderLines val="1"/>
        </c:dLbls>
        <c:firstSliceAng val="0"/>
        <c:holeSize val="43"/>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cked"/>
        <c:varyColors val="0"/>
        <c:ser>
          <c:idx val="0"/>
          <c:order val="0"/>
          <c:tx>
            <c:strRef>
              <c:f>工作表1!$B$1</c:f>
              <c:strCache>
                <c:ptCount val="1"/>
                <c:pt idx="0">
                  <c:v>系列 1</c:v>
                </c:pt>
              </c:strCache>
            </c:strRef>
          </c:tx>
          <c:spPr>
            <a:solidFill>
              <a:schemeClr val="accent1"/>
            </a:solidFill>
            <a:ln>
              <a:noFill/>
            </a:ln>
            <a:effectLst/>
          </c:spPr>
          <c:cat>
            <c:numRef>
              <c:f>工作表1!$A$2:$A$6</c:f>
              <c:numCache>
                <c:formatCode>m/d/yy</c:formatCode>
                <c:ptCount val="5"/>
                <c:pt idx="0">
                  <c:v>37261</c:v>
                </c:pt>
                <c:pt idx="1">
                  <c:v>37262</c:v>
                </c:pt>
                <c:pt idx="2">
                  <c:v>37263</c:v>
                </c:pt>
                <c:pt idx="3">
                  <c:v>37264</c:v>
                </c:pt>
                <c:pt idx="4">
                  <c:v>37265</c:v>
                </c:pt>
              </c:numCache>
            </c:numRef>
          </c:cat>
          <c:val>
            <c:numRef>
              <c:f>工作表1!$B$2:$B$6</c:f>
              <c:numCache>
                <c:formatCode>General</c:formatCode>
                <c:ptCount val="5"/>
                <c:pt idx="0">
                  <c:v>32</c:v>
                </c:pt>
                <c:pt idx="1">
                  <c:v>32</c:v>
                </c:pt>
                <c:pt idx="2">
                  <c:v>28</c:v>
                </c:pt>
                <c:pt idx="3">
                  <c:v>12</c:v>
                </c:pt>
                <c:pt idx="4">
                  <c:v>15</c:v>
                </c:pt>
              </c:numCache>
            </c:numRef>
          </c:val>
          <c:extLst>
            <c:ext xmlns:c16="http://schemas.microsoft.com/office/drawing/2014/chart" uri="{C3380CC4-5D6E-409C-BE32-E72D297353CC}">
              <c16:uniqueId val="{00000000-959E-4A3C-B22F-F21BEF96F0F4}"/>
            </c:ext>
          </c:extLst>
        </c:ser>
        <c:ser>
          <c:idx val="1"/>
          <c:order val="1"/>
          <c:tx>
            <c:strRef>
              <c:f>工作表1!$C$1</c:f>
              <c:strCache>
                <c:ptCount val="1"/>
                <c:pt idx="0">
                  <c:v>系列 2</c:v>
                </c:pt>
              </c:strCache>
            </c:strRef>
          </c:tx>
          <c:spPr>
            <a:solidFill>
              <a:schemeClr val="accent2"/>
            </a:solidFill>
            <a:ln>
              <a:noFill/>
            </a:ln>
            <a:effectLst/>
          </c:spPr>
          <c:cat>
            <c:numRef>
              <c:f>工作表1!$A$2:$A$6</c:f>
              <c:numCache>
                <c:formatCode>m/d/yy</c:formatCode>
                <c:ptCount val="5"/>
                <c:pt idx="0">
                  <c:v>37261</c:v>
                </c:pt>
                <c:pt idx="1">
                  <c:v>37262</c:v>
                </c:pt>
                <c:pt idx="2">
                  <c:v>37263</c:v>
                </c:pt>
                <c:pt idx="3">
                  <c:v>37264</c:v>
                </c:pt>
                <c:pt idx="4">
                  <c:v>37265</c:v>
                </c:pt>
              </c:numCache>
            </c:numRef>
          </c:cat>
          <c:val>
            <c:numRef>
              <c:f>工作表1!$C$2:$C$6</c:f>
              <c:numCache>
                <c:formatCode>General</c:formatCode>
                <c:ptCount val="5"/>
                <c:pt idx="0">
                  <c:v>12</c:v>
                </c:pt>
                <c:pt idx="1">
                  <c:v>12</c:v>
                </c:pt>
                <c:pt idx="2">
                  <c:v>12</c:v>
                </c:pt>
                <c:pt idx="3">
                  <c:v>21</c:v>
                </c:pt>
                <c:pt idx="4">
                  <c:v>28</c:v>
                </c:pt>
              </c:numCache>
            </c:numRef>
          </c:val>
          <c:extLst>
            <c:ext xmlns:c16="http://schemas.microsoft.com/office/drawing/2014/chart" uri="{C3380CC4-5D6E-409C-BE32-E72D297353CC}">
              <c16:uniqueId val="{00000001-959E-4A3C-B22F-F21BEF96F0F4}"/>
            </c:ext>
          </c:extLst>
        </c:ser>
        <c:ser>
          <c:idx val="2"/>
          <c:order val="2"/>
          <c:tx>
            <c:strRef>
              <c:f>工作表1!$D$1</c:f>
              <c:strCache>
                <c:ptCount val="1"/>
                <c:pt idx="0">
                  <c:v>系列 3</c:v>
                </c:pt>
              </c:strCache>
            </c:strRef>
          </c:tx>
          <c:spPr>
            <a:solidFill>
              <a:schemeClr val="accent3"/>
            </a:solidFill>
            <a:ln w="25400">
              <a:noFill/>
            </a:ln>
            <a:effectLst/>
          </c:spPr>
          <c:cat>
            <c:numRef>
              <c:f>工作表1!$A$2:$A$6</c:f>
              <c:numCache>
                <c:formatCode>m/d/yy</c:formatCode>
                <c:ptCount val="5"/>
                <c:pt idx="0">
                  <c:v>37261</c:v>
                </c:pt>
                <c:pt idx="1">
                  <c:v>37262</c:v>
                </c:pt>
                <c:pt idx="2">
                  <c:v>37263</c:v>
                </c:pt>
                <c:pt idx="3">
                  <c:v>37264</c:v>
                </c:pt>
                <c:pt idx="4">
                  <c:v>37265</c:v>
                </c:pt>
              </c:numCache>
            </c:numRef>
          </c:cat>
          <c:val>
            <c:numRef>
              <c:f>工作表1!$D$2:$D$6</c:f>
              <c:numCache>
                <c:formatCode>General</c:formatCode>
                <c:ptCount val="5"/>
                <c:pt idx="0">
                  <c:v>18</c:v>
                </c:pt>
                <c:pt idx="1">
                  <c:v>23</c:v>
                </c:pt>
                <c:pt idx="2">
                  <c:v>56</c:v>
                </c:pt>
                <c:pt idx="3">
                  <c:v>30</c:v>
                </c:pt>
                <c:pt idx="4">
                  <c:v>41</c:v>
                </c:pt>
              </c:numCache>
            </c:numRef>
          </c:val>
          <c:extLst>
            <c:ext xmlns:c16="http://schemas.microsoft.com/office/drawing/2014/chart" uri="{C3380CC4-5D6E-409C-BE32-E72D297353CC}">
              <c16:uniqueId val="{00000002-959E-4A3C-B22F-F21BEF96F0F4}"/>
            </c:ext>
          </c:extLst>
        </c:ser>
        <c:dLbls>
          <c:showLegendKey val="0"/>
          <c:showVal val="0"/>
          <c:showCatName val="0"/>
          <c:showSerName val="0"/>
          <c:showPercent val="0"/>
          <c:showBubbleSize val="0"/>
        </c:dLbls>
        <c:axId val="84811136"/>
        <c:axId val="84837504"/>
      </c:areaChart>
      <c:dateAx>
        <c:axId val="84811136"/>
        <c:scaling>
          <c:orientation val="minMax"/>
        </c:scaling>
        <c:delete val="0"/>
        <c:axPos val="b"/>
        <c:numFmt formatCode="m/d/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crossAx val="84837504"/>
        <c:crosses val="autoZero"/>
        <c:auto val="1"/>
        <c:lblOffset val="100"/>
        <c:baseTimeUnit val="days"/>
      </c:dateAx>
      <c:valAx>
        <c:axId val="8483750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crossAx val="84811136"/>
        <c:crosses val="autoZero"/>
        <c:crossBetween val="midCat"/>
      </c:valAx>
      <c:spPr>
        <a:noFill/>
        <a:ln>
          <a:noFill/>
        </a:ln>
        <a:effectLst/>
      </c:spPr>
    </c:plotArea>
    <c:plotVisOnly val="1"/>
    <c:dispBlanksAs val="zero"/>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6">
  <a:schemeClr val="accent3"/>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gradFill flip="none" rotWithShape="1">
          <a:gsLst>
            <a:gs pos="0">
              <a:schemeClr val="bg1"/>
            </a:gs>
            <a:gs pos="67000">
              <a:schemeClr val="bg1">
                <a:lumMod val="95000"/>
              </a:schemeClr>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8" name="椭圆 17"/>
          <p:cNvSpPr/>
          <p:nvPr userDrawn="1"/>
        </p:nvSpPr>
        <p:spPr>
          <a:xfrm>
            <a:off x="849780" y="5172301"/>
            <a:ext cx="5150340" cy="5150340"/>
          </a:xfrm>
          <a:prstGeom prst="ellips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椭圆 1"/>
          <p:cNvSpPr/>
          <p:nvPr userDrawn="1"/>
        </p:nvSpPr>
        <p:spPr>
          <a:xfrm>
            <a:off x="-765628" y="4401373"/>
            <a:ext cx="3015427" cy="3015427"/>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a:off x="849780" y="3973882"/>
            <a:ext cx="1970009" cy="1970009"/>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a:off x="422289" y="3889828"/>
            <a:ext cx="854982" cy="854982"/>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a:off x="1564236" y="6339861"/>
            <a:ext cx="1076939" cy="107693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a:off x="2484890" y="6027944"/>
            <a:ext cx="334899" cy="334899"/>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userDrawn="1"/>
        </p:nvSpPr>
        <p:spPr>
          <a:xfrm>
            <a:off x="2465188" y="4744810"/>
            <a:ext cx="873483" cy="873483"/>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a:off x="7086881" y="-900967"/>
            <a:ext cx="2220844" cy="2220844"/>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a:off x="9454581" y="-549383"/>
            <a:ext cx="3407441" cy="3407441"/>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a:off x="8907429" y="-334768"/>
            <a:ext cx="1472991" cy="1472991"/>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a:off x="7061964" y="625398"/>
            <a:ext cx="1025650" cy="102565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userDrawn="1"/>
        </p:nvSpPr>
        <p:spPr>
          <a:xfrm>
            <a:off x="11418205" y="1911283"/>
            <a:ext cx="1590674" cy="1590674"/>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userDrawn="1"/>
        </p:nvSpPr>
        <p:spPr>
          <a:xfrm>
            <a:off x="6267191" y="1326869"/>
            <a:ext cx="453456" cy="45345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userDrawn="1"/>
        </p:nvSpPr>
        <p:spPr>
          <a:xfrm>
            <a:off x="11664471" y="3298513"/>
            <a:ext cx="732468" cy="732468"/>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userDrawn="1"/>
        </p:nvSpPr>
        <p:spPr>
          <a:xfrm>
            <a:off x="10879229" y="3134662"/>
            <a:ext cx="346604" cy="346604"/>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占位符 19"/>
          <p:cNvSpPr>
            <a:spLocks noGrp="1"/>
          </p:cNvSpPr>
          <p:nvPr>
            <p:ph type="body" sz="quarter" idx="10" hasCustomPrompt="1"/>
          </p:nvPr>
        </p:nvSpPr>
        <p:spPr>
          <a:xfrm>
            <a:off x="3132306" y="2498576"/>
            <a:ext cx="5927388" cy="1357674"/>
          </a:xfrm>
          <a:prstGeom prst="rect">
            <a:avLst/>
          </a:prstGeom>
        </p:spPr>
        <p:txBody>
          <a:bodyPr anchor="t"/>
          <a:lstStyle>
            <a:lvl1pPr marL="0" indent="0" algn="ctr">
              <a:buNone/>
              <a:defRPr sz="4800" b="1"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1" name="文本占位符 19"/>
          <p:cNvSpPr>
            <a:spLocks noGrp="1"/>
          </p:cNvSpPr>
          <p:nvPr>
            <p:ph type="body" sz="quarter" idx="11" hasCustomPrompt="1"/>
          </p:nvPr>
        </p:nvSpPr>
        <p:spPr>
          <a:xfrm>
            <a:off x="3132306" y="4578972"/>
            <a:ext cx="5927388" cy="339658"/>
          </a:xfrm>
          <a:prstGeom prst="rect">
            <a:avLst/>
          </a:prstGeom>
        </p:spPr>
        <p:txBody>
          <a:bodyPr anchor="t"/>
          <a:lstStyle>
            <a:lvl1pPr marL="0" indent="0" algn="ctr">
              <a:lnSpc>
                <a:spcPct val="130000"/>
              </a:lnSpc>
              <a:buNone/>
              <a:defRPr sz="12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2" name="椭圆 21"/>
          <p:cNvSpPr/>
          <p:nvPr userDrawn="1"/>
        </p:nvSpPr>
        <p:spPr>
          <a:xfrm>
            <a:off x="901493" y="3145269"/>
            <a:ext cx="468355" cy="468355"/>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userDrawn="1"/>
        </p:nvSpPr>
        <p:spPr>
          <a:xfrm>
            <a:off x="480939" y="2631757"/>
            <a:ext cx="724235" cy="724235"/>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p:cNvSpPr/>
          <p:nvPr userDrawn="1"/>
        </p:nvSpPr>
        <p:spPr>
          <a:xfrm>
            <a:off x="10650826" y="2926583"/>
            <a:ext cx="226929" cy="22692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5" name="Picture 8" descr="图形2"/>
          <p:cNvPicPr>
            <a:picLocks noChangeAspect="1" noChangeArrowheads="1"/>
          </p:cNvPicPr>
          <p:nvPr userDrawn="1"/>
        </p:nvPicPr>
        <p:blipFill>
          <a:blip r:embed="rId2"/>
          <a:srcRect/>
          <a:stretch>
            <a:fillRect/>
          </a:stretch>
        </p:blipFill>
        <p:spPr bwMode="auto">
          <a:xfrm>
            <a:off x="10650826" y="5460386"/>
            <a:ext cx="879475" cy="879475"/>
          </a:xfrm>
          <a:prstGeom prst="rect">
            <a:avLst/>
          </a:prstGeom>
          <a:noFill/>
          <a:ln w="9525">
            <a:noFill/>
            <a:miter lim="800000"/>
            <a:headEnd/>
            <a:tailEnd/>
          </a:ln>
        </p:spPr>
      </p:pic>
    </p:spTree>
    <p:extLst>
      <p:ext uri="{BB962C8B-B14F-4D97-AF65-F5344CB8AC3E}">
        <p14:creationId xmlns:p14="http://schemas.microsoft.com/office/powerpoint/2010/main" val="83053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491705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2612452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bg>
      <p:bgPr>
        <a:gradFill>
          <a:gsLst>
            <a:gs pos="0">
              <a:schemeClr val="bg1"/>
            </a:gs>
            <a:gs pos="67000">
              <a:schemeClr val="bg1">
                <a:lumMod val="95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4" name="椭圆 13"/>
          <p:cNvSpPr/>
          <p:nvPr userDrawn="1"/>
        </p:nvSpPr>
        <p:spPr>
          <a:xfrm>
            <a:off x="5427411" y="-1921057"/>
            <a:ext cx="3192086" cy="319208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椭圆 1"/>
          <p:cNvSpPr/>
          <p:nvPr userDrawn="1"/>
        </p:nvSpPr>
        <p:spPr>
          <a:xfrm rot="20564813">
            <a:off x="2865697" y="-275747"/>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rot="20564813">
            <a:off x="4190298" y="-592061"/>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rot="20564813">
            <a:off x="3813092" y="-217323"/>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rot="20564813">
            <a:off x="2989138" y="610281"/>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rot="20564813">
            <a:off x="5466868" y="524062"/>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rot="20564813">
            <a:off x="2654522" y="1149241"/>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rot="20564813">
            <a:off x="5756216" y="1275190"/>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rot="20564813">
            <a:off x="5301220" y="1351640"/>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rot="20564813">
            <a:off x="5142815" y="1292266"/>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userDrawn="1"/>
        </p:nvSpPr>
        <p:spPr>
          <a:xfrm rot="20564813">
            <a:off x="6595017" y="1097850"/>
            <a:ext cx="776274" cy="77627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userDrawn="1"/>
        </p:nvSpPr>
        <p:spPr>
          <a:xfrm rot="20564813">
            <a:off x="1046955" y="1043112"/>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userDrawn="1"/>
        </p:nvSpPr>
        <p:spPr>
          <a:xfrm>
            <a:off x="8687528" y="147823"/>
            <a:ext cx="454772" cy="454772"/>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userDrawn="1"/>
        </p:nvSpPr>
        <p:spPr>
          <a:xfrm>
            <a:off x="8291917" y="702130"/>
            <a:ext cx="568899" cy="56889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userDrawn="1"/>
        </p:nvSpPr>
        <p:spPr>
          <a:xfrm>
            <a:off x="8934864" y="466000"/>
            <a:ext cx="207436" cy="20743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userDrawn="1"/>
        </p:nvSpPr>
        <p:spPr>
          <a:xfrm>
            <a:off x="9258979" y="326538"/>
            <a:ext cx="168156" cy="168156"/>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占位符 19"/>
          <p:cNvSpPr>
            <a:spLocks noGrp="1"/>
          </p:cNvSpPr>
          <p:nvPr>
            <p:ph type="body" sz="quarter" idx="10" hasCustomPrompt="1"/>
          </p:nvPr>
        </p:nvSpPr>
        <p:spPr>
          <a:xfrm>
            <a:off x="1521068" y="3546358"/>
            <a:ext cx="3138030" cy="732453"/>
          </a:xfrm>
          <a:prstGeom prst="rect">
            <a:avLst/>
          </a:prstGeom>
        </p:spPr>
        <p:txBody>
          <a:bodyPr anchor="t"/>
          <a:lstStyle>
            <a:lvl1pPr marL="0" indent="0" algn="l">
              <a:buNone/>
              <a:defRPr sz="4800" b="1" baseline="0">
                <a:solidFill>
                  <a:schemeClr val="tx1">
                    <a:lumMod val="75000"/>
                    <a:lumOff val="25000"/>
                  </a:schemeClr>
                </a:solidFill>
                <a:latin typeface="+mj-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19"/>
          <p:cNvSpPr>
            <a:spLocks noGrp="1"/>
          </p:cNvSpPr>
          <p:nvPr>
            <p:ph type="body" sz="quarter" idx="11" hasCustomPrompt="1"/>
          </p:nvPr>
        </p:nvSpPr>
        <p:spPr>
          <a:xfrm>
            <a:off x="6875388" y="2701840"/>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1" name="文本占位符 19"/>
          <p:cNvSpPr>
            <a:spLocks noGrp="1"/>
          </p:cNvSpPr>
          <p:nvPr>
            <p:ph type="body" sz="quarter" idx="12" hasCustomPrompt="1"/>
          </p:nvPr>
        </p:nvSpPr>
        <p:spPr>
          <a:xfrm>
            <a:off x="6875388" y="3742373"/>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2" name="文本占位符 19"/>
          <p:cNvSpPr>
            <a:spLocks noGrp="1"/>
          </p:cNvSpPr>
          <p:nvPr>
            <p:ph type="body" sz="quarter" idx="13" hasCustomPrompt="1"/>
          </p:nvPr>
        </p:nvSpPr>
        <p:spPr>
          <a:xfrm>
            <a:off x="6875388" y="4782906"/>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3" name="椭圆 22"/>
          <p:cNvSpPr/>
          <p:nvPr userDrawn="1"/>
        </p:nvSpPr>
        <p:spPr>
          <a:xfrm rot="10664813">
            <a:off x="1606491" y="6429042"/>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p:cNvSpPr/>
          <p:nvPr userDrawn="1"/>
        </p:nvSpPr>
        <p:spPr>
          <a:xfrm rot="10664813">
            <a:off x="-298887" y="5682735"/>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userDrawn="1"/>
        </p:nvSpPr>
        <p:spPr>
          <a:xfrm rot="10664813">
            <a:off x="1049383" y="6574260"/>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userDrawn="1"/>
        </p:nvSpPr>
        <p:spPr>
          <a:xfrm rot="10664813">
            <a:off x="2264562" y="6255404"/>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p:cNvSpPr/>
          <p:nvPr userDrawn="1"/>
        </p:nvSpPr>
        <p:spPr>
          <a:xfrm rot="10664813">
            <a:off x="-410114" y="5359791"/>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p:cNvSpPr/>
          <p:nvPr userDrawn="1"/>
        </p:nvSpPr>
        <p:spPr>
          <a:xfrm rot="10664813">
            <a:off x="2989615" y="6163309"/>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椭圆 28"/>
          <p:cNvSpPr/>
          <p:nvPr userDrawn="1"/>
        </p:nvSpPr>
        <p:spPr>
          <a:xfrm rot="10664813">
            <a:off x="-101718" y="5072159"/>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椭圆 29"/>
          <p:cNvSpPr/>
          <p:nvPr userDrawn="1"/>
        </p:nvSpPr>
        <p:spPr>
          <a:xfrm rot="10664813">
            <a:off x="534476" y="5346636"/>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椭圆 30"/>
          <p:cNvSpPr/>
          <p:nvPr userDrawn="1"/>
        </p:nvSpPr>
        <p:spPr>
          <a:xfrm rot="10664813">
            <a:off x="726986" y="5516493"/>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椭圆 31"/>
          <p:cNvSpPr/>
          <p:nvPr userDrawn="1"/>
        </p:nvSpPr>
        <p:spPr>
          <a:xfrm rot="10664813">
            <a:off x="4381690" y="6508239"/>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187306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目录页">
    <p:bg>
      <p:bgPr>
        <a:gradFill>
          <a:gsLst>
            <a:gs pos="0">
              <a:schemeClr val="bg1"/>
            </a:gs>
            <a:gs pos="67000">
              <a:schemeClr val="bg1">
                <a:lumMod val="95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4" name="椭圆 13"/>
          <p:cNvSpPr/>
          <p:nvPr userDrawn="1"/>
        </p:nvSpPr>
        <p:spPr>
          <a:xfrm>
            <a:off x="5427411" y="-1921057"/>
            <a:ext cx="3192086" cy="319208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椭圆 1"/>
          <p:cNvSpPr/>
          <p:nvPr userDrawn="1"/>
        </p:nvSpPr>
        <p:spPr>
          <a:xfrm rot="20564813">
            <a:off x="2865697" y="-275747"/>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rot="20564813">
            <a:off x="4190298" y="-592061"/>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rot="20564813">
            <a:off x="3813092" y="-217323"/>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rot="20564813">
            <a:off x="2989138" y="610281"/>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rot="20564813">
            <a:off x="5466868" y="524062"/>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rot="20564813">
            <a:off x="2654522" y="1149241"/>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rot="20564813">
            <a:off x="5756216" y="1275190"/>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rot="20564813">
            <a:off x="5301220" y="1351640"/>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rot="20564813">
            <a:off x="5142815" y="1292266"/>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userDrawn="1"/>
        </p:nvSpPr>
        <p:spPr>
          <a:xfrm rot="20564813">
            <a:off x="6595017" y="1097850"/>
            <a:ext cx="776274" cy="77627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userDrawn="1"/>
        </p:nvSpPr>
        <p:spPr>
          <a:xfrm rot="20564813">
            <a:off x="1046955" y="1043112"/>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userDrawn="1"/>
        </p:nvSpPr>
        <p:spPr>
          <a:xfrm>
            <a:off x="8687528" y="147823"/>
            <a:ext cx="454772" cy="454772"/>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userDrawn="1"/>
        </p:nvSpPr>
        <p:spPr>
          <a:xfrm>
            <a:off x="8291917" y="702130"/>
            <a:ext cx="568899" cy="56889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userDrawn="1"/>
        </p:nvSpPr>
        <p:spPr>
          <a:xfrm>
            <a:off x="8934864" y="466000"/>
            <a:ext cx="207436" cy="20743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userDrawn="1"/>
        </p:nvSpPr>
        <p:spPr>
          <a:xfrm>
            <a:off x="9258979" y="326538"/>
            <a:ext cx="168156" cy="168156"/>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占位符 19"/>
          <p:cNvSpPr>
            <a:spLocks noGrp="1"/>
          </p:cNvSpPr>
          <p:nvPr>
            <p:ph type="body" sz="quarter" idx="10" hasCustomPrompt="1"/>
          </p:nvPr>
        </p:nvSpPr>
        <p:spPr>
          <a:xfrm>
            <a:off x="1521068" y="3546358"/>
            <a:ext cx="3138030" cy="732453"/>
          </a:xfrm>
          <a:prstGeom prst="rect">
            <a:avLst/>
          </a:prstGeom>
        </p:spPr>
        <p:txBody>
          <a:bodyPr anchor="t"/>
          <a:lstStyle>
            <a:lvl1pPr marL="0" indent="0" algn="l">
              <a:buNone/>
              <a:defRPr sz="4800" b="1" baseline="0">
                <a:solidFill>
                  <a:schemeClr val="tx1">
                    <a:lumMod val="75000"/>
                    <a:lumOff val="25000"/>
                  </a:schemeClr>
                </a:solidFill>
                <a:latin typeface="+mj-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19"/>
          <p:cNvSpPr>
            <a:spLocks noGrp="1"/>
          </p:cNvSpPr>
          <p:nvPr>
            <p:ph type="body" sz="quarter" idx="11" hasCustomPrompt="1"/>
          </p:nvPr>
        </p:nvSpPr>
        <p:spPr>
          <a:xfrm>
            <a:off x="6875388" y="2701840"/>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1" name="文本占位符 19"/>
          <p:cNvSpPr>
            <a:spLocks noGrp="1"/>
          </p:cNvSpPr>
          <p:nvPr>
            <p:ph type="body" sz="quarter" idx="12" hasCustomPrompt="1"/>
          </p:nvPr>
        </p:nvSpPr>
        <p:spPr>
          <a:xfrm>
            <a:off x="6875388" y="3478175"/>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3" name="椭圆 22"/>
          <p:cNvSpPr/>
          <p:nvPr userDrawn="1"/>
        </p:nvSpPr>
        <p:spPr>
          <a:xfrm rot="10664813">
            <a:off x="1606491" y="6429042"/>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p:cNvSpPr/>
          <p:nvPr userDrawn="1"/>
        </p:nvSpPr>
        <p:spPr>
          <a:xfrm rot="10664813">
            <a:off x="-298887" y="5682735"/>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userDrawn="1"/>
        </p:nvSpPr>
        <p:spPr>
          <a:xfrm rot="10664813">
            <a:off x="1049383" y="6574260"/>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userDrawn="1"/>
        </p:nvSpPr>
        <p:spPr>
          <a:xfrm rot="10664813">
            <a:off x="2264562" y="6255404"/>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p:cNvSpPr/>
          <p:nvPr userDrawn="1"/>
        </p:nvSpPr>
        <p:spPr>
          <a:xfrm rot="10664813">
            <a:off x="-410114" y="5359791"/>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p:cNvSpPr/>
          <p:nvPr userDrawn="1"/>
        </p:nvSpPr>
        <p:spPr>
          <a:xfrm rot="10664813">
            <a:off x="2989615" y="6163309"/>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椭圆 28"/>
          <p:cNvSpPr/>
          <p:nvPr userDrawn="1"/>
        </p:nvSpPr>
        <p:spPr>
          <a:xfrm rot="10664813">
            <a:off x="-101718" y="5072159"/>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椭圆 29"/>
          <p:cNvSpPr/>
          <p:nvPr userDrawn="1"/>
        </p:nvSpPr>
        <p:spPr>
          <a:xfrm rot="10664813">
            <a:off x="534476" y="5346636"/>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椭圆 30"/>
          <p:cNvSpPr/>
          <p:nvPr userDrawn="1"/>
        </p:nvSpPr>
        <p:spPr>
          <a:xfrm rot="10664813">
            <a:off x="726986" y="5516493"/>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椭圆 31"/>
          <p:cNvSpPr/>
          <p:nvPr userDrawn="1"/>
        </p:nvSpPr>
        <p:spPr>
          <a:xfrm rot="10664813">
            <a:off x="4381690" y="6508239"/>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文本占位符 19"/>
          <p:cNvSpPr>
            <a:spLocks noGrp="1"/>
          </p:cNvSpPr>
          <p:nvPr>
            <p:ph type="body" sz="quarter" idx="13" hasCustomPrompt="1"/>
          </p:nvPr>
        </p:nvSpPr>
        <p:spPr>
          <a:xfrm>
            <a:off x="6875388" y="4254510"/>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4" name="文本占位符 19"/>
          <p:cNvSpPr>
            <a:spLocks noGrp="1"/>
          </p:cNvSpPr>
          <p:nvPr>
            <p:ph type="body" sz="quarter" idx="14" hasCustomPrompt="1"/>
          </p:nvPr>
        </p:nvSpPr>
        <p:spPr>
          <a:xfrm>
            <a:off x="6875388" y="5030845"/>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388391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目录页">
    <p:bg>
      <p:bgPr>
        <a:gradFill>
          <a:gsLst>
            <a:gs pos="0">
              <a:schemeClr val="bg1"/>
            </a:gs>
            <a:gs pos="67000">
              <a:schemeClr val="bg1">
                <a:lumMod val="95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4" name="椭圆 13"/>
          <p:cNvSpPr/>
          <p:nvPr userDrawn="1"/>
        </p:nvSpPr>
        <p:spPr>
          <a:xfrm>
            <a:off x="5427411" y="-1921057"/>
            <a:ext cx="3192086" cy="319208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椭圆 1"/>
          <p:cNvSpPr/>
          <p:nvPr userDrawn="1"/>
        </p:nvSpPr>
        <p:spPr>
          <a:xfrm rot="20564813">
            <a:off x="2865697" y="-275747"/>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rot="20564813">
            <a:off x="4190298" y="-592061"/>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rot="20564813">
            <a:off x="3813092" y="-217323"/>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rot="20564813">
            <a:off x="2989138" y="610281"/>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rot="20564813">
            <a:off x="5466868" y="524062"/>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rot="20564813">
            <a:off x="2654522" y="1149241"/>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rot="20564813">
            <a:off x="5756216" y="1275190"/>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rot="20564813">
            <a:off x="5301220" y="1351640"/>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rot="20564813">
            <a:off x="5142815" y="1292266"/>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userDrawn="1"/>
        </p:nvSpPr>
        <p:spPr>
          <a:xfrm rot="20564813">
            <a:off x="6595017" y="1097850"/>
            <a:ext cx="776274" cy="77627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userDrawn="1"/>
        </p:nvSpPr>
        <p:spPr>
          <a:xfrm rot="20564813">
            <a:off x="1046955" y="1043112"/>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userDrawn="1"/>
        </p:nvSpPr>
        <p:spPr>
          <a:xfrm>
            <a:off x="8687528" y="147823"/>
            <a:ext cx="454772" cy="454772"/>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userDrawn="1"/>
        </p:nvSpPr>
        <p:spPr>
          <a:xfrm>
            <a:off x="8291917" y="702130"/>
            <a:ext cx="568899" cy="56889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userDrawn="1"/>
        </p:nvSpPr>
        <p:spPr>
          <a:xfrm>
            <a:off x="8934864" y="466000"/>
            <a:ext cx="207436" cy="20743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userDrawn="1"/>
        </p:nvSpPr>
        <p:spPr>
          <a:xfrm>
            <a:off x="9258979" y="326538"/>
            <a:ext cx="168156" cy="168156"/>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占位符 19"/>
          <p:cNvSpPr>
            <a:spLocks noGrp="1"/>
          </p:cNvSpPr>
          <p:nvPr>
            <p:ph type="body" sz="quarter" idx="10" hasCustomPrompt="1"/>
          </p:nvPr>
        </p:nvSpPr>
        <p:spPr>
          <a:xfrm>
            <a:off x="1521068" y="3546358"/>
            <a:ext cx="3138030" cy="732453"/>
          </a:xfrm>
          <a:prstGeom prst="rect">
            <a:avLst/>
          </a:prstGeom>
        </p:spPr>
        <p:txBody>
          <a:bodyPr anchor="t"/>
          <a:lstStyle>
            <a:lvl1pPr marL="0" indent="0" algn="l">
              <a:buNone/>
              <a:defRPr sz="4800" b="1" baseline="0">
                <a:solidFill>
                  <a:schemeClr val="tx1">
                    <a:lumMod val="75000"/>
                    <a:lumOff val="25000"/>
                  </a:schemeClr>
                </a:solidFill>
                <a:latin typeface="+mj-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19"/>
          <p:cNvSpPr>
            <a:spLocks noGrp="1"/>
          </p:cNvSpPr>
          <p:nvPr>
            <p:ph type="body" sz="quarter" idx="11" hasCustomPrompt="1"/>
          </p:nvPr>
        </p:nvSpPr>
        <p:spPr>
          <a:xfrm>
            <a:off x="6875388" y="2197947"/>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1" name="文本占位符 19"/>
          <p:cNvSpPr>
            <a:spLocks noGrp="1"/>
          </p:cNvSpPr>
          <p:nvPr>
            <p:ph type="body" sz="quarter" idx="12" hasCustomPrompt="1"/>
          </p:nvPr>
        </p:nvSpPr>
        <p:spPr>
          <a:xfrm>
            <a:off x="6875388" y="2974282"/>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3" name="椭圆 22"/>
          <p:cNvSpPr/>
          <p:nvPr userDrawn="1"/>
        </p:nvSpPr>
        <p:spPr>
          <a:xfrm rot="10664813">
            <a:off x="1606491" y="6429042"/>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p:cNvSpPr/>
          <p:nvPr userDrawn="1"/>
        </p:nvSpPr>
        <p:spPr>
          <a:xfrm rot="10664813">
            <a:off x="-298887" y="5682735"/>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userDrawn="1"/>
        </p:nvSpPr>
        <p:spPr>
          <a:xfrm rot="10664813">
            <a:off x="1049383" y="6574260"/>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userDrawn="1"/>
        </p:nvSpPr>
        <p:spPr>
          <a:xfrm rot="10664813">
            <a:off x="2264562" y="6255404"/>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p:cNvSpPr/>
          <p:nvPr userDrawn="1"/>
        </p:nvSpPr>
        <p:spPr>
          <a:xfrm rot="10664813">
            <a:off x="-410114" y="5359791"/>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p:cNvSpPr/>
          <p:nvPr userDrawn="1"/>
        </p:nvSpPr>
        <p:spPr>
          <a:xfrm rot="10664813">
            <a:off x="2989615" y="6163309"/>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椭圆 28"/>
          <p:cNvSpPr/>
          <p:nvPr userDrawn="1"/>
        </p:nvSpPr>
        <p:spPr>
          <a:xfrm rot="10664813">
            <a:off x="-101718" y="5072159"/>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椭圆 29"/>
          <p:cNvSpPr/>
          <p:nvPr userDrawn="1"/>
        </p:nvSpPr>
        <p:spPr>
          <a:xfrm rot="10664813">
            <a:off x="534476" y="5346636"/>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椭圆 30"/>
          <p:cNvSpPr/>
          <p:nvPr userDrawn="1"/>
        </p:nvSpPr>
        <p:spPr>
          <a:xfrm rot="10664813">
            <a:off x="726986" y="5516493"/>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椭圆 31"/>
          <p:cNvSpPr/>
          <p:nvPr userDrawn="1"/>
        </p:nvSpPr>
        <p:spPr>
          <a:xfrm rot="10664813">
            <a:off x="4381690" y="6508239"/>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文本占位符 19"/>
          <p:cNvSpPr>
            <a:spLocks noGrp="1"/>
          </p:cNvSpPr>
          <p:nvPr>
            <p:ph type="body" sz="quarter" idx="13" hasCustomPrompt="1"/>
          </p:nvPr>
        </p:nvSpPr>
        <p:spPr>
          <a:xfrm>
            <a:off x="6875388" y="3750617"/>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4" name="文本占位符 19"/>
          <p:cNvSpPr>
            <a:spLocks noGrp="1"/>
          </p:cNvSpPr>
          <p:nvPr>
            <p:ph type="body" sz="quarter" idx="14" hasCustomPrompt="1"/>
          </p:nvPr>
        </p:nvSpPr>
        <p:spPr>
          <a:xfrm>
            <a:off x="6875388" y="4526952"/>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5" name="文本占位符 19"/>
          <p:cNvSpPr>
            <a:spLocks noGrp="1"/>
          </p:cNvSpPr>
          <p:nvPr>
            <p:ph type="body" sz="quarter" idx="15" hasCustomPrompt="1"/>
          </p:nvPr>
        </p:nvSpPr>
        <p:spPr>
          <a:xfrm>
            <a:off x="6875388" y="5303287"/>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26401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目录页">
    <p:bg>
      <p:bgPr>
        <a:gradFill>
          <a:gsLst>
            <a:gs pos="0">
              <a:schemeClr val="bg1"/>
            </a:gs>
            <a:gs pos="67000">
              <a:schemeClr val="bg1">
                <a:lumMod val="95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4" name="椭圆 13"/>
          <p:cNvSpPr/>
          <p:nvPr userDrawn="1"/>
        </p:nvSpPr>
        <p:spPr>
          <a:xfrm>
            <a:off x="5427411" y="-1921057"/>
            <a:ext cx="3192086" cy="319208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椭圆 1"/>
          <p:cNvSpPr/>
          <p:nvPr userDrawn="1"/>
        </p:nvSpPr>
        <p:spPr>
          <a:xfrm rot="20564813">
            <a:off x="2865697" y="-275747"/>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rot="20564813">
            <a:off x="4190298" y="-592061"/>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rot="20564813">
            <a:off x="3813092" y="-217323"/>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rot="20564813">
            <a:off x="2989138" y="610281"/>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rot="20564813">
            <a:off x="5466868" y="524062"/>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rot="20564813">
            <a:off x="2654522" y="1149241"/>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rot="20564813">
            <a:off x="5756216" y="1275190"/>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rot="20564813">
            <a:off x="5301220" y="1351640"/>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rot="20564813">
            <a:off x="5142815" y="1292266"/>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userDrawn="1"/>
        </p:nvSpPr>
        <p:spPr>
          <a:xfrm rot="20564813">
            <a:off x="6595017" y="1097850"/>
            <a:ext cx="776274" cy="77627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userDrawn="1"/>
        </p:nvSpPr>
        <p:spPr>
          <a:xfrm rot="20564813">
            <a:off x="1046955" y="1043112"/>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userDrawn="1"/>
        </p:nvSpPr>
        <p:spPr>
          <a:xfrm>
            <a:off x="8687528" y="147823"/>
            <a:ext cx="454772" cy="454772"/>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userDrawn="1"/>
        </p:nvSpPr>
        <p:spPr>
          <a:xfrm>
            <a:off x="8291917" y="702130"/>
            <a:ext cx="568899" cy="56889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userDrawn="1"/>
        </p:nvSpPr>
        <p:spPr>
          <a:xfrm>
            <a:off x="8934864" y="466000"/>
            <a:ext cx="207436" cy="20743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userDrawn="1"/>
        </p:nvSpPr>
        <p:spPr>
          <a:xfrm>
            <a:off x="9258979" y="326538"/>
            <a:ext cx="168156" cy="168156"/>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占位符 19"/>
          <p:cNvSpPr>
            <a:spLocks noGrp="1"/>
          </p:cNvSpPr>
          <p:nvPr>
            <p:ph type="body" sz="quarter" idx="10" hasCustomPrompt="1"/>
          </p:nvPr>
        </p:nvSpPr>
        <p:spPr>
          <a:xfrm>
            <a:off x="1521068" y="3546358"/>
            <a:ext cx="3138030" cy="732453"/>
          </a:xfrm>
          <a:prstGeom prst="rect">
            <a:avLst/>
          </a:prstGeom>
        </p:spPr>
        <p:txBody>
          <a:bodyPr anchor="t"/>
          <a:lstStyle>
            <a:lvl1pPr marL="0" indent="0" algn="l">
              <a:buNone/>
              <a:defRPr sz="4800" b="1" baseline="0">
                <a:solidFill>
                  <a:schemeClr val="tx1">
                    <a:lumMod val="75000"/>
                    <a:lumOff val="25000"/>
                  </a:schemeClr>
                </a:solidFill>
                <a:latin typeface="+mj-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19"/>
          <p:cNvSpPr>
            <a:spLocks noGrp="1"/>
          </p:cNvSpPr>
          <p:nvPr>
            <p:ph type="body" sz="quarter" idx="11" hasCustomPrompt="1"/>
          </p:nvPr>
        </p:nvSpPr>
        <p:spPr>
          <a:xfrm>
            <a:off x="6875388" y="2197947"/>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1" name="文本占位符 19"/>
          <p:cNvSpPr>
            <a:spLocks noGrp="1"/>
          </p:cNvSpPr>
          <p:nvPr>
            <p:ph type="body" sz="quarter" idx="12" hasCustomPrompt="1"/>
          </p:nvPr>
        </p:nvSpPr>
        <p:spPr>
          <a:xfrm>
            <a:off x="6875388" y="2805556"/>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3" name="椭圆 22"/>
          <p:cNvSpPr/>
          <p:nvPr userDrawn="1"/>
        </p:nvSpPr>
        <p:spPr>
          <a:xfrm rot="10664813">
            <a:off x="1606491" y="6429042"/>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p:cNvSpPr/>
          <p:nvPr userDrawn="1"/>
        </p:nvSpPr>
        <p:spPr>
          <a:xfrm rot="10664813">
            <a:off x="-298887" y="5682735"/>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userDrawn="1"/>
        </p:nvSpPr>
        <p:spPr>
          <a:xfrm rot="10664813">
            <a:off x="1049383" y="6574260"/>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userDrawn="1"/>
        </p:nvSpPr>
        <p:spPr>
          <a:xfrm rot="10664813">
            <a:off x="2264562" y="6255404"/>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p:cNvSpPr/>
          <p:nvPr userDrawn="1"/>
        </p:nvSpPr>
        <p:spPr>
          <a:xfrm rot="10664813">
            <a:off x="-410114" y="5359791"/>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p:cNvSpPr/>
          <p:nvPr userDrawn="1"/>
        </p:nvSpPr>
        <p:spPr>
          <a:xfrm rot="10664813">
            <a:off x="2989615" y="6163309"/>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椭圆 28"/>
          <p:cNvSpPr/>
          <p:nvPr userDrawn="1"/>
        </p:nvSpPr>
        <p:spPr>
          <a:xfrm rot="10664813">
            <a:off x="-101718" y="5072159"/>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椭圆 29"/>
          <p:cNvSpPr/>
          <p:nvPr userDrawn="1"/>
        </p:nvSpPr>
        <p:spPr>
          <a:xfrm rot="10664813">
            <a:off x="534476" y="5346636"/>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椭圆 30"/>
          <p:cNvSpPr/>
          <p:nvPr userDrawn="1"/>
        </p:nvSpPr>
        <p:spPr>
          <a:xfrm rot="10664813">
            <a:off x="726986" y="5516493"/>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椭圆 31"/>
          <p:cNvSpPr/>
          <p:nvPr userDrawn="1"/>
        </p:nvSpPr>
        <p:spPr>
          <a:xfrm rot="10664813">
            <a:off x="4381690" y="6508239"/>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文本占位符 19"/>
          <p:cNvSpPr>
            <a:spLocks noGrp="1"/>
          </p:cNvSpPr>
          <p:nvPr>
            <p:ph type="body" sz="quarter" idx="13" hasCustomPrompt="1"/>
          </p:nvPr>
        </p:nvSpPr>
        <p:spPr>
          <a:xfrm>
            <a:off x="6875388" y="3413165"/>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7" name="文本占位符 19"/>
          <p:cNvSpPr>
            <a:spLocks noGrp="1"/>
          </p:cNvSpPr>
          <p:nvPr>
            <p:ph type="body" sz="quarter" idx="14" hasCustomPrompt="1"/>
          </p:nvPr>
        </p:nvSpPr>
        <p:spPr>
          <a:xfrm>
            <a:off x="6875388" y="4020774"/>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8" name="文本占位符 19"/>
          <p:cNvSpPr>
            <a:spLocks noGrp="1"/>
          </p:cNvSpPr>
          <p:nvPr>
            <p:ph type="body" sz="quarter" idx="15" hasCustomPrompt="1"/>
          </p:nvPr>
        </p:nvSpPr>
        <p:spPr>
          <a:xfrm>
            <a:off x="6875388" y="4628383"/>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9" name="文本占位符 19"/>
          <p:cNvSpPr>
            <a:spLocks noGrp="1"/>
          </p:cNvSpPr>
          <p:nvPr>
            <p:ph type="body" sz="quarter" idx="16" hasCustomPrompt="1"/>
          </p:nvPr>
        </p:nvSpPr>
        <p:spPr>
          <a:xfrm>
            <a:off x="6875388" y="5235992"/>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40610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bg>
      <p:bgPr>
        <a:gradFill>
          <a:gsLst>
            <a:gs pos="0">
              <a:schemeClr val="bg1"/>
            </a:gs>
            <a:gs pos="67000">
              <a:schemeClr val="bg1">
                <a:lumMod val="95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椭圆 1"/>
          <p:cNvSpPr/>
          <p:nvPr userDrawn="1"/>
        </p:nvSpPr>
        <p:spPr>
          <a:xfrm>
            <a:off x="5700221" y="4382258"/>
            <a:ext cx="463298" cy="463298"/>
          </a:xfrm>
          <a:prstGeom prst="ellips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a:off x="2395015" y="1393932"/>
            <a:ext cx="3015427" cy="3015427"/>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a:off x="4010423" y="966441"/>
            <a:ext cx="1970009" cy="1970009"/>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a:off x="3582932" y="882387"/>
            <a:ext cx="854982" cy="854982"/>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a:off x="4724879" y="3332420"/>
            <a:ext cx="1076939" cy="107693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a:off x="5645533" y="3020503"/>
            <a:ext cx="334899" cy="334899"/>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a:off x="5625831" y="1737369"/>
            <a:ext cx="873483" cy="873483"/>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a:off x="4062136" y="137828"/>
            <a:ext cx="468355" cy="468355"/>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a:off x="3641582" y="-375684"/>
            <a:ext cx="724235" cy="724235"/>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19"/>
          <p:cNvSpPr>
            <a:spLocks noGrp="1"/>
          </p:cNvSpPr>
          <p:nvPr>
            <p:ph type="body" sz="quarter" idx="10" hasCustomPrompt="1"/>
          </p:nvPr>
        </p:nvSpPr>
        <p:spPr>
          <a:xfrm>
            <a:off x="6714703" y="3056071"/>
            <a:ext cx="3138030" cy="732453"/>
          </a:xfrm>
          <a:prstGeom prst="rect">
            <a:avLst/>
          </a:prstGeom>
        </p:spPr>
        <p:txBody>
          <a:bodyPr anchor="t"/>
          <a:lstStyle>
            <a:lvl1pPr marL="0" indent="0" algn="l">
              <a:buNone/>
              <a:defRPr sz="4800" b="1" baseline="0">
                <a:solidFill>
                  <a:schemeClr val="tx1">
                    <a:lumMod val="75000"/>
                    <a:lumOff val="25000"/>
                  </a:schemeClr>
                </a:solidFill>
                <a:latin typeface="+mj-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2" name="文本占位符 19"/>
          <p:cNvSpPr>
            <a:spLocks noGrp="1"/>
          </p:cNvSpPr>
          <p:nvPr>
            <p:ph type="body" sz="quarter" idx="11" hasCustomPrompt="1"/>
          </p:nvPr>
        </p:nvSpPr>
        <p:spPr>
          <a:xfrm>
            <a:off x="6714703" y="3878563"/>
            <a:ext cx="3138030" cy="337452"/>
          </a:xfrm>
          <a:prstGeom prst="rect">
            <a:avLst/>
          </a:prstGeom>
        </p:spPr>
        <p:txBody>
          <a:bodyPr anchor="t"/>
          <a:lstStyle>
            <a:lvl1pPr marL="0" indent="0" algn="l">
              <a:lnSpc>
                <a:spcPct val="130000"/>
              </a:lnSpc>
              <a:buNone/>
              <a:defRPr sz="1200" b="0" baseline="0">
                <a:solidFill>
                  <a:schemeClr val="bg1">
                    <a:lumMod val="50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13" name="椭圆 12"/>
          <p:cNvSpPr/>
          <p:nvPr userDrawn="1"/>
        </p:nvSpPr>
        <p:spPr>
          <a:xfrm>
            <a:off x="5682548" y="4938494"/>
            <a:ext cx="188314" cy="18831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80169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bg>
      <p:bgPr>
        <a:gradFill>
          <a:gsLst>
            <a:gs pos="0">
              <a:schemeClr val="bg1"/>
            </a:gs>
            <a:gs pos="67000">
              <a:schemeClr val="bg1">
                <a:lumMod val="95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2" name="组 11"/>
          <p:cNvGrpSpPr/>
          <p:nvPr userDrawn="1"/>
        </p:nvGrpSpPr>
        <p:grpSpPr>
          <a:xfrm rot="10800000">
            <a:off x="7521312" y="-553388"/>
            <a:ext cx="5191489" cy="2549820"/>
            <a:chOff x="-410114" y="5072159"/>
            <a:chExt cx="5191489" cy="2549820"/>
          </a:xfrm>
        </p:grpSpPr>
        <p:sp>
          <p:nvSpPr>
            <p:cNvPr id="2" name="椭圆 1"/>
            <p:cNvSpPr/>
            <p:nvPr userDrawn="1"/>
          </p:nvSpPr>
          <p:spPr>
            <a:xfrm rot="10664813">
              <a:off x="1606491" y="6429042"/>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rot="10664813">
              <a:off x="-298887" y="5682735"/>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rot="10664813">
              <a:off x="1049383" y="6574260"/>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rot="10664813">
              <a:off x="2264562" y="6255404"/>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rot="10664813">
              <a:off x="-410114" y="5359791"/>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rot="10664813">
              <a:off x="2989615" y="6163309"/>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rot="10664813">
              <a:off x="-101718" y="5072159"/>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rot="10664813">
              <a:off x="534476" y="5346636"/>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rot="10664813">
              <a:off x="726986" y="5516493"/>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userDrawn="1"/>
          </p:nvSpPr>
          <p:spPr>
            <a:xfrm rot="10664813">
              <a:off x="4381690" y="6508239"/>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3" name="椭圆 12"/>
          <p:cNvSpPr/>
          <p:nvPr userDrawn="1"/>
        </p:nvSpPr>
        <p:spPr>
          <a:xfrm rot="10664813">
            <a:off x="1407707" y="6689145"/>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userDrawn="1"/>
        </p:nvSpPr>
        <p:spPr>
          <a:xfrm rot="10664813">
            <a:off x="-497671" y="5942838"/>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userDrawn="1"/>
        </p:nvSpPr>
        <p:spPr>
          <a:xfrm rot="10664813">
            <a:off x="850599" y="6834363"/>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userDrawn="1"/>
        </p:nvSpPr>
        <p:spPr>
          <a:xfrm rot="10664813">
            <a:off x="2065778" y="6515507"/>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userDrawn="1"/>
        </p:nvSpPr>
        <p:spPr>
          <a:xfrm rot="10664813">
            <a:off x="-608898" y="5619894"/>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userDrawn="1"/>
        </p:nvSpPr>
        <p:spPr>
          <a:xfrm rot="10664813">
            <a:off x="2790831" y="6423412"/>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userDrawn="1"/>
        </p:nvSpPr>
        <p:spPr>
          <a:xfrm rot="10664813">
            <a:off x="-300502" y="5332262"/>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p:cNvSpPr/>
          <p:nvPr userDrawn="1"/>
        </p:nvSpPr>
        <p:spPr>
          <a:xfrm rot="10664813">
            <a:off x="335692" y="5606739"/>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userDrawn="1"/>
        </p:nvSpPr>
        <p:spPr>
          <a:xfrm rot="10664813">
            <a:off x="528202" y="5776596"/>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userDrawn="1"/>
        </p:nvSpPr>
        <p:spPr>
          <a:xfrm rot="10664813">
            <a:off x="4182906" y="6768342"/>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文本占位符 19"/>
          <p:cNvSpPr>
            <a:spLocks noGrp="1"/>
          </p:cNvSpPr>
          <p:nvPr>
            <p:ph type="body" sz="quarter" idx="11" hasCustomPrompt="1"/>
          </p:nvPr>
        </p:nvSpPr>
        <p:spPr>
          <a:xfrm>
            <a:off x="435160" y="251636"/>
            <a:ext cx="3401344" cy="405376"/>
          </a:xfrm>
          <a:prstGeom prst="rect">
            <a:avLst/>
          </a:prstGeom>
        </p:spPr>
        <p:txBody>
          <a:bodyPr anchor="t"/>
          <a:lstStyle>
            <a:lvl1pPr marL="0" indent="0" algn="l">
              <a:lnSpc>
                <a:spcPct val="130000"/>
              </a:lnSpc>
              <a:buNone/>
              <a:defRPr sz="1800" b="1"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63262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4808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en-US" altLang="zh-CN" sz="1400" b="0" i="0" u="none" strike="noStrike" kern="0" cap="none" spc="0" normalizeH="0" baseline="0" noProof="0" dirty="0">
                <a:ln>
                  <a:noFill/>
                </a:ln>
                <a:solidFill>
                  <a:srgbClr val="FFFFFF"/>
                </a:solidFill>
                <a:effectLst/>
                <a:uLnTx/>
                <a:uFillTx/>
                <a:latin typeface="Segoe UI Light" charset="0"/>
                <a:ea typeface="Segoe UI Light" charset="0"/>
                <a:cs typeface="Segoe UI Light" charset="0"/>
              </a:rPr>
              <a:t>Segoe UI</a:t>
            </a:r>
            <a:endParaRPr kumimoji="0" lang="zh-CN" altLang="en-US" sz="1400" b="0" i="0" u="none" strike="noStrike" kern="0" cap="none" spc="0" normalizeH="0" baseline="0" noProof="0" dirty="0">
              <a:ln>
                <a:noFill/>
              </a:ln>
              <a:solidFill>
                <a:srgbClr val="FFFFFF"/>
              </a:solidFill>
              <a:effectLst/>
              <a:uLnTx/>
              <a:uFillTx/>
              <a:latin typeface="Segoe UI Light" charset="0"/>
              <a:ea typeface="Segoe UI Light" charset="0"/>
              <a:cs typeface="Segoe UI Light" charset="0"/>
            </a:endParaRPr>
          </a:p>
          <a:p>
            <a:pPr marL="0" marR="0" lvl="0" indent="0" defTabSz="914400"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961748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900290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6" r:id="rId3"/>
    <p:sldLayoutId id="2147483687" r:id="rId4"/>
    <p:sldLayoutId id="2147483688" r:id="rId5"/>
    <p:sldLayoutId id="2147483684" r:id="rId6"/>
    <p:sldLayoutId id="2147483662" r:id="rId7"/>
    <p:sldLayoutId id="2147483685"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780034"/>
      </p:ext>
    </p:extLst>
  </p:cSld>
  <p:clrMap bg1="lt1" tx1="dk1" bg2="lt2" tx2="dk2" accent1="accent1" accent2="accent2" accent3="accent3" accent4="accent4" accent5="accent5" accent6="accent6" hlink="hlink" folHlink="folHlink"/>
  <p:sldLayoutIdLst>
    <p:sldLayoutId id="2147483680" r:id="rId1"/>
    <p:sldLayoutId id="2147483664" r:id="rId2"/>
    <p:sldLayoutId id="214748368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5.emf"/></Relationships>
</file>

<file path=ppt/slides/_rels/slide2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officeplus.cn/" TargetMode="Externa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8" Type="http://schemas.openxmlformats.org/officeDocument/2006/relationships/image" Target="../media/image11.png"/><Relationship Id="rId3" Type="http://schemas.microsoft.com/office/2007/relationships/hdphoto" Target="../media/hdphoto1.wdp"/><Relationship Id="rId7" Type="http://schemas.openxmlformats.org/officeDocument/2006/relationships/hyperlink" Target="http://www.officeplus.cn/" TargetMode="External"/><Relationship Id="rId2" Type="http://schemas.openxmlformats.org/officeDocument/2006/relationships/image" Target="../media/image12.jpeg"/><Relationship Id="rId1" Type="http://schemas.openxmlformats.org/officeDocument/2006/relationships/slideLayout" Target="../slideLayouts/slideLayout7.xml"/><Relationship Id="rId6" Type="http://schemas.microsoft.com/office/2007/relationships/hdphoto" Target="../media/hdphoto4.wdp"/><Relationship Id="rId5" Type="http://schemas.microsoft.com/office/2007/relationships/hdphoto" Target="../media/hdphoto3.wdp"/><Relationship Id="rId4" Type="http://schemas.microsoft.com/office/2007/relationships/hdphoto" Target="../media/hdphoto2.wdp"/></Relationships>
</file>

<file path=ppt/slides/_rels/slide3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jpe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hyperlink" Target="http://www.officeplus.cn/" TargetMode="External"/></Relationships>
</file>

<file path=ppt/slides/_rels/slide3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hyperlink" Target="http://www.officeplus.cn/" TargetMode="External"/><Relationship Id="rId4" Type="http://schemas.openxmlformats.org/officeDocument/2006/relationships/chart" Target="../charts/chart3.xml"/></Relationships>
</file>

<file path=ppt/slides/_rels/slide38.xml.rels><?xml version="1.0" encoding="UTF-8" standalone="yes"?>
<Relationships xmlns="http://schemas.openxmlformats.org/package/2006/relationships"><Relationship Id="rId3" Type="http://schemas.openxmlformats.org/officeDocument/2006/relationships/hyperlink" Target="http://www.officeplus.cn/" TargetMode="External"/><Relationship Id="rId2" Type="http://schemas.openxmlformats.org/officeDocument/2006/relationships/chart" Target="../charts/chart4.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officeplus.cn/"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1.bin"/><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officeplus.cn/" TargetMode="Externa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officeplus.cn/" TargetMode="Externa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officeplus.cn/" TargetMode="Externa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smtClean="0"/>
              <a:t>供水管网震害模拟软件开发</a:t>
            </a:r>
            <a:endParaRPr kumimoji="1" lang="zh-CN" altLang="en-US" dirty="0"/>
          </a:p>
        </p:txBody>
      </p:sp>
      <p:sp>
        <p:nvSpPr>
          <p:cNvPr id="3" name="文本占位符 2"/>
          <p:cNvSpPr>
            <a:spLocks noGrp="1"/>
          </p:cNvSpPr>
          <p:nvPr>
            <p:ph type="body" sz="quarter" idx="11"/>
          </p:nvPr>
        </p:nvSpPr>
        <p:spPr/>
        <p:txBody>
          <a:bodyPr/>
          <a:lstStyle/>
          <a:p>
            <a:r>
              <a:rPr kumimoji="1" lang="zh-CN" altLang="en-US" sz="1600" dirty="0" smtClean="0"/>
              <a:t>汇报人： 韩</a:t>
            </a:r>
            <a:r>
              <a:rPr kumimoji="1" lang="zh-CN" altLang="en-US" sz="1600" dirty="0"/>
              <a:t>朝</a:t>
            </a:r>
          </a:p>
        </p:txBody>
      </p:sp>
    </p:spTree>
    <p:extLst>
      <p:ext uri="{BB962C8B-B14F-4D97-AF65-F5344CB8AC3E}">
        <p14:creationId xmlns:p14="http://schemas.microsoft.com/office/powerpoint/2010/main" val="170774613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t>工作进展</a:t>
            </a:r>
            <a:r>
              <a:rPr lang="en-US" altLang="zh-CN" dirty="0"/>
              <a:t>——</a:t>
            </a:r>
            <a:r>
              <a:rPr lang="zh-CN" altLang="en-US" dirty="0"/>
              <a:t>软件开发</a:t>
            </a:r>
            <a:r>
              <a:rPr lang="zh-CN" altLang="en-US" dirty="0" smtClean="0"/>
              <a:t>流程图</a:t>
            </a:r>
            <a:endParaRPr lang="zh-CN" altLang="en-US" dirty="0"/>
          </a:p>
        </p:txBody>
      </p:sp>
      <p:sp>
        <p:nvSpPr>
          <p:cNvPr id="33" name="圆角矩形 32"/>
          <p:cNvSpPr/>
          <p:nvPr/>
        </p:nvSpPr>
        <p:spPr>
          <a:xfrm>
            <a:off x="859712" y="1077182"/>
            <a:ext cx="1294715" cy="357545"/>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zh-CN" altLang="en-US" sz="1050" dirty="0" smtClean="0">
                <a:solidFill>
                  <a:schemeClr val="tx1"/>
                </a:solidFill>
                <a:latin typeface="宋体" panose="02010600030101010101" pitchFamily="2" charset="-122"/>
                <a:ea typeface="宋体" panose="02010600030101010101" pitchFamily="2" charset="-122"/>
              </a:rPr>
              <a:t>开始</a:t>
            </a:r>
            <a:endParaRPr lang="en-US" altLang="zh-CN" sz="1050" dirty="0" smtClean="0">
              <a:solidFill>
                <a:schemeClr val="tx1"/>
              </a:solidFill>
              <a:latin typeface="宋体" panose="02010600030101010101" pitchFamily="2" charset="-122"/>
              <a:ea typeface="宋体" panose="02010600030101010101" pitchFamily="2" charset="-122"/>
            </a:endParaRPr>
          </a:p>
          <a:p>
            <a:pPr algn="ctr"/>
            <a:r>
              <a:rPr lang="zh-CN" altLang="en-US" sz="1050" dirty="0" smtClean="0">
                <a:solidFill>
                  <a:schemeClr val="tx1"/>
                </a:solidFill>
                <a:latin typeface="宋体" panose="02010600030101010101" pitchFamily="2" charset="-122"/>
                <a:ea typeface="宋体" panose="02010600030101010101" pitchFamily="2" charset="-122"/>
              </a:rPr>
              <a:t> </a:t>
            </a:r>
            <a:r>
              <a:rPr lang="en-US" altLang="zh-CN" sz="1050" dirty="0" err="1" smtClean="0">
                <a:solidFill>
                  <a:schemeClr val="tx1"/>
                </a:solidFill>
                <a:latin typeface="+mj-lt"/>
                <a:ea typeface="宋体" panose="02010600030101010101" pitchFamily="2" charset="-122"/>
              </a:rPr>
              <a:t>damage_execu</a:t>
            </a:r>
            <a:r>
              <a:rPr lang="en-US" altLang="zh-CN" sz="1050" dirty="0" err="1" smtClean="0">
                <a:solidFill>
                  <a:schemeClr val="tx1"/>
                </a:solidFill>
                <a:latin typeface="宋体" panose="02010600030101010101" pitchFamily="2" charset="-122"/>
                <a:ea typeface="宋体" panose="02010600030101010101" pitchFamily="2" charset="-122"/>
              </a:rPr>
              <a:t>t</a:t>
            </a:r>
            <a:endParaRPr lang="en-US" altLang="zh-CN" sz="1050" dirty="0">
              <a:solidFill>
                <a:schemeClr val="tx1"/>
              </a:solidFill>
              <a:latin typeface="宋体" panose="02010600030101010101" pitchFamily="2" charset="-122"/>
              <a:ea typeface="宋体" panose="02010600030101010101" pitchFamily="2" charset="-122"/>
            </a:endParaRPr>
          </a:p>
        </p:txBody>
      </p:sp>
      <p:cxnSp>
        <p:nvCxnSpPr>
          <p:cNvPr id="36" name="直接箭头连接符 35"/>
          <p:cNvCxnSpPr>
            <a:stCxn id="33" idx="2"/>
          </p:cNvCxnSpPr>
          <p:nvPr/>
        </p:nvCxnSpPr>
        <p:spPr>
          <a:xfrm>
            <a:off x="1507070" y="1434727"/>
            <a:ext cx="6378" cy="21956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流程图: 数据 111"/>
          <p:cNvSpPr/>
          <p:nvPr/>
        </p:nvSpPr>
        <p:spPr>
          <a:xfrm>
            <a:off x="146972" y="1654290"/>
            <a:ext cx="2732952" cy="484748"/>
          </a:xfrm>
          <a:prstGeom prst="flowChartInputOutpu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zh-CN" altLang="en-US" sz="1050" dirty="0">
                <a:solidFill>
                  <a:schemeClr val="tx1"/>
                </a:solidFill>
                <a:latin typeface="宋体" panose="02010600030101010101" pitchFamily="2" charset="-122"/>
                <a:ea typeface="宋体" panose="02010600030101010101" pitchFamily="2" charset="-122"/>
              </a:rPr>
              <a:t>输入：</a:t>
            </a:r>
            <a:endParaRPr lang="en-US" altLang="zh-CN" sz="1050" dirty="0">
              <a:solidFill>
                <a:schemeClr val="tx1"/>
              </a:solidFill>
              <a:latin typeface="宋体" panose="02010600030101010101" pitchFamily="2" charset="-122"/>
              <a:ea typeface="宋体" panose="02010600030101010101" pitchFamily="2" charset="-122"/>
            </a:endParaRPr>
          </a:p>
          <a:p>
            <a:r>
              <a:rPr lang="en-US" altLang="zh-CN" sz="1050" dirty="0">
                <a:solidFill>
                  <a:schemeClr val="tx1"/>
                </a:solidFill>
                <a:latin typeface="宋体" panose="02010600030101010101" pitchFamily="2" charset="-122"/>
                <a:ea typeface="宋体" panose="02010600030101010101" pitchFamily="2" charset="-122"/>
              </a:rPr>
              <a:t>D2</a:t>
            </a:r>
            <a:r>
              <a:rPr lang="zh-CN" altLang="en-US" sz="1050" dirty="0">
                <a:solidFill>
                  <a:schemeClr val="tx1"/>
                </a:solidFill>
                <a:latin typeface="宋体" panose="02010600030101010101" pitchFamily="2" charset="-122"/>
                <a:ea typeface="宋体" panose="02010600030101010101" pitchFamily="2" charset="-122"/>
              </a:rPr>
              <a:t>存储</a:t>
            </a:r>
            <a:r>
              <a:rPr lang="en-US" altLang="zh-CN" sz="1050" dirty="0">
                <a:solidFill>
                  <a:schemeClr val="tx1"/>
                </a:solidFill>
                <a:latin typeface="宋体" panose="02010600030101010101" pitchFamily="2" charset="-122"/>
                <a:ea typeface="宋体" panose="02010600030101010101" pitchFamily="2" charset="-122"/>
              </a:rPr>
              <a:t>{L1</a:t>
            </a:r>
            <a:r>
              <a:rPr lang="zh-CN" altLang="en-US" sz="1050" dirty="0">
                <a:solidFill>
                  <a:schemeClr val="tx1"/>
                </a:solidFill>
                <a:latin typeface="宋体" panose="02010600030101010101" pitchFamily="2" charset="-122"/>
                <a:ea typeface="宋体" panose="02010600030101010101" pitchFamily="2" charset="-122"/>
              </a:rPr>
              <a:t>， </a:t>
            </a:r>
            <a:r>
              <a:rPr lang="en-US" altLang="zh-CN" sz="1050" dirty="0">
                <a:solidFill>
                  <a:schemeClr val="tx1"/>
                </a:solidFill>
                <a:latin typeface="宋体" panose="02010600030101010101" pitchFamily="2" charset="-122"/>
                <a:ea typeface="宋体" panose="02010600030101010101" pitchFamily="2" charset="-122"/>
              </a:rPr>
              <a:t>L2… Ln2}</a:t>
            </a:r>
            <a:r>
              <a:rPr lang="zh-CN" altLang="en-US" sz="1050" dirty="0">
                <a:solidFill>
                  <a:schemeClr val="tx1"/>
                </a:solidFill>
                <a:latin typeface="宋体" panose="02010600030101010101" pitchFamily="2" charset="-122"/>
                <a:ea typeface="宋体" panose="02010600030101010101" pitchFamily="2" charset="-122"/>
              </a:rPr>
              <a:t>；</a:t>
            </a:r>
          </a:p>
          <a:p>
            <a:r>
              <a:rPr lang="en-US" altLang="zh-CN" sz="1050" dirty="0">
                <a:solidFill>
                  <a:schemeClr val="tx1"/>
                </a:solidFill>
                <a:latin typeface="宋体" panose="02010600030101010101" pitchFamily="2" charset="-122"/>
                <a:ea typeface="宋体" panose="02010600030101010101" pitchFamily="2" charset="-122"/>
              </a:rPr>
              <a:t>D3</a:t>
            </a:r>
            <a:r>
              <a:rPr lang="zh-CN" altLang="en-US" sz="1050" dirty="0">
                <a:solidFill>
                  <a:schemeClr val="tx1"/>
                </a:solidFill>
                <a:latin typeface="宋体" panose="02010600030101010101" pitchFamily="2" charset="-122"/>
                <a:ea typeface="宋体" panose="02010600030101010101" pitchFamily="2" charset="-122"/>
              </a:rPr>
              <a:t>存储</a:t>
            </a:r>
            <a:r>
              <a:rPr lang="zh-CN" altLang="en-US" sz="1050" dirty="0">
                <a:solidFill>
                  <a:schemeClr val="tx1"/>
                </a:solidFill>
                <a:latin typeface="宋体" panose="02010600030101010101" pitchFamily="2" charset="-122"/>
                <a:ea typeface="宋体" panose="02010600030101010101" pitchFamily="2" charset="-122"/>
              </a:rPr>
              <a:t>对应节点破坏类型</a:t>
            </a:r>
            <a:r>
              <a:rPr lang="zh-CN" altLang="en-US" sz="1050" dirty="0">
                <a:solidFill>
                  <a:schemeClr val="tx1"/>
                </a:solidFill>
                <a:latin typeface="宋体" panose="02010600030101010101" pitchFamily="2" charset="-122"/>
                <a:ea typeface="宋体" panose="02010600030101010101" pitchFamily="2" charset="-122"/>
              </a:rPr>
              <a:t>；</a:t>
            </a:r>
            <a:endParaRPr lang="zh-CN" altLang="en-US" sz="1050" dirty="0">
              <a:solidFill>
                <a:schemeClr val="tx1"/>
              </a:solidFill>
              <a:latin typeface="宋体" panose="02010600030101010101" pitchFamily="2" charset="-122"/>
              <a:ea typeface="宋体" panose="02010600030101010101" pitchFamily="2" charset="-122"/>
            </a:endParaRPr>
          </a:p>
        </p:txBody>
      </p:sp>
      <p:sp>
        <p:nvSpPr>
          <p:cNvPr id="113" name="流程图: 过程 112"/>
          <p:cNvSpPr/>
          <p:nvPr/>
        </p:nvSpPr>
        <p:spPr>
          <a:xfrm>
            <a:off x="999688" y="2396777"/>
            <a:ext cx="1014761" cy="229094"/>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3429" rIns="0" bIns="33429" numCol="1" spcCol="0" rtlCol="0" fromWordArt="0" anchor="ctr" anchorCtr="0" forceAA="0" compatLnSpc="1">
            <a:prstTxWarp prst="textNoShape">
              <a:avLst/>
            </a:prstTxWarp>
            <a:spAutoFit/>
          </a:bodyPr>
          <a:lstStyle/>
          <a:p>
            <a:pPr algn="ctr"/>
            <a:r>
              <a:rPr lang="zh-CN" altLang="en-US" sz="1050" dirty="0">
                <a:solidFill>
                  <a:schemeClr val="tx1"/>
                </a:solidFill>
                <a:latin typeface="宋体" panose="02010600030101010101" pitchFamily="2" charset="-122"/>
                <a:ea typeface="宋体" panose="02010600030101010101" pitchFamily="2" charset="-122"/>
              </a:rPr>
              <a:t>初始化参数</a:t>
            </a:r>
            <a:endParaRPr lang="zh-CN" altLang="en-US"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14" name="直接箭头连接符 113"/>
          <p:cNvCxnSpPr>
            <a:stCxn id="112" idx="4"/>
            <a:endCxn id="113" idx="0"/>
          </p:cNvCxnSpPr>
          <p:nvPr/>
        </p:nvCxnSpPr>
        <p:spPr>
          <a:xfrm flipH="1">
            <a:off x="1507069" y="2139038"/>
            <a:ext cx="6379" cy="25773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5" name="矩形 114"/>
          <p:cNvSpPr/>
          <p:nvPr/>
        </p:nvSpPr>
        <p:spPr>
          <a:xfrm>
            <a:off x="3867941" y="1532419"/>
            <a:ext cx="1249253" cy="287536"/>
          </a:xfrm>
          <a:prstGeom prst="rect">
            <a:avLst/>
          </a:prstGeom>
          <a:no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zh-CN" altLang="en-US" sz="1050" dirty="0">
                <a:latin typeface="宋体" panose="02010600030101010101" pitchFamily="2" charset="-122"/>
                <a:ea typeface="宋体" panose="02010600030101010101" pitchFamily="2" charset="-122"/>
                <a:cs typeface="Times New Roman" panose="02020603050405020304" pitchFamily="18" charset="0"/>
              </a:rPr>
              <a:t>确定第</a:t>
            </a:r>
            <a:r>
              <a:rPr lang="en-US" altLang="zh-CN" sz="1050" dirty="0" err="1">
                <a:latin typeface="宋体" panose="02010600030101010101" pitchFamily="2" charset="-122"/>
                <a:ea typeface="宋体" panose="02010600030101010101" pitchFamily="2" charset="-122"/>
                <a:cs typeface="Times New Roman" panose="02020603050405020304" pitchFamily="18" charset="0"/>
              </a:rPr>
              <a:t>i</a:t>
            </a:r>
            <a:r>
              <a:rPr lang="zh-CN" altLang="en-US" sz="1050" dirty="0">
                <a:latin typeface="宋体" panose="02010600030101010101" pitchFamily="2" charset="-122"/>
                <a:ea typeface="宋体" panose="02010600030101010101" pitchFamily="2" charset="-122"/>
                <a:cs typeface="Times New Roman" panose="02020603050405020304" pitchFamily="18" charset="0"/>
              </a:rPr>
              <a:t>管线破坏个数 </a:t>
            </a:r>
            <a:r>
              <a:rPr lang="en-US" altLang="zh-CN" sz="1050" dirty="0">
                <a:latin typeface="宋体" panose="02010600030101010101" pitchFamily="2" charset="-122"/>
                <a:ea typeface="宋体" panose="02010600030101010101" pitchFamily="2" charset="-122"/>
                <a:cs typeface="Times New Roman" panose="02020603050405020304" pitchFamily="18" charset="0"/>
              </a:rPr>
              <a:t>n2</a:t>
            </a:r>
            <a:endParaRPr lang="zh-CN" altLang="en-US" sz="1050" dirty="0">
              <a:latin typeface="宋体" panose="02010600030101010101" pitchFamily="2" charset="-122"/>
              <a:ea typeface="宋体" panose="02010600030101010101" pitchFamily="2" charset="-122"/>
              <a:cs typeface="Times New Roman" panose="02020603050405020304" pitchFamily="18" charset="0"/>
            </a:endParaRPr>
          </a:p>
        </p:txBody>
      </p:sp>
      <p:sp>
        <p:nvSpPr>
          <p:cNvPr id="116" name="流程图: 决策 115"/>
          <p:cNvSpPr/>
          <p:nvPr/>
        </p:nvSpPr>
        <p:spPr>
          <a:xfrm>
            <a:off x="3872298" y="4351171"/>
            <a:ext cx="1209372" cy="303260"/>
          </a:xfrm>
          <a:prstGeom prst="flowChartDecision">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altLang="zh-CN" sz="1050" dirty="0">
                <a:latin typeface="Times New Roman" panose="02020603050405020304" pitchFamily="18" charset="0"/>
                <a:cs typeface="Times New Roman" panose="02020603050405020304" pitchFamily="18" charset="0"/>
              </a:rPr>
              <a:t>k&lt;n2</a:t>
            </a:r>
            <a:endParaRPr lang="zh-CN" altLang="en-US" sz="1050" dirty="0">
              <a:latin typeface="Times New Roman" panose="02020603050405020304" pitchFamily="18" charset="0"/>
              <a:cs typeface="Times New Roman" panose="02020603050405020304" pitchFamily="18" charset="0"/>
            </a:endParaRPr>
          </a:p>
        </p:txBody>
      </p:sp>
      <p:cxnSp>
        <p:nvCxnSpPr>
          <p:cNvPr id="117" name="直接箭头连接符 116"/>
          <p:cNvCxnSpPr>
            <a:stCxn id="115" idx="2"/>
          </p:cNvCxnSpPr>
          <p:nvPr/>
        </p:nvCxnSpPr>
        <p:spPr>
          <a:xfrm>
            <a:off x="4492568" y="1819955"/>
            <a:ext cx="5665" cy="27679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8" name="文本框 117"/>
          <p:cNvSpPr txBox="1"/>
          <p:nvPr/>
        </p:nvSpPr>
        <p:spPr>
          <a:xfrm>
            <a:off x="4499771" y="4771714"/>
            <a:ext cx="485329" cy="253916"/>
          </a:xfrm>
          <a:prstGeom prst="rect">
            <a:avLst/>
          </a:prstGeom>
          <a:noFill/>
          <a:ln w="6350">
            <a:noFill/>
          </a:ln>
        </p:spPr>
        <p:txBody>
          <a:bodyPr wrap="square" rtlCol="0">
            <a:spAutoFit/>
          </a:bodyPr>
          <a:lstStyle/>
          <a:p>
            <a:r>
              <a:rPr lang="zh-CN" altLang="en-US" sz="1050" dirty="0"/>
              <a:t>是</a:t>
            </a:r>
          </a:p>
        </p:txBody>
      </p:sp>
      <p:cxnSp>
        <p:nvCxnSpPr>
          <p:cNvPr id="119" name="直接箭头连接符 118"/>
          <p:cNvCxnSpPr>
            <a:stCxn id="116" idx="2"/>
            <a:endCxn id="122" idx="0"/>
          </p:cNvCxnSpPr>
          <p:nvPr/>
        </p:nvCxnSpPr>
        <p:spPr>
          <a:xfrm flipH="1">
            <a:off x="4473690" y="4654432"/>
            <a:ext cx="3295" cy="39475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文本框 119"/>
          <p:cNvSpPr txBox="1"/>
          <p:nvPr/>
        </p:nvSpPr>
        <p:spPr>
          <a:xfrm>
            <a:off x="5102372" y="4149887"/>
            <a:ext cx="447261" cy="253916"/>
          </a:xfrm>
          <a:prstGeom prst="rect">
            <a:avLst/>
          </a:prstGeom>
          <a:noFill/>
          <a:ln w="6350">
            <a:noFill/>
          </a:ln>
        </p:spPr>
        <p:txBody>
          <a:bodyPr wrap="square" rtlCol="0">
            <a:spAutoFit/>
          </a:bodyPr>
          <a:lstStyle/>
          <a:p>
            <a:r>
              <a:rPr lang="zh-CN" altLang="en-US" sz="1050" dirty="0"/>
              <a:t>否</a:t>
            </a:r>
          </a:p>
        </p:txBody>
      </p:sp>
      <p:sp>
        <p:nvSpPr>
          <p:cNvPr id="121" name="矩形 120"/>
          <p:cNvSpPr/>
          <p:nvPr/>
        </p:nvSpPr>
        <p:spPr>
          <a:xfrm rot="16200000">
            <a:off x="6316260" y="2591734"/>
            <a:ext cx="875489" cy="342583"/>
          </a:xfrm>
          <a:prstGeom prst="rect">
            <a:avLst/>
          </a:prstGeom>
          <a:noFill/>
          <a:ln w="6350">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altLang="zh-CN" sz="1050" i="1"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1050" i="1" dirty="0">
                <a:latin typeface="Times New Roman" panose="02020603050405020304" pitchFamily="18" charset="0"/>
                <a:ea typeface="宋体" panose="02010600030101010101" pitchFamily="2" charset="-122"/>
                <a:cs typeface="Times New Roman" panose="02020603050405020304" pitchFamily="18" charset="0"/>
              </a:rPr>
              <a:t>=i</a:t>
            </a:r>
            <a:r>
              <a:rPr lang="en-US" altLang="zh-CN" sz="1050" dirty="0">
                <a:latin typeface="宋体" panose="02010600030101010101" pitchFamily="2" charset="-122"/>
                <a:ea typeface="宋体" panose="02010600030101010101" pitchFamily="2" charset="-122"/>
                <a:cs typeface="Times New Roman" panose="02020603050405020304" pitchFamily="18" charset="0"/>
              </a:rPr>
              <a:t>+1</a:t>
            </a:r>
            <a:endParaRPr lang="zh-CN" altLang="en-US" sz="1050" dirty="0">
              <a:latin typeface="宋体" panose="02010600030101010101" pitchFamily="2" charset="-122"/>
              <a:ea typeface="宋体" panose="02010600030101010101" pitchFamily="2" charset="-122"/>
              <a:cs typeface="Times New Roman" panose="02020603050405020304" pitchFamily="18" charset="0"/>
            </a:endParaRPr>
          </a:p>
        </p:txBody>
      </p:sp>
      <p:sp>
        <p:nvSpPr>
          <p:cNvPr id="122" name="流程图: 决策 121"/>
          <p:cNvSpPr/>
          <p:nvPr/>
        </p:nvSpPr>
        <p:spPr>
          <a:xfrm>
            <a:off x="4112802" y="5049186"/>
            <a:ext cx="721775" cy="304944"/>
          </a:xfrm>
          <a:prstGeom prst="flowChartDecision">
            <a:avLst/>
          </a:prstGeom>
          <a:no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altLang="zh-CN" sz="1050" i="1"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1050" dirty="0">
                <a:latin typeface="宋体" panose="02010600030101010101" pitchFamily="2" charset="-122"/>
                <a:ea typeface="宋体" panose="02010600030101010101" pitchFamily="2" charset="-122"/>
                <a:cs typeface="Times New Roman" panose="02020603050405020304" pitchFamily="18" charset="0"/>
              </a:rPr>
              <a:t>=n1</a:t>
            </a:r>
            <a:endParaRPr lang="zh-CN" altLang="en-US" sz="1050" dirty="0">
              <a:latin typeface="宋体" panose="02010600030101010101" pitchFamily="2" charset="-122"/>
              <a:ea typeface="宋体" panose="02010600030101010101" pitchFamily="2" charset="-122"/>
              <a:cs typeface="Times New Roman" panose="02020603050405020304" pitchFamily="18" charset="0"/>
            </a:endParaRPr>
          </a:p>
        </p:txBody>
      </p:sp>
      <p:cxnSp>
        <p:nvCxnSpPr>
          <p:cNvPr id="123" name="直接箭头连接符 122"/>
          <p:cNvCxnSpPr>
            <a:endCxn id="125" idx="3"/>
          </p:cNvCxnSpPr>
          <p:nvPr/>
        </p:nvCxnSpPr>
        <p:spPr>
          <a:xfrm flipH="1" flipV="1">
            <a:off x="4898486" y="1220771"/>
            <a:ext cx="1667121" cy="1406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文本框 123"/>
          <p:cNvSpPr txBox="1"/>
          <p:nvPr/>
        </p:nvSpPr>
        <p:spPr>
          <a:xfrm>
            <a:off x="5129059" y="4924186"/>
            <a:ext cx="447261" cy="253916"/>
          </a:xfrm>
          <a:prstGeom prst="rect">
            <a:avLst/>
          </a:prstGeom>
          <a:noFill/>
          <a:ln w="6350">
            <a:noFill/>
          </a:ln>
        </p:spPr>
        <p:txBody>
          <a:bodyPr wrap="square" rtlCol="0">
            <a:spAutoFit/>
          </a:bodyPr>
          <a:lstStyle/>
          <a:p>
            <a:r>
              <a:rPr lang="zh-CN" altLang="en-US" sz="1050" dirty="0"/>
              <a:t>否</a:t>
            </a:r>
          </a:p>
        </p:txBody>
      </p:sp>
      <p:sp>
        <p:nvSpPr>
          <p:cNvPr id="125" name="矩形 124"/>
          <p:cNvSpPr/>
          <p:nvPr/>
        </p:nvSpPr>
        <p:spPr>
          <a:xfrm>
            <a:off x="4059255" y="1118816"/>
            <a:ext cx="839231" cy="203909"/>
          </a:xfrm>
          <a:prstGeom prst="rect">
            <a:avLst/>
          </a:prstGeom>
          <a:no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zh-CN" altLang="en-US" sz="1050" dirty="0">
                <a:latin typeface="宋体" panose="02010600030101010101" pitchFamily="2" charset="-122"/>
                <a:ea typeface="宋体" panose="02010600030101010101" pitchFamily="2" charset="-122"/>
                <a:cs typeface="Times New Roman" panose="02020603050405020304" pitchFamily="18" charset="0"/>
              </a:rPr>
              <a:t>第</a:t>
            </a:r>
            <a:r>
              <a:rPr lang="en-US" altLang="zh-CN" sz="1050" dirty="0" err="1">
                <a:latin typeface="宋体" panose="02010600030101010101" pitchFamily="2" charset="-122"/>
                <a:ea typeface="宋体" panose="02010600030101010101" pitchFamily="2" charset="-122"/>
                <a:cs typeface="Times New Roman" panose="02020603050405020304" pitchFamily="18" charset="0"/>
              </a:rPr>
              <a:t>i</a:t>
            </a:r>
            <a:r>
              <a:rPr lang="zh-CN" altLang="en-US" sz="1050" dirty="0">
                <a:latin typeface="宋体" panose="02010600030101010101" pitchFamily="2" charset="-122"/>
                <a:ea typeface="宋体" panose="02010600030101010101" pitchFamily="2" charset="-122"/>
                <a:cs typeface="Times New Roman" panose="02020603050405020304" pitchFamily="18" charset="0"/>
              </a:rPr>
              <a:t>管线</a:t>
            </a:r>
            <a:r>
              <a:rPr lang="en-US" altLang="zh-CN" sz="1050" dirty="0">
                <a:latin typeface="宋体" panose="02010600030101010101" pitchFamily="2" charset="-122"/>
                <a:ea typeface="宋体" panose="02010600030101010101" pitchFamily="2" charset="-122"/>
                <a:cs typeface="Times New Roman" panose="02020603050405020304" pitchFamily="18" charset="0"/>
              </a:rPr>
              <a:t>;</a:t>
            </a:r>
            <a:r>
              <a:rPr lang="en-US" altLang="zh-CN" sz="1050" i="1" dirty="0">
                <a:latin typeface="Times New Roman" panose="02020603050405020304" pitchFamily="18" charset="0"/>
                <a:ea typeface="宋体" panose="02010600030101010101" pitchFamily="2" charset="-122"/>
                <a:cs typeface="Times New Roman" panose="02020603050405020304" pitchFamily="18" charset="0"/>
              </a:rPr>
              <a:t>k</a:t>
            </a:r>
            <a:r>
              <a:rPr lang="en-US" altLang="zh-CN" sz="1050" i="1" dirty="0">
                <a:latin typeface="宋体" panose="02010600030101010101" pitchFamily="2" charset="-122"/>
                <a:ea typeface="宋体" panose="02010600030101010101" pitchFamily="2" charset="-122"/>
                <a:cs typeface="Times New Roman" panose="02020603050405020304" pitchFamily="18" charset="0"/>
              </a:rPr>
              <a:t>=</a:t>
            </a:r>
            <a:r>
              <a:rPr lang="en-US" altLang="zh-CN" sz="1050" dirty="0">
                <a:latin typeface="宋体" panose="02010600030101010101" pitchFamily="2" charset="-122"/>
                <a:ea typeface="宋体" panose="02010600030101010101" pitchFamily="2" charset="-122"/>
                <a:cs typeface="Times New Roman" panose="02020603050405020304" pitchFamily="18" charset="0"/>
              </a:rPr>
              <a:t>1</a:t>
            </a:r>
            <a:endParaRPr lang="zh-CN" altLang="en-US" sz="1050" i="1" dirty="0">
              <a:latin typeface="宋体" panose="02010600030101010101" pitchFamily="2" charset="-122"/>
              <a:ea typeface="宋体" panose="02010600030101010101" pitchFamily="2" charset="-122"/>
              <a:cs typeface="Times New Roman" panose="02020603050405020304" pitchFamily="18" charset="0"/>
            </a:endParaRPr>
          </a:p>
        </p:txBody>
      </p:sp>
      <p:cxnSp>
        <p:nvCxnSpPr>
          <p:cNvPr id="126" name="直接箭头连接符 125"/>
          <p:cNvCxnSpPr>
            <a:stCxn id="125" idx="2"/>
            <a:endCxn id="115" idx="0"/>
          </p:cNvCxnSpPr>
          <p:nvPr/>
        </p:nvCxnSpPr>
        <p:spPr>
          <a:xfrm>
            <a:off x="4478871" y="1322725"/>
            <a:ext cx="13697" cy="20969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肘形连接符 126"/>
          <p:cNvCxnSpPr>
            <a:stCxn id="122" idx="3"/>
          </p:cNvCxnSpPr>
          <p:nvPr/>
        </p:nvCxnSpPr>
        <p:spPr>
          <a:xfrm flipV="1">
            <a:off x="4834576" y="1232878"/>
            <a:ext cx="1720142" cy="3968781"/>
          </a:xfrm>
          <a:prstGeom prst="bentConnector2">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8" name="矩形 127"/>
          <p:cNvSpPr/>
          <p:nvPr/>
        </p:nvSpPr>
        <p:spPr>
          <a:xfrm rot="16200000">
            <a:off x="5663992" y="2591733"/>
            <a:ext cx="875489" cy="342583"/>
          </a:xfrm>
          <a:prstGeom prst="rect">
            <a:avLst/>
          </a:prstGeom>
          <a:noFill/>
          <a:ln w="6350">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altLang="zh-CN" sz="1050" i="1" dirty="0">
                <a:latin typeface="Times New Roman" panose="02020603050405020304" pitchFamily="18" charset="0"/>
                <a:ea typeface="宋体" panose="02010600030101010101" pitchFamily="2" charset="-122"/>
                <a:cs typeface="Times New Roman" panose="02020603050405020304" pitchFamily="18" charset="0"/>
              </a:rPr>
              <a:t>k=k</a:t>
            </a:r>
            <a:r>
              <a:rPr lang="en-US" altLang="zh-CN" sz="1050" dirty="0">
                <a:latin typeface="宋体" panose="02010600030101010101" pitchFamily="2" charset="-122"/>
                <a:ea typeface="宋体" panose="02010600030101010101" pitchFamily="2" charset="-122"/>
                <a:cs typeface="Times New Roman" panose="02020603050405020304" pitchFamily="18" charset="0"/>
              </a:rPr>
              <a:t>+1</a:t>
            </a:r>
            <a:endParaRPr lang="zh-CN" altLang="en-US" sz="1050" dirty="0">
              <a:latin typeface="宋体" panose="02010600030101010101" pitchFamily="2" charset="-122"/>
              <a:ea typeface="宋体" panose="02010600030101010101" pitchFamily="2" charset="-122"/>
              <a:cs typeface="Times New Roman" panose="02020603050405020304" pitchFamily="18" charset="0"/>
            </a:endParaRPr>
          </a:p>
        </p:txBody>
      </p:sp>
      <p:cxnSp>
        <p:nvCxnSpPr>
          <p:cNvPr id="129" name="直接箭头连接符 128"/>
          <p:cNvCxnSpPr>
            <a:stCxn id="131" idx="2"/>
            <a:endCxn id="116" idx="0"/>
          </p:cNvCxnSpPr>
          <p:nvPr/>
        </p:nvCxnSpPr>
        <p:spPr>
          <a:xfrm>
            <a:off x="4476984" y="4061451"/>
            <a:ext cx="0" cy="28972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0" name="矩形 129"/>
          <p:cNvSpPr/>
          <p:nvPr/>
        </p:nvSpPr>
        <p:spPr>
          <a:xfrm>
            <a:off x="3828110" y="3201683"/>
            <a:ext cx="1297694" cy="22591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r>
              <a:rPr lang="zh-CN" altLang="en-US" sz="1050" dirty="0">
                <a:latin typeface="宋体" panose="02010600030101010101" pitchFamily="2" charset="-122"/>
                <a:ea typeface="宋体" panose="02010600030101010101" pitchFamily="2" charset="-122"/>
                <a:cs typeface="Times New Roman" panose="02020603050405020304" pitchFamily="18" charset="0"/>
              </a:rPr>
              <a:t>破坏节点需水量为</a:t>
            </a:r>
            <a:r>
              <a:rPr lang="en-US" altLang="zh-CN" sz="1050" dirty="0">
                <a:latin typeface="宋体" panose="02010600030101010101" pitchFamily="2" charset="-122"/>
                <a:ea typeface="宋体" panose="02010600030101010101" pitchFamily="2" charset="-122"/>
                <a:cs typeface="Times New Roman" panose="02020603050405020304" pitchFamily="18" charset="0"/>
              </a:rPr>
              <a:t>0</a:t>
            </a:r>
            <a:endParaRPr lang="en-US" altLang="zh-CN" sz="1050" dirty="0">
              <a:latin typeface="宋体" panose="02010600030101010101" pitchFamily="2" charset="-122"/>
              <a:ea typeface="宋体" panose="02010600030101010101" pitchFamily="2" charset="-122"/>
              <a:cs typeface="Times New Roman" panose="02020603050405020304" pitchFamily="18" charset="0"/>
            </a:endParaRPr>
          </a:p>
        </p:txBody>
      </p:sp>
      <p:sp>
        <p:nvSpPr>
          <p:cNvPr id="131" name="矩形 130"/>
          <p:cNvSpPr/>
          <p:nvPr/>
        </p:nvSpPr>
        <p:spPr>
          <a:xfrm>
            <a:off x="3479958" y="3784655"/>
            <a:ext cx="1994053" cy="276796"/>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zh-CN" altLang="en-US" sz="1050" dirty="0">
                <a:latin typeface="宋体" panose="02010600030101010101" pitchFamily="2" charset="-122"/>
                <a:ea typeface="宋体" panose="02010600030101010101" pitchFamily="2" charset="-122"/>
                <a:cs typeface="Times New Roman" panose="02020603050405020304" pitchFamily="18" charset="0"/>
              </a:rPr>
              <a:t>根据</a:t>
            </a:r>
            <a:r>
              <a:rPr lang="en-US" altLang="zh-CN" sz="1050" dirty="0">
                <a:latin typeface="宋体" panose="02010600030101010101" pitchFamily="2" charset="-122"/>
                <a:ea typeface="宋体" panose="02010600030101010101" pitchFamily="2" charset="-122"/>
                <a:cs typeface="Times New Roman" panose="02020603050405020304" pitchFamily="18" charset="0"/>
              </a:rPr>
              <a:t>D3</a:t>
            </a:r>
            <a:r>
              <a:rPr lang="zh-CN" altLang="en-US" sz="1050" dirty="0">
                <a:latin typeface="宋体" panose="02010600030101010101" pitchFamily="2" charset="-122"/>
                <a:ea typeface="宋体" panose="02010600030101010101" pitchFamily="2" charset="-122"/>
                <a:cs typeface="Times New Roman" panose="02020603050405020304" pitchFamily="18" charset="0"/>
              </a:rPr>
              <a:t>确定对应节点类型</a:t>
            </a:r>
            <a:endParaRPr lang="en-US" altLang="zh-CN" sz="1050" dirty="0">
              <a:latin typeface="宋体" panose="02010600030101010101" pitchFamily="2" charset="-122"/>
              <a:ea typeface="宋体" panose="02010600030101010101" pitchFamily="2" charset="-122"/>
              <a:cs typeface="Times New Roman" panose="02020603050405020304" pitchFamily="18" charset="0"/>
            </a:endParaRPr>
          </a:p>
        </p:txBody>
      </p:sp>
      <p:cxnSp>
        <p:nvCxnSpPr>
          <p:cNvPr id="132" name="直接箭头连接符 131"/>
          <p:cNvCxnSpPr>
            <a:stCxn id="130" idx="2"/>
            <a:endCxn id="131" idx="0"/>
          </p:cNvCxnSpPr>
          <p:nvPr/>
        </p:nvCxnSpPr>
        <p:spPr>
          <a:xfrm>
            <a:off x="4476957" y="3427593"/>
            <a:ext cx="28" cy="357062"/>
          </a:xfrm>
          <a:prstGeom prst="straightConnector1">
            <a:avLst/>
          </a:prstGeom>
          <a:ln w="63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3" name="直接箭头连接符 132"/>
          <p:cNvCxnSpPr>
            <a:stCxn id="113" idx="3"/>
          </p:cNvCxnSpPr>
          <p:nvPr/>
        </p:nvCxnSpPr>
        <p:spPr>
          <a:xfrm>
            <a:off x="2014449" y="2511324"/>
            <a:ext cx="1246911" cy="8496"/>
          </a:xfrm>
          <a:prstGeom prst="straightConnector1">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4" name="直接连接符 133"/>
          <p:cNvCxnSpPr>
            <a:stCxn id="116" idx="3"/>
          </p:cNvCxnSpPr>
          <p:nvPr/>
        </p:nvCxnSpPr>
        <p:spPr>
          <a:xfrm>
            <a:off x="5081670" y="4502802"/>
            <a:ext cx="760010" cy="10835"/>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肘形连接符 134"/>
          <p:cNvCxnSpPr>
            <a:endCxn id="115" idx="3"/>
          </p:cNvCxnSpPr>
          <p:nvPr/>
        </p:nvCxnSpPr>
        <p:spPr>
          <a:xfrm rot="16200000" flipV="1">
            <a:off x="4055141" y="2738240"/>
            <a:ext cx="2837450" cy="713343"/>
          </a:xfrm>
          <a:prstGeom prst="bent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6" name="矩形 135"/>
          <p:cNvSpPr/>
          <p:nvPr/>
        </p:nvSpPr>
        <p:spPr>
          <a:xfrm>
            <a:off x="4020671" y="2071495"/>
            <a:ext cx="927815" cy="323165"/>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zh-CN" altLang="en-US" sz="1050" dirty="0">
                <a:solidFill>
                  <a:schemeClr val="tx1"/>
                </a:solidFill>
                <a:latin typeface="宋体" panose="02010600030101010101" pitchFamily="2" charset="-122"/>
                <a:ea typeface="宋体" panose="02010600030101010101" pitchFamily="2" charset="-122"/>
              </a:rPr>
              <a:t>读取</a:t>
            </a:r>
            <a:r>
              <a:rPr lang="zh-CN" altLang="en-US" sz="1050" dirty="0">
                <a:solidFill>
                  <a:schemeClr val="tx1"/>
                </a:solidFill>
                <a:latin typeface="宋体" panose="02010600030101010101" pitchFamily="2" charset="-122"/>
                <a:ea typeface="宋体" panose="02010600030101010101" pitchFamily="2" charset="-122"/>
                <a:cs typeface="Times New Roman" panose="02020603050405020304" pitchFamily="18" charset="0"/>
              </a:rPr>
              <a:t>第</a:t>
            </a:r>
            <a:r>
              <a:rPr lang="en-US" altLang="zh-CN" sz="1050" dirty="0" err="1">
                <a:solidFill>
                  <a:schemeClr val="tx1"/>
                </a:solidFill>
                <a:latin typeface="宋体" panose="02010600030101010101" pitchFamily="2" charset="-122"/>
                <a:ea typeface="宋体" panose="02010600030101010101" pitchFamily="2" charset="-122"/>
                <a:cs typeface="Times New Roman" panose="02020603050405020304" pitchFamily="18" charset="0"/>
              </a:rPr>
              <a:t>i</a:t>
            </a:r>
            <a:r>
              <a:rPr lang="zh-CN" altLang="en-US" sz="1050" dirty="0">
                <a:solidFill>
                  <a:schemeClr val="tx1"/>
                </a:solidFill>
                <a:latin typeface="宋体" panose="02010600030101010101" pitchFamily="2" charset="-122"/>
                <a:ea typeface="宋体" panose="02010600030101010101" pitchFamily="2" charset="-122"/>
                <a:cs typeface="Times New Roman" panose="02020603050405020304" pitchFamily="18" charset="0"/>
              </a:rPr>
              <a:t>管线的端点</a:t>
            </a:r>
            <a:r>
              <a:rPr lang="en-US" altLang="zh-CN" sz="1050" dirty="0">
                <a:solidFill>
                  <a:schemeClr val="tx1"/>
                </a:solidFill>
                <a:latin typeface="宋体" panose="02010600030101010101" pitchFamily="2" charset="-122"/>
                <a:ea typeface="宋体" panose="02010600030101010101" pitchFamily="2" charset="-122"/>
                <a:cs typeface="Times New Roman" panose="02020603050405020304" pitchFamily="18" charset="0"/>
              </a:rPr>
              <a:t>N1</a:t>
            </a:r>
            <a:r>
              <a:rPr lang="zh-CN" altLang="en-US" sz="105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r>
              <a:rPr lang="en-US" altLang="zh-CN" sz="1050" dirty="0">
                <a:solidFill>
                  <a:schemeClr val="tx1"/>
                </a:solidFill>
                <a:latin typeface="宋体" panose="02010600030101010101" pitchFamily="2" charset="-122"/>
                <a:ea typeface="宋体" panose="02010600030101010101" pitchFamily="2" charset="-122"/>
                <a:cs typeface="Times New Roman" panose="02020603050405020304" pitchFamily="18" charset="0"/>
              </a:rPr>
              <a:t>N2</a:t>
            </a:r>
            <a:endParaRPr lang="zh-CN" altLang="en-US" sz="1050" dirty="0">
              <a:solidFill>
                <a:schemeClr val="tx1"/>
              </a:solidFill>
              <a:latin typeface="宋体" panose="02010600030101010101" pitchFamily="2" charset="-122"/>
              <a:ea typeface="宋体" panose="02010600030101010101" pitchFamily="2" charset="-122"/>
            </a:endParaRPr>
          </a:p>
        </p:txBody>
      </p:sp>
      <p:sp>
        <p:nvSpPr>
          <p:cNvPr id="137" name="矩形 136"/>
          <p:cNvSpPr/>
          <p:nvPr/>
        </p:nvSpPr>
        <p:spPr>
          <a:xfrm>
            <a:off x="3725313" y="2628617"/>
            <a:ext cx="1505474" cy="326401"/>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r>
              <a:rPr lang="zh-CN" altLang="en-US" sz="1050" dirty="0">
                <a:latin typeface="宋体" panose="02010600030101010101" pitchFamily="2" charset="-122"/>
                <a:ea typeface="宋体" panose="02010600030101010101" pitchFamily="2" charset="-122"/>
                <a:cs typeface="Times New Roman" panose="02020603050405020304" pitchFamily="18" charset="0"/>
              </a:rPr>
              <a:t>按照</a:t>
            </a:r>
            <a:r>
              <a:rPr lang="en-US" altLang="zh-CN" sz="1050" i="1" dirty="0">
                <a:latin typeface="Times New Roman" panose="02020603050405020304" pitchFamily="18" charset="0"/>
                <a:cs typeface="Times New Roman" panose="02020603050405020304" pitchFamily="18" charset="0"/>
              </a:rPr>
              <a:t>L</a:t>
            </a:r>
            <a:r>
              <a:rPr lang="en-US" altLang="zh-CN" sz="1050" baseline="-25000" dirty="0">
                <a:latin typeface="Times New Roman" panose="02020603050405020304" pitchFamily="18" charset="0"/>
                <a:cs typeface="Times New Roman" panose="02020603050405020304" pitchFamily="18" charset="0"/>
              </a:rPr>
              <a:t>k</a:t>
            </a:r>
            <a:r>
              <a:rPr lang="en-US" altLang="zh-CN" sz="1050" dirty="0">
                <a:latin typeface="宋体" panose="02010600030101010101" pitchFamily="2" charset="-122"/>
                <a:ea typeface="宋体" panose="02010600030101010101" pitchFamily="2" charset="-122"/>
                <a:cs typeface="Times New Roman" panose="02020603050405020304" pitchFamily="18" charset="0"/>
              </a:rPr>
              <a:t>/</a:t>
            </a:r>
            <a:r>
              <a:rPr lang="en-US" altLang="zh-CN" sz="1050" i="1" dirty="0">
                <a:latin typeface="Times New Roman" panose="02020603050405020304" pitchFamily="18" charset="0"/>
                <a:cs typeface="Times New Roman" panose="02020603050405020304" pitchFamily="18" charset="0"/>
              </a:rPr>
              <a:t>L</a:t>
            </a:r>
            <a:r>
              <a:rPr lang="zh-CN" altLang="en-US" sz="1050" dirty="0">
                <a:latin typeface="Times New Roman" panose="02020603050405020304" pitchFamily="18" charset="0"/>
                <a:cs typeface="Times New Roman" panose="02020603050405020304" pitchFamily="18" charset="0"/>
              </a:rPr>
              <a:t>比例求</a:t>
            </a:r>
            <a:r>
              <a:rPr lang="en-US" altLang="zh-CN" sz="1050" dirty="0">
                <a:latin typeface="Times New Roman" panose="02020603050405020304" pitchFamily="18" charset="0"/>
                <a:cs typeface="Times New Roman" panose="02020603050405020304" pitchFamily="18" charset="0"/>
              </a:rPr>
              <a:t>k</a:t>
            </a:r>
            <a:r>
              <a:rPr lang="zh-CN" altLang="en-US" sz="1050" dirty="0">
                <a:latin typeface="Times New Roman" panose="02020603050405020304" pitchFamily="18" charset="0"/>
                <a:cs typeface="Times New Roman" panose="02020603050405020304" pitchFamily="18" charset="0"/>
              </a:rPr>
              <a:t>破坏</a:t>
            </a:r>
            <a:r>
              <a:rPr lang="zh-CN" altLang="en-US" sz="1050" dirty="0">
                <a:latin typeface="Times New Roman" panose="02020603050405020304" pitchFamily="18" charset="0"/>
                <a:cs typeface="Times New Roman" panose="02020603050405020304" pitchFamily="18" charset="0"/>
              </a:rPr>
              <a:t>点</a:t>
            </a:r>
            <a:endParaRPr lang="en-US" altLang="zh-CN" sz="1050" dirty="0">
              <a:latin typeface="Times New Roman" panose="02020603050405020304" pitchFamily="18" charset="0"/>
              <a:cs typeface="Times New Roman" panose="02020603050405020304" pitchFamily="18" charset="0"/>
            </a:endParaRPr>
          </a:p>
          <a:p>
            <a:r>
              <a:rPr lang="zh-CN" altLang="en-US" sz="1050" dirty="0">
                <a:latin typeface="Times New Roman" panose="02020603050405020304" pitchFamily="18" charset="0"/>
                <a:cs typeface="Times New Roman" panose="02020603050405020304" pitchFamily="18" charset="0"/>
              </a:rPr>
              <a:t>的坐标、高程。</a:t>
            </a:r>
            <a:endParaRPr lang="zh-CN" altLang="en-US" sz="1050" i="1" dirty="0">
              <a:latin typeface="Times New Roman" panose="02020603050405020304" pitchFamily="18" charset="0"/>
              <a:cs typeface="Times New Roman" panose="02020603050405020304" pitchFamily="18" charset="0"/>
            </a:endParaRPr>
          </a:p>
        </p:txBody>
      </p:sp>
      <p:cxnSp>
        <p:nvCxnSpPr>
          <p:cNvPr id="138" name="直接箭头连接符 137"/>
          <p:cNvCxnSpPr>
            <a:stCxn id="136" idx="2"/>
            <a:endCxn id="137" idx="0"/>
          </p:cNvCxnSpPr>
          <p:nvPr/>
        </p:nvCxnSpPr>
        <p:spPr>
          <a:xfrm flipH="1">
            <a:off x="4478050" y="2394660"/>
            <a:ext cx="6528" cy="23395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9" name="流程图: 数据 138"/>
          <p:cNvSpPr/>
          <p:nvPr/>
        </p:nvSpPr>
        <p:spPr>
          <a:xfrm>
            <a:off x="3261360" y="5574506"/>
            <a:ext cx="2431246" cy="323165"/>
          </a:xfrm>
          <a:prstGeom prst="flowChartInputOutpu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zh-CN" altLang="en-US" sz="1050" dirty="0">
                <a:solidFill>
                  <a:schemeClr val="tx1"/>
                </a:solidFill>
                <a:latin typeface="宋体" panose="02010600030101010101" pitchFamily="2" charset="-122"/>
                <a:ea typeface="宋体" panose="02010600030101010101" pitchFamily="2" charset="-122"/>
              </a:rPr>
              <a:t>输入：</a:t>
            </a:r>
            <a:endParaRPr lang="en-US" altLang="zh-CN" sz="1050" dirty="0">
              <a:solidFill>
                <a:schemeClr val="tx1"/>
              </a:solidFill>
              <a:latin typeface="宋体" panose="02010600030101010101" pitchFamily="2" charset="-122"/>
              <a:ea typeface="宋体" panose="02010600030101010101" pitchFamily="2" charset="-122"/>
            </a:endParaRPr>
          </a:p>
          <a:p>
            <a:r>
              <a:rPr lang="en-US" altLang="zh-CN" sz="1050" dirty="0">
                <a:solidFill>
                  <a:schemeClr val="tx1"/>
                </a:solidFill>
                <a:latin typeface="宋体" panose="02010600030101010101" pitchFamily="2" charset="-122"/>
                <a:ea typeface="宋体" panose="02010600030101010101" pitchFamily="2" charset="-122"/>
              </a:rPr>
              <a:t>Data2</a:t>
            </a:r>
            <a:r>
              <a:rPr lang="zh-CN" altLang="en-US" sz="1050" dirty="0">
                <a:solidFill>
                  <a:schemeClr val="tx1"/>
                </a:solidFill>
                <a:latin typeface="宋体" panose="02010600030101010101" pitchFamily="2" charset="-122"/>
                <a:ea typeface="宋体" panose="02010600030101010101" pitchFamily="2" charset="-122"/>
              </a:rPr>
              <a:t>存储破坏节点数据</a:t>
            </a:r>
            <a:endParaRPr lang="zh-CN" altLang="en-US" sz="1050" dirty="0">
              <a:solidFill>
                <a:schemeClr val="tx1"/>
              </a:solidFill>
              <a:latin typeface="宋体" panose="02010600030101010101" pitchFamily="2" charset="-122"/>
              <a:ea typeface="宋体" panose="02010600030101010101" pitchFamily="2" charset="-122"/>
            </a:endParaRPr>
          </a:p>
        </p:txBody>
      </p:sp>
      <p:cxnSp>
        <p:nvCxnSpPr>
          <p:cNvPr id="140" name="直接箭头连接符 139"/>
          <p:cNvCxnSpPr>
            <a:stCxn id="122" idx="2"/>
            <a:endCxn id="139" idx="1"/>
          </p:cNvCxnSpPr>
          <p:nvPr/>
        </p:nvCxnSpPr>
        <p:spPr>
          <a:xfrm>
            <a:off x="4473689" y="5354131"/>
            <a:ext cx="3294" cy="22037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1" name="圆角矩形 140"/>
          <p:cNvSpPr/>
          <p:nvPr/>
        </p:nvSpPr>
        <p:spPr>
          <a:xfrm>
            <a:off x="4250135" y="6166021"/>
            <a:ext cx="461290" cy="178772"/>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zh-CN" altLang="en-US" sz="1050" dirty="0">
                <a:solidFill>
                  <a:schemeClr val="tx1"/>
                </a:solidFill>
                <a:latin typeface="宋体" panose="02010600030101010101" pitchFamily="2" charset="-122"/>
                <a:ea typeface="宋体" panose="02010600030101010101" pitchFamily="2" charset="-122"/>
              </a:rPr>
              <a:t>结束 </a:t>
            </a:r>
          </a:p>
        </p:txBody>
      </p:sp>
      <p:cxnSp>
        <p:nvCxnSpPr>
          <p:cNvPr id="142" name="直接箭头连接符 141"/>
          <p:cNvCxnSpPr>
            <a:stCxn id="139" idx="4"/>
            <a:endCxn id="141" idx="0"/>
          </p:cNvCxnSpPr>
          <p:nvPr/>
        </p:nvCxnSpPr>
        <p:spPr>
          <a:xfrm>
            <a:off x="4476984" y="5897671"/>
            <a:ext cx="3797" cy="26835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直接箭头连接符 142"/>
          <p:cNvCxnSpPr>
            <a:stCxn id="137" idx="2"/>
            <a:endCxn id="130" idx="0"/>
          </p:cNvCxnSpPr>
          <p:nvPr/>
        </p:nvCxnSpPr>
        <p:spPr>
          <a:xfrm flipH="1">
            <a:off x="4476957" y="2955018"/>
            <a:ext cx="1093" cy="24666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肘形连接符 149"/>
          <p:cNvCxnSpPr>
            <a:endCxn id="125" idx="1"/>
          </p:cNvCxnSpPr>
          <p:nvPr/>
        </p:nvCxnSpPr>
        <p:spPr>
          <a:xfrm rot="5400000" flipH="1" flipV="1">
            <a:off x="3015031" y="1467101"/>
            <a:ext cx="1290553" cy="797895"/>
          </a:xfrm>
          <a:prstGeom prst="bent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35523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t>工作进展</a:t>
            </a:r>
            <a:r>
              <a:rPr lang="en-US" altLang="zh-CN" dirty="0"/>
              <a:t>——</a:t>
            </a:r>
            <a:r>
              <a:rPr lang="zh-CN" altLang="en-US" dirty="0"/>
              <a:t>软件开发</a:t>
            </a:r>
            <a:r>
              <a:rPr lang="zh-CN" altLang="en-US" dirty="0" smtClean="0"/>
              <a:t>流程图</a:t>
            </a:r>
            <a:endParaRPr lang="zh-CN" altLang="en-US" dirty="0"/>
          </a:p>
        </p:txBody>
      </p:sp>
      <p:sp>
        <p:nvSpPr>
          <p:cNvPr id="35" name="流程图: 终止 34"/>
          <p:cNvSpPr/>
          <p:nvPr/>
        </p:nvSpPr>
        <p:spPr>
          <a:xfrm>
            <a:off x="1141067" y="958850"/>
            <a:ext cx="1830733" cy="429438"/>
          </a:xfrm>
          <a:prstGeom prst="flowChartTerminator">
            <a:avLst/>
          </a:prstGeom>
          <a:noFill/>
          <a:ln w="6350">
            <a:solidFill>
              <a:schemeClr val="dk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zh-CN" altLang="en-US" sz="1050" dirty="0" smtClean="0">
                <a:latin typeface="宋体" panose="02010600030101010101" pitchFamily="2" charset="-122"/>
                <a:ea typeface="宋体" panose="02010600030101010101" pitchFamily="2" charset="-122"/>
                <a:cs typeface="Times New Roman" panose="02020603050405020304" pitchFamily="18" charset="0"/>
              </a:rPr>
              <a:t>开始</a:t>
            </a:r>
            <a:endParaRPr lang="en-US" altLang="zh-CN" sz="1050" dirty="0" smtClean="0">
              <a:latin typeface="宋体" panose="02010600030101010101" pitchFamily="2" charset="-122"/>
              <a:ea typeface="宋体" panose="02010600030101010101" pitchFamily="2" charset="-122"/>
              <a:cs typeface="Times New Roman" panose="02020603050405020304" pitchFamily="18" charset="0"/>
            </a:endParaRPr>
          </a:p>
          <a:p>
            <a:pPr algn="ctr"/>
            <a:r>
              <a:rPr lang="en-US" altLang="zh-CN" sz="1050" dirty="0" err="1" smtClean="0">
                <a:solidFill>
                  <a:schemeClr val="tx1"/>
                </a:solidFill>
              </a:rPr>
              <a:t>damage_creatpipes</a:t>
            </a:r>
            <a:endParaRPr lang="zh-CN" altLang="en-US" sz="1050" dirty="0">
              <a:latin typeface="宋体" panose="02010600030101010101" pitchFamily="2" charset="-122"/>
              <a:ea typeface="宋体" panose="02010600030101010101" pitchFamily="2" charset="-122"/>
              <a:cs typeface="Times New Roman" panose="02020603050405020304" pitchFamily="18" charset="0"/>
            </a:endParaRPr>
          </a:p>
        </p:txBody>
      </p:sp>
      <p:sp>
        <p:nvSpPr>
          <p:cNvPr id="36" name="矩形 35"/>
          <p:cNvSpPr/>
          <p:nvPr/>
        </p:nvSpPr>
        <p:spPr>
          <a:xfrm>
            <a:off x="5905284" y="1786434"/>
            <a:ext cx="1075330" cy="361616"/>
          </a:xfrm>
          <a:prstGeom prst="rect">
            <a:avLst/>
          </a:prstGeom>
          <a:noFill/>
          <a:ln w="6350">
            <a:solidFill>
              <a:schemeClr val="dk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zh-CN" altLang="en-US" sz="1050" dirty="0">
                <a:latin typeface="宋体" panose="02010600030101010101" pitchFamily="2" charset="-122"/>
                <a:ea typeface="宋体" panose="02010600030101010101" pitchFamily="2" charset="-122"/>
                <a:cs typeface="Times New Roman" panose="02020603050405020304" pitchFamily="18" charset="0"/>
              </a:rPr>
              <a:t>破坏</a:t>
            </a:r>
            <a:r>
              <a:rPr lang="zh-CN" altLang="en-US" sz="1050" dirty="0">
                <a:latin typeface="宋体" panose="02010600030101010101" pitchFamily="2" charset="-122"/>
                <a:ea typeface="宋体" panose="02010600030101010101" pitchFamily="2" charset="-122"/>
                <a:cs typeface="Times New Roman" panose="02020603050405020304" pitchFamily="18" charset="0"/>
              </a:rPr>
              <a:t>点</a:t>
            </a:r>
            <a:r>
              <a:rPr lang="en-US" altLang="zh-CN" sz="1050" i="1" dirty="0">
                <a:latin typeface="Times New Roman" panose="02020603050405020304" pitchFamily="18" charset="0"/>
                <a:cs typeface="Times New Roman" panose="02020603050405020304" pitchFamily="18" charset="0"/>
              </a:rPr>
              <a:t>k</a:t>
            </a:r>
            <a:endParaRPr lang="zh-CN" altLang="en-US" sz="1050" dirty="0">
              <a:latin typeface="宋体" panose="02010600030101010101" pitchFamily="2" charset="-122"/>
              <a:ea typeface="宋体" panose="02010600030101010101" pitchFamily="2" charset="-122"/>
              <a:cs typeface="Times New Roman" panose="02020603050405020304" pitchFamily="18" charset="0"/>
            </a:endParaRPr>
          </a:p>
        </p:txBody>
      </p:sp>
      <p:cxnSp>
        <p:nvCxnSpPr>
          <p:cNvPr id="38" name="直接箭头连接符 37"/>
          <p:cNvCxnSpPr>
            <a:stCxn id="35" idx="2"/>
          </p:cNvCxnSpPr>
          <p:nvPr/>
        </p:nvCxnSpPr>
        <p:spPr>
          <a:xfrm flipH="1">
            <a:off x="2056433" y="1388288"/>
            <a:ext cx="1" cy="220379"/>
          </a:xfrm>
          <a:prstGeom prst="straightConnector1">
            <a:avLst/>
          </a:prstGeom>
          <a:ln w="6350">
            <a:solidFill>
              <a:schemeClr val="dk1"/>
            </a:solidFill>
            <a:tailEnd type="triangle"/>
          </a:ln>
        </p:spPr>
        <p:style>
          <a:lnRef idx="1">
            <a:schemeClr val="accent1"/>
          </a:lnRef>
          <a:fillRef idx="0">
            <a:schemeClr val="accent1"/>
          </a:fillRef>
          <a:effectRef idx="0">
            <a:schemeClr val="accent1"/>
          </a:effectRef>
          <a:fontRef idx="minor">
            <a:schemeClr val="tx1"/>
          </a:fontRef>
        </p:style>
      </p:cxnSp>
      <p:sp>
        <p:nvSpPr>
          <p:cNvPr id="39" name="菱形 38"/>
          <p:cNvSpPr/>
          <p:nvPr/>
        </p:nvSpPr>
        <p:spPr>
          <a:xfrm>
            <a:off x="5582121" y="2478170"/>
            <a:ext cx="1722429" cy="476442"/>
          </a:xfrm>
          <a:prstGeom prst="diamond">
            <a:avLst/>
          </a:prstGeom>
          <a:noFill/>
          <a:ln w="6350">
            <a:solidFill>
              <a:schemeClr val="dk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altLang="zh-CN" sz="1050" i="1" dirty="0">
                <a:latin typeface="Times New Roman" panose="02020603050405020304" pitchFamily="18" charset="0"/>
                <a:cs typeface="Times New Roman" panose="02020603050405020304" pitchFamily="18" charset="0"/>
              </a:rPr>
              <a:t>k</a:t>
            </a:r>
            <a:r>
              <a:rPr lang="en-US" altLang="zh-CN" sz="1050" dirty="0">
                <a:latin typeface="宋体" panose="02010600030101010101" pitchFamily="2" charset="-122"/>
                <a:ea typeface="宋体" panose="02010600030101010101" pitchFamily="2" charset="-122"/>
                <a:cs typeface="Times New Roman" panose="02020603050405020304" pitchFamily="18" charset="0"/>
              </a:rPr>
              <a:t>=1</a:t>
            </a:r>
            <a:endParaRPr lang="zh-CN" altLang="en-US" sz="1050" dirty="0">
              <a:latin typeface="宋体" panose="02010600030101010101" pitchFamily="2" charset="-122"/>
              <a:ea typeface="宋体" panose="02010600030101010101" pitchFamily="2" charset="-122"/>
              <a:cs typeface="Times New Roman" panose="02020603050405020304" pitchFamily="18" charset="0"/>
            </a:endParaRPr>
          </a:p>
        </p:txBody>
      </p:sp>
      <p:cxnSp>
        <p:nvCxnSpPr>
          <p:cNvPr id="40" name="直接箭头连接符 39"/>
          <p:cNvCxnSpPr>
            <a:stCxn id="36" idx="2"/>
            <a:endCxn id="39" idx="0"/>
          </p:cNvCxnSpPr>
          <p:nvPr/>
        </p:nvCxnSpPr>
        <p:spPr>
          <a:xfrm>
            <a:off x="6442949" y="2148051"/>
            <a:ext cx="386" cy="330120"/>
          </a:xfrm>
          <a:prstGeom prst="straightConnector1">
            <a:avLst/>
          </a:prstGeom>
          <a:ln w="6350">
            <a:solidFill>
              <a:schemeClr val="dk1"/>
            </a:solidFill>
            <a:tailEnd type="triangle"/>
          </a:ln>
        </p:spPr>
        <p:style>
          <a:lnRef idx="1">
            <a:schemeClr val="accent1"/>
          </a:lnRef>
          <a:fillRef idx="0">
            <a:schemeClr val="accent1"/>
          </a:fillRef>
          <a:effectRef idx="0">
            <a:schemeClr val="accent1"/>
          </a:effectRef>
          <a:fontRef idx="minor">
            <a:schemeClr val="tx1"/>
          </a:fontRef>
        </p:style>
      </p:cxnSp>
      <p:sp>
        <p:nvSpPr>
          <p:cNvPr id="41" name="流程图: 过程 40"/>
          <p:cNvSpPr/>
          <p:nvPr/>
        </p:nvSpPr>
        <p:spPr>
          <a:xfrm>
            <a:off x="7684426" y="2506746"/>
            <a:ext cx="1389364" cy="428229"/>
          </a:xfrm>
          <a:prstGeom prst="flowChartProcess">
            <a:avLst/>
          </a:prstGeom>
          <a:noFill/>
          <a:ln w="6350">
            <a:solidFill>
              <a:schemeClr val="dk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zh-CN" altLang="en-US" sz="1050" dirty="0">
                <a:latin typeface="宋体" panose="02010600030101010101" pitchFamily="2" charset="-122"/>
                <a:ea typeface="宋体" panose="02010600030101010101" pitchFamily="2" charset="-122"/>
                <a:cs typeface="Times New Roman" panose="02020603050405020304" pitchFamily="18" charset="0"/>
              </a:rPr>
              <a:t>生成</a:t>
            </a:r>
            <a:r>
              <a:rPr lang="zh-CN" altLang="en-US" sz="1050" dirty="0">
                <a:latin typeface="宋体" panose="02010600030101010101" pitchFamily="2" charset="-122"/>
                <a:ea typeface="宋体" panose="02010600030101010101" pitchFamily="2" charset="-122"/>
                <a:cs typeface="Times New Roman" panose="02020603050405020304" pitchFamily="18" charset="0"/>
              </a:rPr>
              <a:t>管线</a:t>
            </a:r>
            <a:r>
              <a:rPr lang="en-US" altLang="zh-CN" sz="1050" dirty="0">
                <a:latin typeface="宋体" panose="02010600030101010101" pitchFamily="2" charset="-122"/>
                <a:ea typeface="宋体" panose="02010600030101010101" pitchFamily="2" charset="-122"/>
                <a:cs typeface="Times New Roman" panose="02020603050405020304" pitchFamily="18" charset="0"/>
              </a:rPr>
              <a:t>P-</a:t>
            </a:r>
            <a:r>
              <a:rPr lang="en-US" altLang="zh-CN" sz="1050" i="1" dirty="0" err="1">
                <a:latin typeface="Times New Roman" panose="02020603050405020304" pitchFamily="18" charset="0"/>
                <a:cs typeface="Times New Roman" panose="02020603050405020304" pitchFamily="18" charset="0"/>
              </a:rPr>
              <a:t>ik</a:t>
            </a:r>
            <a:r>
              <a:rPr lang="zh-CN" altLang="en-US" sz="1050" dirty="0">
                <a:latin typeface="宋体" panose="02010600030101010101" pitchFamily="2" charset="-122"/>
                <a:ea typeface="宋体" panose="02010600030101010101" pitchFamily="2" charset="-122"/>
                <a:cs typeface="Times New Roman" panose="02020603050405020304" pitchFamily="18" charset="0"/>
              </a:rPr>
              <a:t>连接节点</a:t>
            </a:r>
            <a:r>
              <a:rPr lang="en-US" altLang="zh-CN" sz="1050" i="1" dirty="0" err="1">
                <a:latin typeface="Times New Roman" panose="02020603050405020304" pitchFamily="18" charset="0"/>
                <a:cs typeface="Times New Roman" panose="02020603050405020304" pitchFamily="18" charset="0"/>
              </a:rPr>
              <a:t>sn</a:t>
            </a:r>
            <a:r>
              <a:rPr lang="zh-CN" altLang="en-US" sz="1050" dirty="0">
                <a:latin typeface="宋体" panose="02010600030101010101" pitchFamily="2" charset="-122"/>
                <a:ea typeface="宋体" panose="02010600030101010101" pitchFamily="2" charset="-122"/>
                <a:cs typeface="Times New Roman" panose="02020603050405020304" pitchFamily="18" charset="0"/>
              </a:rPr>
              <a:t>与</a:t>
            </a:r>
            <a:r>
              <a:rPr lang="zh-CN" altLang="en-US" sz="1050" dirty="0">
                <a:latin typeface="宋体" panose="02010600030101010101" pitchFamily="2" charset="-122"/>
                <a:ea typeface="宋体" panose="02010600030101010101" pitchFamily="2" charset="-122"/>
                <a:cs typeface="Times New Roman" panose="02020603050405020304" pitchFamily="18" charset="0"/>
              </a:rPr>
              <a:t>破坏</a:t>
            </a:r>
            <a:r>
              <a:rPr lang="zh-CN" altLang="en-US" sz="1050" dirty="0">
                <a:latin typeface="宋体" panose="02010600030101010101" pitchFamily="2" charset="-122"/>
                <a:ea typeface="宋体" panose="02010600030101010101" pitchFamily="2" charset="-122"/>
                <a:cs typeface="Times New Roman" panose="02020603050405020304" pitchFamily="18" charset="0"/>
              </a:rPr>
              <a:t>点</a:t>
            </a:r>
            <a:r>
              <a:rPr lang="en-US" altLang="zh-CN" sz="1050" i="1" dirty="0">
                <a:latin typeface="Times New Roman" panose="02020603050405020304" pitchFamily="18" charset="0"/>
                <a:cs typeface="Times New Roman" panose="02020603050405020304" pitchFamily="18" charset="0"/>
              </a:rPr>
              <a:t>k</a:t>
            </a:r>
            <a:endParaRPr lang="zh-CN" altLang="en-US" sz="1050" dirty="0">
              <a:latin typeface="宋体" panose="02010600030101010101" pitchFamily="2" charset="-122"/>
              <a:ea typeface="宋体" panose="02010600030101010101" pitchFamily="2" charset="-122"/>
              <a:cs typeface="Times New Roman" panose="02020603050405020304" pitchFamily="18" charset="0"/>
            </a:endParaRPr>
          </a:p>
        </p:txBody>
      </p:sp>
      <p:sp>
        <p:nvSpPr>
          <p:cNvPr id="42" name="流程图: 过程 41"/>
          <p:cNvSpPr/>
          <p:nvPr/>
        </p:nvSpPr>
        <p:spPr>
          <a:xfrm>
            <a:off x="5906056" y="862374"/>
            <a:ext cx="1075330" cy="304518"/>
          </a:xfrm>
          <a:prstGeom prst="flowChartProcess">
            <a:avLst/>
          </a:prstGeom>
          <a:noFill/>
          <a:ln w="6350">
            <a:solidFill>
              <a:schemeClr val="dk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zh-CN" altLang="en-US" sz="1050" dirty="0">
                <a:latin typeface="宋体" panose="02010600030101010101" pitchFamily="2" charset="-122"/>
                <a:ea typeface="宋体" panose="02010600030101010101" pitchFamily="2" charset="-122"/>
                <a:cs typeface="Times New Roman" panose="02020603050405020304" pitchFamily="18" charset="0"/>
              </a:rPr>
              <a:t>管线</a:t>
            </a:r>
            <a:r>
              <a:rPr lang="en-US" altLang="zh-CN" sz="1050" i="1" dirty="0" err="1">
                <a:latin typeface="Times New Roman" panose="02020603050405020304" pitchFamily="18" charset="0"/>
                <a:cs typeface="Times New Roman" panose="02020603050405020304" pitchFamily="18" charset="0"/>
              </a:rPr>
              <a:t>i</a:t>
            </a:r>
            <a:endParaRPr lang="zh-CN" altLang="en-US" sz="1050" dirty="0">
              <a:latin typeface="宋体" panose="02010600030101010101" pitchFamily="2" charset="-122"/>
              <a:ea typeface="宋体" panose="02010600030101010101" pitchFamily="2" charset="-122"/>
              <a:cs typeface="Times New Roman" panose="02020603050405020304" pitchFamily="18" charset="0"/>
            </a:endParaRPr>
          </a:p>
        </p:txBody>
      </p:sp>
      <p:cxnSp>
        <p:nvCxnSpPr>
          <p:cNvPr id="43" name="直接箭头连接符 42"/>
          <p:cNvCxnSpPr>
            <a:stCxn id="65" idx="2"/>
            <a:endCxn id="36" idx="0"/>
          </p:cNvCxnSpPr>
          <p:nvPr/>
        </p:nvCxnSpPr>
        <p:spPr>
          <a:xfrm flipH="1">
            <a:off x="6442949" y="1568591"/>
            <a:ext cx="773" cy="217844"/>
          </a:xfrm>
          <a:prstGeom prst="straightConnector1">
            <a:avLst/>
          </a:prstGeom>
          <a:ln w="6350">
            <a:solidFill>
              <a:schemeClr val="dk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39" idx="3"/>
            <a:endCxn id="41" idx="1"/>
          </p:cNvCxnSpPr>
          <p:nvPr/>
        </p:nvCxnSpPr>
        <p:spPr>
          <a:xfrm>
            <a:off x="7304550" y="2716393"/>
            <a:ext cx="379876" cy="4469"/>
          </a:xfrm>
          <a:prstGeom prst="straightConnector1">
            <a:avLst/>
          </a:prstGeom>
          <a:ln w="6350">
            <a:solidFill>
              <a:schemeClr val="dk1"/>
            </a:solidFill>
            <a:tailEnd type="triangle"/>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7319969" y="2434782"/>
            <a:ext cx="319318" cy="253916"/>
          </a:xfrm>
          <a:prstGeom prst="rect">
            <a:avLst/>
          </a:prstGeom>
          <a:noFill/>
          <a:ln w="6350">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defPPr>
              <a:defRPr lang="zh-CN"/>
            </a:defPPr>
            <a:lvl1pPr algn="ctr">
              <a:defRPr sz="1050">
                <a:solidFill>
                  <a:schemeClr val="dk1"/>
                </a:solidFill>
                <a:latin typeface="宋体" panose="02010600030101010101" pitchFamily="2" charset="-122"/>
                <a:ea typeface="宋体" panose="02010600030101010101" pitchFamily="2" charset="-122"/>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zh-CN" altLang="en-US" dirty="0"/>
              <a:t>是</a:t>
            </a:r>
          </a:p>
        </p:txBody>
      </p:sp>
      <p:sp>
        <p:nvSpPr>
          <p:cNvPr id="46" name="流程图: 过程 45"/>
          <p:cNvSpPr/>
          <p:nvPr/>
        </p:nvSpPr>
        <p:spPr>
          <a:xfrm>
            <a:off x="7728190" y="3145308"/>
            <a:ext cx="1370714" cy="582296"/>
          </a:xfrm>
          <a:prstGeom prst="flowChartProcess">
            <a:avLst/>
          </a:prstGeom>
          <a:noFill/>
          <a:ln w="6350">
            <a:solidFill>
              <a:schemeClr val="dk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zh-CN" altLang="en-US" sz="1050" dirty="0">
                <a:latin typeface="宋体" panose="02010600030101010101" pitchFamily="2" charset="-122"/>
                <a:ea typeface="宋体" panose="02010600030101010101" pitchFamily="2" charset="-122"/>
                <a:cs typeface="Times New Roman" panose="02020603050405020304" pitchFamily="18" charset="0"/>
              </a:rPr>
              <a:t>生成管线</a:t>
            </a:r>
            <a:r>
              <a:rPr lang="en-US" altLang="zh-CN" sz="1050" dirty="0">
                <a:latin typeface="宋体" panose="02010600030101010101" pitchFamily="2" charset="-122"/>
                <a:ea typeface="宋体" panose="02010600030101010101" pitchFamily="2" charset="-122"/>
                <a:cs typeface="Times New Roman" panose="02020603050405020304" pitchFamily="18" charset="0"/>
              </a:rPr>
              <a:t>P-</a:t>
            </a:r>
            <a:r>
              <a:rPr lang="en-US" altLang="zh-CN" sz="1050" i="1" dirty="0" err="1">
                <a:latin typeface="Times New Roman" panose="02020603050405020304" pitchFamily="18" charset="0"/>
                <a:cs typeface="Times New Roman" panose="02020603050405020304" pitchFamily="18" charset="0"/>
              </a:rPr>
              <a:t>ik</a:t>
            </a:r>
            <a:r>
              <a:rPr lang="zh-CN" altLang="en-US" sz="1050" dirty="0">
                <a:latin typeface="宋体" panose="02010600030101010101" pitchFamily="2" charset="-122"/>
                <a:ea typeface="宋体" panose="02010600030101010101" pitchFamily="2" charset="-122"/>
                <a:cs typeface="Times New Roman" panose="02020603050405020304" pitchFamily="18" charset="0"/>
              </a:rPr>
              <a:t>连接</a:t>
            </a:r>
            <a:r>
              <a:rPr lang="zh-CN" altLang="en-US" sz="1050" dirty="0">
                <a:latin typeface="宋体" panose="02010600030101010101" pitchFamily="2" charset="-122"/>
                <a:ea typeface="宋体" panose="02010600030101010101" pitchFamily="2" charset="-122"/>
                <a:cs typeface="Times New Roman" panose="02020603050405020304" pitchFamily="18" charset="0"/>
              </a:rPr>
              <a:t>破坏</a:t>
            </a:r>
            <a:r>
              <a:rPr lang="zh-CN" altLang="en-US" sz="1050" dirty="0">
                <a:latin typeface="宋体" panose="02010600030101010101" pitchFamily="2" charset="-122"/>
                <a:ea typeface="宋体" panose="02010600030101010101" pitchFamily="2" charset="-122"/>
                <a:cs typeface="Times New Roman" panose="02020603050405020304" pitchFamily="18" charset="0"/>
              </a:rPr>
              <a:t>点</a:t>
            </a:r>
            <a:r>
              <a:rPr lang="en-US" altLang="zh-CN" sz="1050" i="1" dirty="0">
                <a:latin typeface="Times New Roman" panose="02020603050405020304" pitchFamily="18" charset="0"/>
                <a:cs typeface="Times New Roman" panose="02020603050405020304" pitchFamily="18" charset="0"/>
              </a:rPr>
              <a:t>k</a:t>
            </a:r>
            <a:r>
              <a:rPr lang="en-US" altLang="zh-CN" sz="1050" dirty="0">
                <a:latin typeface="宋体" panose="02010600030101010101" pitchFamily="2" charset="-122"/>
                <a:ea typeface="宋体" panose="02010600030101010101" pitchFamily="2" charset="-122"/>
                <a:cs typeface="Times New Roman" panose="02020603050405020304" pitchFamily="18" charset="0"/>
              </a:rPr>
              <a:t>-1</a:t>
            </a:r>
            <a:r>
              <a:rPr lang="zh-CN" altLang="en-US" sz="1050" dirty="0">
                <a:latin typeface="宋体" panose="02010600030101010101" pitchFamily="2" charset="-122"/>
                <a:ea typeface="宋体" panose="02010600030101010101" pitchFamily="2" charset="-122"/>
                <a:cs typeface="Times New Roman" panose="02020603050405020304" pitchFamily="18" charset="0"/>
              </a:rPr>
              <a:t>与破坏</a:t>
            </a:r>
            <a:r>
              <a:rPr lang="zh-CN" altLang="en-US" sz="1050" dirty="0">
                <a:latin typeface="宋体" panose="02010600030101010101" pitchFamily="2" charset="-122"/>
                <a:ea typeface="宋体" panose="02010600030101010101" pitchFamily="2" charset="-122"/>
                <a:cs typeface="Times New Roman" panose="02020603050405020304" pitchFamily="18" charset="0"/>
              </a:rPr>
              <a:t>点</a:t>
            </a:r>
            <a:r>
              <a:rPr lang="en-US" altLang="zh-CN" sz="1050" i="1" dirty="0">
                <a:latin typeface="Times New Roman" panose="02020603050405020304" pitchFamily="18" charset="0"/>
                <a:cs typeface="Times New Roman" panose="02020603050405020304" pitchFamily="18" charset="0"/>
              </a:rPr>
              <a:t>k</a:t>
            </a:r>
            <a:endParaRPr lang="zh-CN" altLang="en-US" sz="1050" dirty="0">
              <a:latin typeface="宋体" panose="02010600030101010101" pitchFamily="2" charset="-122"/>
              <a:ea typeface="宋体" panose="02010600030101010101" pitchFamily="2" charset="-122"/>
              <a:cs typeface="Times New Roman" panose="02020603050405020304" pitchFamily="18" charset="0"/>
            </a:endParaRPr>
          </a:p>
        </p:txBody>
      </p:sp>
      <p:sp>
        <p:nvSpPr>
          <p:cNvPr id="47" name="菱形 46"/>
          <p:cNvSpPr/>
          <p:nvPr/>
        </p:nvSpPr>
        <p:spPr>
          <a:xfrm>
            <a:off x="5690033" y="3197008"/>
            <a:ext cx="1502787" cy="476442"/>
          </a:xfrm>
          <a:prstGeom prst="diamond">
            <a:avLst/>
          </a:prstGeom>
          <a:noFill/>
          <a:ln w="6350">
            <a:solidFill>
              <a:schemeClr val="dk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altLang="zh-CN" sz="1050" i="1" dirty="0">
                <a:latin typeface="Times New Roman" panose="02020603050405020304" pitchFamily="18" charset="0"/>
                <a:cs typeface="Times New Roman" panose="02020603050405020304" pitchFamily="18" charset="0"/>
              </a:rPr>
              <a:t>k</a:t>
            </a:r>
            <a:r>
              <a:rPr lang="en-US" altLang="zh-CN" sz="1050" dirty="0">
                <a:latin typeface="Times New Roman" panose="02020603050405020304" pitchFamily="18" charset="0"/>
                <a:cs typeface="Times New Roman" panose="02020603050405020304" pitchFamily="18" charset="0"/>
              </a:rPr>
              <a:t>=n</a:t>
            </a:r>
            <a:r>
              <a:rPr lang="en-US" altLang="zh-CN" sz="1050" baseline="-25000" dirty="0">
                <a:latin typeface="Times New Roman" panose="02020603050405020304" pitchFamily="18" charset="0"/>
                <a:cs typeface="Times New Roman" panose="02020603050405020304" pitchFamily="18" charset="0"/>
              </a:rPr>
              <a:t>i2</a:t>
            </a:r>
            <a:endParaRPr lang="zh-CN" altLang="en-US" sz="1050" baseline="-25000" dirty="0">
              <a:latin typeface="Times New Roman" panose="02020603050405020304" pitchFamily="18" charset="0"/>
              <a:cs typeface="Times New Roman" panose="02020603050405020304" pitchFamily="18" charset="0"/>
            </a:endParaRPr>
          </a:p>
        </p:txBody>
      </p:sp>
      <p:cxnSp>
        <p:nvCxnSpPr>
          <p:cNvPr id="48" name="直接箭头连接符 47"/>
          <p:cNvCxnSpPr>
            <a:stCxn id="39" idx="2"/>
            <a:endCxn id="47" idx="0"/>
          </p:cNvCxnSpPr>
          <p:nvPr/>
        </p:nvCxnSpPr>
        <p:spPr>
          <a:xfrm flipH="1">
            <a:off x="6441426" y="2954613"/>
            <a:ext cx="1910" cy="242396"/>
          </a:xfrm>
          <a:prstGeom prst="straightConnector1">
            <a:avLst/>
          </a:prstGeom>
          <a:ln w="6350">
            <a:solidFill>
              <a:schemeClr val="dk1"/>
            </a:solidFill>
            <a:tailEnd type="triangle"/>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6538056" y="2982286"/>
            <a:ext cx="319318" cy="253916"/>
          </a:xfrm>
          <a:prstGeom prst="rect">
            <a:avLst/>
          </a:prstGeom>
          <a:noFill/>
          <a:ln w="6350">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defPPr>
              <a:defRPr lang="zh-CN"/>
            </a:defPPr>
            <a:lvl1pPr algn="ctr">
              <a:defRPr sz="1050">
                <a:solidFill>
                  <a:schemeClr val="dk1"/>
                </a:solidFill>
                <a:latin typeface="宋体" panose="02010600030101010101" pitchFamily="2" charset="-122"/>
                <a:ea typeface="宋体" panose="02010600030101010101" pitchFamily="2" charset="-122"/>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zh-CN" altLang="en-US" dirty="0"/>
              <a:t>否</a:t>
            </a:r>
          </a:p>
        </p:txBody>
      </p:sp>
      <p:sp>
        <p:nvSpPr>
          <p:cNvPr id="50" name="流程图: 过程 49"/>
          <p:cNvSpPr/>
          <p:nvPr/>
        </p:nvSpPr>
        <p:spPr>
          <a:xfrm>
            <a:off x="5746744" y="3913434"/>
            <a:ext cx="1389364" cy="428229"/>
          </a:xfrm>
          <a:prstGeom prst="flowChartProcess">
            <a:avLst/>
          </a:prstGeom>
          <a:noFill/>
          <a:ln w="6350">
            <a:solidFill>
              <a:schemeClr val="dk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zh-CN" altLang="en-US" sz="1050" dirty="0">
                <a:latin typeface="宋体" panose="02010600030101010101" pitchFamily="2" charset="-122"/>
                <a:ea typeface="宋体" panose="02010600030101010101" pitchFamily="2" charset="-122"/>
                <a:cs typeface="Times New Roman" panose="02020603050405020304" pitchFamily="18" charset="0"/>
              </a:rPr>
              <a:t>生成管线</a:t>
            </a:r>
            <a:r>
              <a:rPr lang="en-US" altLang="zh-CN" sz="1050" dirty="0">
                <a:latin typeface="宋体" panose="02010600030101010101" pitchFamily="2" charset="-122"/>
                <a:ea typeface="宋体" panose="02010600030101010101" pitchFamily="2" charset="-122"/>
                <a:cs typeface="Times New Roman" panose="02020603050405020304" pitchFamily="18" charset="0"/>
              </a:rPr>
              <a:t>P-</a:t>
            </a:r>
            <a:r>
              <a:rPr lang="en-US" altLang="zh-CN" sz="1050" i="1" dirty="0" err="1">
                <a:latin typeface="Times New Roman" panose="02020603050405020304" pitchFamily="18" charset="0"/>
                <a:cs typeface="Times New Roman" panose="02020603050405020304" pitchFamily="18" charset="0"/>
              </a:rPr>
              <a:t>i</a:t>
            </a:r>
            <a:r>
              <a:rPr lang="en-US" altLang="zh-CN" sz="1050" i="1" dirty="0" err="1">
                <a:latin typeface="Times New Roman" panose="02020603050405020304" pitchFamily="18" charset="0"/>
                <a:cs typeface="Times New Roman" panose="02020603050405020304" pitchFamily="18" charset="0"/>
              </a:rPr>
              <a:t>k</a:t>
            </a:r>
            <a:r>
              <a:rPr lang="zh-CN" altLang="en-US" sz="1050" dirty="0">
                <a:latin typeface="宋体" panose="02010600030101010101" pitchFamily="2" charset="-122"/>
                <a:ea typeface="宋体" panose="02010600030101010101" pitchFamily="2" charset="-122"/>
                <a:cs typeface="Times New Roman" panose="02020603050405020304" pitchFamily="18" charset="0"/>
              </a:rPr>
              <a:t>连节点</a:t>
            </a:r>
            <a:r>
              <a:rPr lang="en-US" altLang="zh-CN" sz="1050" i="1" dirty="0" err="1">
                <a:latin typeface="Times New Roman" panose="02020603050405020304" pitchFamily="18" charset="0"/>
                <a:ea typeface="宋体" panose="02010600030101010101" pitchFamily="2" charset="-122"/>
                <a:cs typeface="Times New Roman" panose="02020603050405020304" pitchFamily="18" charset="0"/>
              </a:rPr>
              <a:t>en</a:t>
            </a:r>
            <a:r>
              <a:rPr lang="zh-CN" altLang="en-US" sz="1050" dirty="0">
                <a:latin typeface="宋体" panose="02010600030101010101" pitchFamily="2" charset="-122"/>
                <a:ea typeface="宋体" panose="02010600030101010101" pitchFamily="2" charset="-122"/>
                <a:cs typeface="Times New Roman" panose="02020603050405020304" pitchFamily="18" charset="0"/>
              </a:rPr>
              <a:t>与</a:t>
            </a:r>
            <a:r>
              <a:rPr lang="zh-CN" altLang="en-US" sz="1050" dirty="0">
                <a:latin typeface="宋体" panose="02010600030101010101" pitchFamily="2" charset="-122"/>
                <a:ea typeface="宋体" panose="02010600030101010101" pitchFamily="2" charset="-122"/>
                <a:cs typeface="Times New Roman" panose="02020603050405020304" pitchFamily="18" charset="0"/>
              </a:rPr>
              <a:t>破坏</a:t>
            </a:r>
            <a:r>
              <a:rPr lang="zh-CN" altLang="en-US" sz="1050" dirty="0">
                <a:latin typeface="宋体" panose="02010600030101010101" pitchFamily="2" charset="-122"/>
                <a:ea typeface="宋体" panose="02010600030101010101" pitchFamily="2" charset="-122"/>
                <a:cs typeface="Times New Roman" panose="02020603050405020304" pitchFamily="18" charset="0"/>
              </a:rPr>
              <a:t>点</a:t>
            </a:r>
            <a:r>
              <a:rPr lang="en-US" altLang="zh-CN" sz="1050" i="1" dirty="0">
                <a:latin typeface="Times New Roman" panose="02020603050405020304" pitchFamily="18" charset="0"/>
                <a:cs typeface="Times New Roman" panose="02020603050405020304" pitchFamily="18" charset="0"/>
              </a:rPr>
              <a:t>k</a:t>
            </a:r>
            <a:endParaRPr lang="zh-CN" altLang="en-US" sz="1050" dirty="0">
              <a:latin typeface="宋体" panose="02010600030101010101" pitchFamily="2" charset="-122"/>
              <a:ea typeface="宋体" panose="02010600030101010101" pitchFamily="2" charset="-122"/>
              <a:cs typeface="Times New Roman" panose="02020603050405020304" pitchFamily="18" charset="0"/>
            </a:endParaRPr>
          </a:p>
        </p:txBody>
      </p:sp>
      <p:sp>
        <p:nvSpPr>
          <p:cNvPr id="51" name="文本框 50"/>
          <p:cNvSpPr txBox="1"/>
          <p:nvPr/>
        </p:nvSpPr>
        <p:spPr>
          <a:xfrm>
            <a:off x="6561428" y="3683461"/>
            <a:ext cx="319318" cy="253916"/>
          </a:xfrm>
          <a:prstGeom prst="rect">
            <a:avLst/>
          </a:prstGeom>
          <a:noFill/>
          <a:ln w="6350">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defPPr>
              <a:defRPr lang="zh-CN"/>
            </a:defPPr>
            <a:lvl1pPr algn="ctr">
              <a:defRPr sz="1050">
                <a:solidFill>
                  <a:schemeClr val="dk1"/>
                </a:solidFill>
                <a:latin typeface="宋体" panose="02010600030101010101" pitchFamily="2" charset="-122"/>
                <a:ea typeface="宋体" panose="02010600030101010101" pitchFamily="2" charset="-122"/>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zh-CN" altLang="en-US" dirty="0"/>
              <a:t>是</a:t>
            </a:r>
          </a:p>
        </p:txBody>
      </p:sp>
      <p:cxnSp>
        <p:nvCxnSpPr>
          <p:cNvPr id="52" name="直接箭头连接符 51"/>
          <p:cNvCxnSpPr>
            <a:stCxn id="47" idx="2"/>
            <a:endCxn id="50" idx="0"/>
          </p:cNvCxnSpPr>
          <p:nvPr/>
        </p:nvCxnSpPr>
        <p:spPr>
          <a:xfrm>
            <a:off x="6441425" y="3673451"/>
            <a:ext cx="0" cy="239984"/>
          </a:xfrm>
          <a:prstGeom prst="straightConnector1">
            <a:avLst/>
          </a:prstGeom>
          <a:ln w="6350">
            <a:solidFill>
              <a:schemeClr val="dk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47" idx="3"/>
            <a:endCxn id="46" idx="1"/>
          </p:cNvCxnSpPr>
          <p:nvPr/>
        </p:nvCxnSpPr>
        <p:spPr>
          <a:xfrm>
            <a:off x="7192819" y="3435230"/>
            <a:ext cx="535370" cy="1226"/>
          </a:xfrm>
          <a:prstGeom prst="bentConnector3">
            <a:avLst>
              <a:gd name="adj1" fmla="val 50000"/>
            </a:avLst>
          </a:prstGeom>
          <a:ln w="6350">
            <a:solidFill>
              <a:schemeClr val="dk1"/>
            </a:solidFill>
            <a:tailEnd type="triangle"/>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7273937" y="3230267"/>
            <a:ext cx="319318" cy="253916"/>
          </a:xfrm>
          <a:prstGeom prst="rect">
            <a:avLst/>
          </a:prstGeom>
          <a:noFill/>
          <a:ln w="6350">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defPPr>
              <a:defRPr lang="zh-CN"/>
            </a:defPPr>
            <a:lvl1pPr algn="ctr">
              <a:defRPr sz="1050">
                <a:latin typeface="宋体" panose="02010600030101010101" pitchFamily="2" charset="-122"/>
                <a:ea typeface="宋体" panose="02010600030101010101" pitchFamily="2" charset="-122"/>
                <a:cs typeface="Times New Roman" panose="02020603050405020304" pitchFamily="18" charset="0"/>
              </a:defRPr>
            </a:lvl1pPr>
          </a:lstStyle>
          <a:p>
            <a:r>
              <a:rPr lang="zh-CN" altLang="en-US" dirty="0"/>
              <a:t>否</a:t>
            </a:r>
          </a:p>
        </p:txBody>
      </p:sp>
      <p:cxnSp>
        <p:nvCxnSpPr>
          <p:cNvPr id="55" name="直接箭头连接符 54"/>
          <p:cNvCxnSpPr>
            <a:stCxn id="46" idx="3"/>
          </p:cNvCxnSpPr>
          <p:nvPr/>
        </p:nvCxnSpPr>
        <p:spPr>
          <a:xfrm>
            <a:off x="9098905" y="3436456"/>
            <a:ext cx="535371" cy="0"/>
          </a:xfrm>
          <a:prstGeom prst="straightConnector1">
            <a:avLst/>
          </a:prstGeom>
          <a:ln w="6350">
            <a:solidFill>
              <a:schemeClr val="dk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菱形 55"/>
          <p:cNvSpPr/>
          <p:nvPr/>
        </p:nvSpPr>
        <p:spPr>
          <a:xfrm>
            <a:off x="5690033" y="5123146"/>
            <a:ext cx="1502787" cy="476442"/>
          </a:xfrm>
          <a:prstGeom prst="diamond">
            <a:avLst/>
          </a:prstGeom>
          <a:noFill/>
          <a:ln w="6350">
            <a:solidFill>
              <a:schemeClr val="dk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altLang="zh-CN" sz="1050" i="1" dirty="0" err="1">
                <a:latin typeface="Times New Roman" panose="02020603050405020304" pitchFamily="18" charset="0"/>
                <a:cs typeface="Times New Roman" panose="02020603050405020304" pitchFamily="18" charset="0"/>
              </a:rPr>
              <a:t>i</a:t>
            </a:r>
            <a:r>
              <a:rPr lang="en-US" altLang="zh-CN" sz="1050" dirty="0">
                <a:latin typeface="宋体" panose="02010600030101010101" pitchFamily="2" charset="-122"/>
                <a:ea typeface="宋体" panose="02010600030101010101" pitchFamily="2" charset="-122"/>
                <a:cs typeface="Times New Roman" panose="02020603050405020304" pitchFamily="18" charset="0"/>
              </a:rPr>
              <a:t>=n1</a:t>
            </a:r>
            <a:endParaRPr lang="zh-CN" altLang="en-US" sz="1050" dirty="0">
              <a:latin typeface="宋体" panose="02010600030101010101" pitchFamily="2" charset="-122"/>
              <a:ea typeface="宋体" panose="02010600030101010101" pitchFamily="2" charset="-122"/>
              <a:cs typeface="Times New Roman" panose="02020603050405020304" pitchFamily="18" charset="0"/>
            </a:endParaRPr>
          </a:p>
        </p:txBody>
      </p:sp>
      <p:cxnSp>
        <p:nvCxnSpPr>
          <p:cNvPr id="57" name="直接箭头连接符 56"/>
          <p:cNvCxnSpPr>
            <a:stCxn id="50" idx="2"/>
            <a:endCxn id="79" idx="0"/>
          </p:cNvCxnSpPr>
          <p:nvPr/>
        </p:nvCxnSpPr>
        <p:spPr>
          <a:xfrm flipH="1">
            <a:off x="6439112" y="4341663"/>
            <a:ext cx="2314" cy="156220"/>
          </a:xfrm>
          <a:prstGeom prst="straightConnector1">
            <a:avLst/>
          </a:prstGeom>
          <a:ln w="6350">
            <a:solidFill>
              <a:schemeClr val="dk1"/>
            </a:solidFill>
            <a:tailEnd type="triangle"/>
          </a:ln>
        </p:spPr>
        <p:style>
          <a:lnRef idx="1">
            <a:schemeClr val="accent1"/>
          </a:lnRef>
          <a:fillRef idx="0">
            <a:schemeClr val="accent1"/>
          </a:fillRef>
          <a:effectRef idx="0">
            <a:schemeClr val="accent1"/>
          </a:effectRef>
          <a:fontRef idx="minor">
            <a:schemeClr val="tx1"/>
          </a:fontRef>
        </p:style>
      </p:cxnSp>
      <p:sp>
        <p:nvSpPr>
          <p:cNvPr id="58" name="流程图: 终止 57"/>
          <p:cNvSpPr/>
          <p:nvPr/>
        </p:nvSpPr>
        <p:spPr>
          <a:xfrm>
            <a:off x="6119168" y="6477601"/>
            <a:ext cx="656617" cy="304517"/>
          </a:xfrm>
          <a:prstGeom prst="flowChartTerminator">
            <a:avLst/>
          </a:prstGeom>
          <a:noFill/>
          <a:ln w="6350">
            <a:solidFill>
              <a:schemeClr val="dk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zh-CN" altLang="en-US" sz="1050" dirty="0">
                <a:latin typeface="宋体" panose="02010600030101010101" pitchFamily="2" charset="-122"/>
                <a:ea typeface="宋体" panose="02010600030101010101" pitchFamily="2" charset="-122"/>
                <a:cs typeface="Times New Roman" panose="02020603050405020304" pitchFamily="18" charset="0"/>
              </a:rPr>
              <a:t>结束</a:t>
            </a:r>
          </a:p>
        </p:txBody>
      </p:sp>
      <p:cxnSp>
        <p:nvCxnSpPr>
          <p:cNvPr id="59" name="直接箭头连接符 58"/>
          <p:cNvCxnSpPr>
            <a:stCxn id="56" idx="2"/>
            <a:endCxn id="75" idx="1"/>
          </p:cNvCxnSpPr>
          <p:nvPr/>
        </p:nvCxnSpPr>
        <p:spPr>
          <a:xfrm>
            <a:off x="6441427" y="5599588"/>
            <a:ext cx="6050" cy="261056"/>
          </a:xfrm>
          <a:prstGeom prst="straightConnector1">
            <a:avLst/>
          </a:prstGeom>
          <a:ln w="6350">
            <a:solidFill>
              <a:schemeClr val="dk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56" idx="1"/>
          </p:cNvCxnSpPr>
          <p:nvPr/>
        </p:nvCxnSpPr>
        <p:spPr>
          <a:xfrm flipH="1">
            <a:off x="4898580" y="5361367"/>
            <a:ext cx="791452" cy="0"/>
          </a:xfrm>
          <a:prstGeom prst="straightConnector1">
            <a:avLst/>
          </a:prstGeom>
          <a:ln w="6350">
            <a:solidFill>
              <a:schemeClr val="dk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5265337" y="5075528"/>
            <a:ext cx="319318" cy="253916"/>
          </a:xfrm>
          <a:prstGeom prst="rect">
            <a:avLst/>
          </a:prstGeom>
          <a:noFill/>
          <a:ln w="6350">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defPPr>
              <a:defRPr lang="zh-CN"/>
            </a:defPPr>
            <a:lvl1pPr algn="ctr">
              <a:defRPr sz="1050">
                <a:solidFill>
                  <a:schemeClr val="dk1"/>
                </a:solidFill>
                <a:latin typeface="宋体" panose="02010600030101010101" pitchFamily="2" charset="-122"/>
                <a:ea typeface="宋体" panose="02010600030101010101" pitchFamily="2" charset="-122"/>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zh-CN" altLang="en-US" dirty="0"/>
              <a:t>否</a:t>
            </a:r>
          </a:p>
        </p:txBody>
      </p:sp>
      <p:cxnSp>
        <p:nvCxnSpPr>
          <p:cNvPr id="62" name="肘形连接符 61"/>
          <p:cNvCxnSpPr>
            <a:endCxn id="42" idx="1"/>
          </p:cNvCxnSpPr>
          <p:nvPr/>
        </p:nvCxnSpPr>
        <p:spPr>
          <a:xfrm rot="5400000" flipH="1" flipV="1">
            <a:off x="3221093" y="2708328"/>
            <a:ext cx="4378658" cy="991268"/>
          </a:xfrm>
          <a:prstGeom prst="bentConnector2">
            <a:avLst/>
          </a:prstGeom>
          <a:ln w="6350">
            <a:solidFill>
              <a:schemeClr val="dk1"/>
            </a:solidFill>
            <a:tailEnd type="triangle"/>
          </a:ln>
        </p:spPr>
        <p:style>
          <a:lnRef idx="1">
            <a:schemeClr val="accent1"/>
          </a:lnRef>
          <a:fillRef idx="0">
            <a:schemeClr val="accent1"/>
          </a:fillRef>
          <a:effectRef idx="0">
            <a:schemeClr val="accent1"/>
          </a:effectRef>
          <a:fontRef idx="minor">
            <a:schemeClr val="tx1"/>
          </a:fontRef>
        </p:style>
      </p:cxnSp>
      <p:sp>
        <p:nvSpPr>
          <p:cNvPr id="63" name="流程图: 过程 62"/>
          <p:cNvSpPr/>
          <p:nvPr/>
        </p:nvSpPr>
        <p:spPr>
          <a:xfrm>
            <a:off x="1518767" y="2565602"/>
            <a:ext cx="1075330" cy="304518"/>
          </a:xfrm>
          <a:prstGeom prst="flowChartProcess">
            <a:avLst/>
          </a:prstGeom>
          <a:noFill/>
          <a:ln w="6350">
            <a:solidFill>
              <a:schemeClr val="dk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altLang="zh-CN" sz="1050" i="1" dirty="0" err="1">
                <a:latin typeface="Times New Roman" panose="02020603050405020304" pitchFamily="18" charset="0"/>
                <a:cs typeface="Times New Roman" panose="02020603050405020304" pitchFamily="18" charset="0"/>
              </a:rPr>
              <a:t>i</a:t>
            </a:r>
            <a:r>
              <a:rPr lang="en-US" altLang="zh-CN" sz="1050" dirty="0">
                <a:latin typeface="Times New Roman" panose="02020603050405020304" pitchFamily="18" charset="0"/>
                <a:cs typeface="Times New Roman" panose="02020603050405020304" pitchFamily="18" charset="0"/>
              </a:rPr>
              <a:t>=1</a:t>
            </a:r>
            <a:endParaRPr lang="zh-CN" altLang="en-US" sz="1050" dirty="0">
              <a:latin typeface="Times New Roman" panose="02020603050405020304" pitchFamily="18" charset="0"/>
              <a:cs typeface="Times New Roman" panose="02020603050405020304" pitchFamily="18" charset="0"/>
            </a:endParaRPr>
          </a:p>
        </p:txBody>
      </p:sp>
      <p:sp>
        <p:nvSpPr>
          <p:cNvPr id="65" name="流程图: 过程 64"/>
          <p:cNvSpPr/>
          <p:nvPr/>
        </p:nvSpPr>
        <p:spPr>
          <a:xfrm>
            <a:off x="5906057" y="1336567"/>
            <a:ext cx="1075330" cy="232025"/>
          </a:xfrm>
          <a:prstGeom prst="flowChartProcess">
            <a:avLst/>
          </a:prstGeom>
          <a:noFill/>
          <a:ln w="6350">
            <a:solidFill>
              <a:schemeClr val="dk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altLang="zh-CN" sz="1050" i="1" dirty="0">
                <a:latin typeface="Times New Roman" panose="02020603050405020304" pitchFamily="18" charset="0"/>
                <a:cs typeface="Times New Roman" panose="02020603050405020304" pitchFamily="18" charset="0"/>
              </a:rPr>
              <a:t>k</a:t>
            </a:r>
            <a:r>
              <a:rPr lang="en-US" altLang="zh-CN" sz="1050" dirty="0">
                <a:latin typeface="Times New Roman" panose="02020603050405020304" pitchFamily="18" charset="0"/>
                <a:cs typeface="Times New Roman" panose="02020603050405020304" pitchFamily="18" charset="0"/>
              </a:rPr>
              <a:t>=1</a:t>
            </a:r>
            <a:endParaRPr lang="zh-CN" altLang="en-US" sz="1050" dirty="0">
              <a:latin typeface="Times New Roman" panose="02020603050405020304" pitchFamily="18" charset="0"/>
              <a:cs typeface="Times New Roman" panose="02020603050405020304" pitchFamily="18" charset="0"/>
            </a:endParaRPr>
          </a:p>
        </p:txBody>
      </p:sp>
      <p:cxnSp>
        <p:nvCxnSpPr>
          <p:cNvPr id="66" name="直接箭头连接符 65"/>
          <p:cNvCxnSpPr>
            <a:stCxn id="42" idx="2"/>
            <a:endCxn id="65" idx="0"/>
          </p:cNvCxnSpPr>
          <p:nvPr/>
        </p:nvCxnSpPr>
        <p:spPr>
          <a:xfrm>
            <a:off x="6443721" y="1166892"/>
            <a:ext cx="0" cy="169674"/>
          </a:xfrm>
          <a:prstGeom prst="straightConnector1">
            <a:avLst/>
          </a:prstGeom>
          <a:ln w="6350">
            <a:solidFill>
              <a:schemeClr val="dk1"/>
            </a:solidFill>
            <a:tailEnd type="triangle"/>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6513312" y="5568527"/>
            <a:ext cx="306459" cy="253916"/>
          </a:xfrm>
          <a:prstGeom prst="rect">
            <a:avLst/>
          </a:prstGeom>
          <a:noFill/>
          <a:ln w="6350">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defPPr>
              <a:defRPr lang="zh-CN"/>
            </a:defPPr>
            <a:lvl1pPr algn="ctr">
              <a:defRPr sz="1050">
                <a:solidFill>
                  <a:schemeClr val="dk1"/>
                </a:solidFill>
                <a:latin typeface="宋体" panose="02010600030101010101" pitchFamily="2" charset="-122"/>
                <a:ea typeface="宋体" panose="02010600030101010101" pitchFamily="2" charset="-122"/>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zh-CN" altLang="en-US" dirty="0"/>
              <a:t>是</a:t>
            </a:r>
          </a:p>
        </p:txBody>
      </p:sp>
      <p:sp>
        <p:nvSpPr>
          <p:cNvPr id="68" name="流程图: 数据 67"/>
          <p:cNvSpPr/>
          <p:nvPr/>
        </p:nvSpPr>
        <p:spPr>
          <a:xfrm>
            <a:off x="416285" y="1690126"/>
            <a:ext cx="3280295" cy="642485"/>
          </a:xfrm>
          <a:prstGeom prst="flowChartInputOutput">
            <a:avLst/>
          </a:prstGeom>
          <a:noFill/>
          <a:ln w="6350">
            <a:solidFill>
              <a:schemeClr val="dk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r>
              <a:rPr lang="zh-CN" altLang="en-US" sz="1050" dirty="0">
                <a:latin typeface="宋体" panose="02010600030101010101" pitchFamily="2" charset="-122"/>
                <a:ea typeface="宋体" panose="02010600030101010101" pitchFamily="2" charset="-122"/>
                <a:cs typeface="Times New Roman" panose="02020603050405020304" pitchFamily="18" charset="0"/>
              </a:rPr>
              <a:t>输入</a:t>
            </a:r>
            <a:r>
              <a:rPr lang="zh-CN" altLang="en-US" sz="1050" dirty="0" smtClean="0">
                <a:latin typeface="宋体" panose="02010600030101010101" pitchFamily="2" charset="-122"/>
                <a:ea typeface="宋体" panose="02010600030101010101" pitchFamily="2" charset="-122"/>
                <a:cs typeface="Times New Roman" panose="02020603050405020304" pitchFamily="18" charset="0"/>
              </a:rPr>
              <a:t>：</a:t>
            </a:r>
            <a:r>
              <a:rPr lang="en-US" altLang="zh-CN" sz="1050" dirty="0" smtClean="0">
                <a:latin typeface="宋体" panose="02010600030101010101" pitchFamily="2" charset="-122"/>
                <a:ea typeface="宋体" panose="02010600030101010101" pitchFamily="2" charset="-122"/>
                <a:cs typeface="Times New Roman" panose="02020603050405020304" pitchFamily="18" charset="0"/>
              </a:rPr>
              <a:t>1</a:t>
            </a:r>
            <a:r>
              <a:rPr lang="en-US" altLang="zh-CN" sz="1050" dirty="0">
                <a:latin typeface="宋体" panose="02010600030101010101" pitchFamily="2" charset="-122"/>
                <a:ea typeface="宋体" panose="02010600030101010101" pitchFamily="2" charset="-122"/>
                <a:cs typeface="Times New Roman" panose="02020603050405020304" pitchFamily="18" charset="0"/>
              </a:rPr>
              <a:t>.</a:t>
            </a:r>
            <a:r>
              <a:rPr lang="en-US" altLang="zh-CN" sz="1050" dirty="0">
                <a:solidFill>
                  <a:schemeClr val="tx1"/>
                </a:solidFill>
                <a:latin typeface="宋体" panose="02010600030101010101" pitchFamily="2" charset="-122"/>
                <a:ea typeface="宋体" panose="02010600030101010101" pitchFamily="2" charset="-122"/>
              </a:rPr>
              <a:t> </a:t>
            </a:r>
            <a:r>
              <a:rPr lang="en-US" altLang="zh-CN" sz="1050" dirty="0">
                <a:solidFill>
                  <a:schemeClr val="tx1"/>
                </a:solidFill>
                <a:latin typeface="宋体" panose="02010600030101010101" pitchFamily="2" charset="-122"/>
                <a:ea typeface="宋体" panose="02010600030101010101" pitchFamily="2" charset="-122"/>
              </a:rPr>
              <a:t>Data2</a:t>
            </a:r>
            <a:r>
              <a:rPr lang="zh-CN" altLang="en-US" sz="1050" dirty="0">
                <a:latin typeface="宋体" panose="02010600030101010101" pitchFamily="2" charset="-122"/>
                <a:ea typeface="宋体" panose="02010600030101010101" pitchFamily="2" charset="-122"/>
                <a:cs typeface="Times New Roman" panose="02020603050405020304" pitchFamily="18" charset="0"/>
              </a:rPr>
              <a:t>管线对应的</a:t>
            </a:r>
            <a:r>
              <a:rPr lang="zh-CN" altLang="en-US" sz="1050" dirty="0">
                <a:latin typeface="宋体" panose="02010600030101010101" pitchFamily="2" charset="-122"/>
                <a:ea typeface="宋体" panose="02010600030101010101" pitchFamily="2" charset="-122"/>
                <a:cs typeface="Times New Roman" panose="02020603050405020304" pitchFamily="18" charset="0"/>
              </a:rPr>
              <a:t>破坏</a:t>
            </a:r>
            <a:r>
              <a:rPr lang="zh-CN" altLang="en-US" sz="1050" dirty="0">
                <a:latin typeface="宋体" panose="02010600030101010101" pitchFamily="2" charset="-122"/>
                <a:ea typeface="宋体" panose="02010600030101010101" pitchFamily="2" charset="-122"/>
                <a:cs typeface="Times New Roman" panose="02020603050405020304" pitchFamily="18" charset="0"/>
              </a:rPr>
              <a:t>点数据</a:t>
            </a:r>
            <a:r>
              <a:rPr lang="zh-CN" altLang="en-US" sz="1050" dirty="0" smtClean="0">
                <a:latin typeface="宋体" panose="02010600030101010101" pitchFamily="2" charset="-122"/>
                <a:ea typeface="宋体" panose="02010600030101010101" pitchFamily="2" charset="-122"/>
                <a:cs typeface="Times New Roman" panose="02020603050405020304" pitchFamily="18" charset="0"/>
              </a:rPr>
              <a:t>；</a:t>
            </a:r>
            <a:r>
              <a:rPr lang="en-US" altLang="zh-CN" sz="1050" dirty="0" smtClean="0">
                <a:latin typeface="宋体" panose="02010600030101010101" pitchFamily="2" charset="-122"/>
                <a:ea typeface="宋体" panose="02010600030101010101" pitchFamily="2" charset="-122"/>
                <a:cs typeface="Times New Roman" panose="02020603050405020304" pitchFamily="18" charset="0"/>
              </a:rPr>
              <a:t>2</a:t>
            </a:r>
            <a:r>
              <a:rPr lang="en-US" altLang="zh-CN" sz="1050" dirty="0">
                <a:latin typeface="宋体" panose="02010600030101010101" pitchFamily="2" charset="-122"/>
                <a:ea typeface="宋体" panose="02010600030101010101" pitchFamily="2" charset="-122"/>
                <a:cs typeface="Times New Roman" panose="02020603050405020304" pitchFamily="18" charset="0"/>
              </a:rPr>
              <a:t>.</a:t>
            </a:r>
            <a:r>
              <a:rPr lang="zh-CN" altLang="en-US" sz="1050" dirty="0">
                <a:latin typeface="宋体" panose="02010600030101010101" pitchFamily="2" charset="-122"/>
                <a:ea typeface="宋体" panose="02010600030101010101" pitchFamily="2" charset="-122"/>
                <a:cs typeface="Times New Roman" panose="02020603050405020304" pitchFamily="18" charset="0"/>
              </a:rPr>
              <a:t>管网</a:t>
            </a:r>
            <a:r>
              <a:rPr lang="en-US" altLang="zh-CN" sz="1050" dirty="0" err="1">
                <a:latin typeface="Times New Roman" panose="02020603050405020304" pitchFamily="18" charset="0"/>
                <a:ea typeface="宋体" panose="02010600030101010101" pitchFamily="2" charset="-122"/>
                <a:cs typeface="Times New Roman" panose="02020603050405020304" pitchFamily="18" charset="0"/>
              </a:rPr>
              <a:t>inp</a:t>
            </a:r>
            <a:r>
              <a:rPr lang="zh-CN" altLang="en-US" sz="1050" dirty="0" smtClean="0">
                <a:latin typeface="宋体" panose="02010600030101010101" pitchFamily="2" charset="-122"/>
                <a:ea typeface="宋体" panose="02010600030101010101" pitchFamily="2" charset="-122"/>
                <a:cs typeface="Times New Roman" panose="02020603050405020304" pitchFamily="18" charset="0"/>
              </a:rPr>
              <a:t>文件</a:t>
            </a:r>
            <a:r>
              <a:rPr lang="en-US" altLang="zh-CN" sz="1050" dirty="0" smtClean="0">
                <a:latin typeface="宋体" panose="02010600030101010101" pitchFamily="2" charset="-122"/>
                <a:ea typeface="宋体" panose="02010600030101010101" pitchFamily="2" charset="-122"/>
                <a:cs typeface="Times New Roman" panose="02020603050405020304" pitchFamily="18" charset="0"/>
              </a:rPr>
              <a:t>3.D2</a:t>
            </a:r>
            <a:r>
              <a:rPr lang="zh-CN" altLang="en-US" sz="1050" dirty="0">
                <a:latin typeface="宋体" panose="02010600030101010101" pitchFamily="2" charset="-122"/>
                <a:ea typeface="宋体" panose="02010600030101010101" pitchFamily="2" charset="-122"/>
                <a:cs typeface="Times New Roman" panose="02020603050405020304" pitchFamily="18" charset="0"/>
              </a:rPr>
              <a:t>存储</a:t>
            </a:r>
            <a:r>
              <a:rPr lang="en-US" altLang="zh-CN" sz="1050" dirty="0">
                <a:latin typeface="宋体" panose="02010600030101010101" pitchFamily="2" charset="-122"/>
                <a:ea typeface="宋体" panose="02010600030101010101" pitchFamily="2" charset="-122"/>
                <a:cs typeface="Times New Roman" panose="02020603050405020304" pitchFamily="18" charset="0"/>
              </a:rPr>
              <a:t>{L1</a:t>
            </a:r>
            <a:r>
              <a:rPr lang="zh-CN" altLang="en-US" sz="1050" dirty="0">
                <a:latin typeface="宋体" panose="02010600030101010101" pitchFamily="2" charset="-122"/>
                <a:ea typeface="宋体" panose="02010600030101010101" pitchFamily="2" charset="-122"/>
                <a:cs typeface="Times New Roman" panose="02020603050405020304" pitchFamily="18" charset="0"/>
              </a:rPr>
              <a:t>， </a:t>
            </a:r>
            <a:r>
              <a:rPr lang="en-US" altLang="zh-CN" sz="1050" dirty="0">
                <a:latin typeface="宋体" panose="02010600030101010101" pitchFamily="2" charset="-122"/>
                <a:ea typeface="宋体" panose="02010600030101010101" pitchFamily="2" charset="-122"/>
                <a:cs typeface="Times New Roman" panose="02020603050405020304" pitchFamily="18" charset="0"/>
              </a:rPr>
              <a:t>L2… Ln2}</a:t>
            </a:r>
            <a:r>
              <a:rPr lang="zh-CN" altLang="en-US" sz="1050" dirty="0" smtClean="0">
                <a:latin typeface="宋体" panose="02010600030101010101" pitchFamily="2" charset="-122"/>
                <a:ea typeface="宋体" panose="02010600030101010101" pitchFamily="2" charset="-122"/>
                <a:cs typeface="Times New Roman" panose="02020603050405020304" pitchFamily="18" charset="0"/>
              </a:rPr>
              <a:t>；</a:t>
            </a:r>
            <a:endParaRPr lang="zh-CN" altLang="en-US" sz="1050" dirty="0">
              <a:latin typeface="宋体" panose="02010600030101010101" pitchFamily="2" charset="-122"/>
              <a:ea typeface="宋体" panose="02010600030101010101" pitchFamily="2" charset="-122"/>
              <a:cs typeface="Times New Roman" panose="02020603050405020304" pitchFamily="18" charset="0"/>
            </a:endParaRPr>
          </a:p>
        </p:txBody>
      </p:sp>
      <p:sp>
        <p:nvSpPr>
          <p:cNvPr id="69" name="矩形 68"/>
          <p:cNvSpPr/>
          <p:nvPr/>
        </p:nvSpPr>
        <p:spPr>
          <a:xfrm rot="16200000">
            <a:off x="9462072" y="2144609"/>
            <a:ext cx="770670" cy="342583"/>
          </a:xfrm>
          <a:prstGeom prst="rect">
            <a:avLst/>
          </a:prstGeom>
          <a:noFill/>
          <a:ln w="6350">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altLang="zh-CN" sz="1050" i="1" dirty="0">
                <a:latin typeface="Times New Roman" panose="02020603050405020304" pitchFamily="18" charset="0"/>
                <a:ea typeface="宋体" panose="02010600030101010101" pitchFamily="2" charset="-122"/>
                <a:cs typeface="Times New Roman" panose="02020603050405020304" pitchFamily="18" charset="0"/>
              </a:rPr>
              <a:t>k=k</a:t>
            </a:r>
            <a:r>
              <a:rPr lang="en-US" altLang="zh-CN" sz="1050" dirty="0">
                <a:latin typeface="宋体" panose="02010600030101010101" pitchFamily="2" charset="-122"/>
                <a:ea typeface="宋体" panose="02010600030101010101" pitchFamily="2" charset="-122"/>
                <a:cs typeface="Times New Roman" panose="02020603050405020304" pitchFamily="18" charset="0"/>
              </a:rPr>
              <a:t>+1</a:t>
            </a:r>
            <a:endParaRPr lang="zh-CN" altLang="en-US" sz="1050" dirty="0">
              <a:latin typeface="宋体" panose="02010600030101010101" pitchFamily="2" charset="-122"/>
              <a:ea typeface="宋体" panose="02010600030101010101" pitchFamily="2" charset="-122"/>
              <a:cs typeface="Times New Roman" panose="02020603050405020304" pitchFamily="18" charset="0"/>
            </a:endParaRPr>
          </a:p>
        </p:txBody>
      </p:sp>
      <p:cxnSp>
        <p:nvCxnSpPr>
          <p:cNvPr id="70" name="直接连接符 69"/>
          <p:cNvCxnSpPr/>
          <p:nvPr/>
        </p:nvCxnSpPr>
        <p:spPr>
          <a:xfrm flipV="1">
            <a:off x="9634275" y="1967243"/>
            <a:ext cx="0" cy="1467987"/>
          </a:xfrm>
          <a:prstGeom prst="line">
            <a:avLst/>
          </a:prstGeom>
          <a:ln w="6350">
            <a:solidFill>
              <a:schemeClr val="dk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endCxn id="36" idx="3"/>
          </p:cNvCxnSpPr>
          <p:nvPr/>
        </p:nvCxnSpPr>
        <p:spPr>
          <a:xfrm flipH="1">
            <a:off x="6980615" y="1967242"/>
            <a:ext cx="2653661" cy="0"/>
          </a:xfrm>
          <a:prstGeom prst="straightConnector1">
            <a:avLst/>
          </a:prstGeom>
          <a:ln w="6350">
            <a:solidFill>
              <a:schemeClr val="dk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41" idx="3"/>
          </p:cNvCxnSpPr>
          <p:nvPr/>
        </p:nvCxnSpPr>
        <p:spPr>
          <a:xfrm flipV="1">
            <a:off x="9073791" y="2716392"/>
            <a:ext cx="560485" cy="4469"/>
          </a:xfrm>
          <a:prstGeom prst="straightConnector1">
            <a:avLst/>
          </a:prstGeom>
          <a:ln w="6350">
            <a:solidFill>
              <a:schemeClr val="dk1"/>
            </a:solidFill>
            <a:tailEnd type="triangle"/>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rot="16200000">
            <a:off x="4266459" y="2773199"/>
            <a:ext cx="875489" cy="342583"/>
          </a:xfrm>
          <a:prstGeom prst="rect">
            <a:avLst/>
          </a:prstGeom>
          <a:noFill/>
          <a:ln w="6350">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altLang="zh-CN" sz="1050" i="1"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1050" i="1" dirty="0">
                <a:latin typeface="Times New Roman" panose="02020603050405020304" pitchFamily="18" charset="0"/>
                <a:ea typeface="宋体" panose="02010600030101010101" pitchFamily="2" charset="-122"/>
                <a:cs typeface="Times New Roman" panose="02020603050405020304" pitchFamily="18" charset="0"/>
              </a:rPr>
              <a:t>=i</a:t>
            </a:r>
            <a:r>
              <a:rPr lang="en-US" altLang="zh-CN" sz="1050" dirty="0">
                <a:latin typeface="Times New Roman" panose="02020603050405020304" pitchFamily="18" charset="0"/>
                <a:ea typeface="宋体" panose="02010600030101010101" pitchFamily="2" charset="-122"/>
                <a:cs typeface="Times New Roman" panose="02020603050405020304" pitchFamily="18" charset="0"/>
              </a:rPr>
              <a:t>+1</a:t>
            </a:r>
            <a:endParaRPr lang="zh-CN" altLang="en-US" sz="1050" dirty="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74" name="直接箭头连接符 73"/>
          <p:cNvCxnSpPr>
            <a:stCxn id="68" idx="4"/>
            <a:endCxn id="63" idx="0"/>
          </p:cNvCxnSpPr>
          <p:nvPr/>
        </p:nvCxnSpPr>
        <p:spPr>
          <a:xfrm flipH="1">
            <a:off x="2056432" y="2332611"/>
            <a:ext cx="1" cy="232991"/>
          </a:xfrm>
          <a:prstGeom prst="straightConnector1">
            <a:avLst/>
          </a:prstGeom>
          <a:ln w="6350">
            <a:solidFill>
              <a:schemeClr val="dk1"/>
            </a:solidFill>
            <a:tailEnd type="triangle"/>
          </a:ln>
        </p:spPr>
        <p:style>
          <a:lnRef idx="1">
            <a:schemeClr val="accent1"/>
          </a:lnRef>
          <a:fillRef idx="0">
            <a:schemeClr val="accent1"/>
          </a:fillRef>
          <a:effectRef idx="0">
            <a:schemeClr val="accent1"/>
          </a:effectRef>
          <a:fontRef idx="minor">
            <a:schemeClr val="tx1"/>
          </a:fontRef>
        </p:style>
      </p:cxnSp>
      <p:sp>
        <p:nvSpPr>
          <p:cNvPr id="75" name="流程图: 数据 74"/>
          <p:cNvSpPr/>
          <p:nvPr/>
        </p:nvSpPr>
        <p:spPr>
          <a:xfrm>
            <a:off x="5613133" y="5860644"/>
            <a:ext cx="1668687" cy="439122"/>
          </a:xfrm>
          <a:prstGeom prst="flowChartInputOutput">
            <a:avLst/>
          </a:prstGeom>
          <a:noFill/>
          <a:ln w="6350">
            <a:solidFill>
              <a:schemeClr val="dk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r>
              <a:rPr lang="zh-CN" altLang="en-US" sz="1050" dirty="0">
                <a:latin typeface="宋体" panose="02010600030101010101" pitchFamily="2" charset="-122"/>
                <a:ea typeface="宋体" panose="02010600030101010101" pitchFamily="2" charset="-122"/>
                <a:cs typeface="Times New Roman" panose="02020603050405020304" pitchFamily="18" charset="0"/>
              </a:rPr>
              <a:t>输出：</a:t>
            </a:r>
            <a:endParaRPr lang="en-US" altLang="zh-CN" sz="1050" dirty="0">
              <a:latin typeface="宋体" panose="02010600030101010101" pitchFamily="2" charset="-122"/>
              <a:ea typeface="宋体" panose="02010600030101010101" pitchFamily="2" charset="-122"/>
              <a:cs typeface="Times New Roman" panose="02020603050405020304" pitchFamily="18" charset="0"/>
            </a:endParaRPr>
          </a:p>
          <a:p>
            <a:r>
              <a:rPr lang="en-US" altLang="zh-CN" sz="1050" dirty="0">
                <a:latin typeface="宋体" panose="02010600030101010101" pitchFamily="2" charset="-122"/>
                <a:ea typeface="宋体" panose="02010600030101010101" pitchFamily="2" charset="-122"/>
                <a:cs typeface="Times New Roman" panose="02020603050405020304" pitchFamily="18" charset="0"/>
              </a:rPr>
              <a:t>1.data_pipe</a:t>
            </a:r>
            <a:r>
              <a:rPr lang="zh-CN" altLang="en-US" sz="1050" dirty="0">
                <a:latin typeface="宋体" panose="02010600030101010101" pitchFamily="2" charset="-122"/>
                <a:ea typeface="宋体" panose="02010600030101010101" pitchFamily="2" charset="-122"/>
                <a:cs typeface="Times New Roman" panose="02020603050405020304" pitchFamily="18" charset="0"/>
              </a:rPr>
              <a:t>存储</a:t>
            </a:r>
            <a:endParaRPr lang="en-US" altLang="zh-CN" sz="1050" dirty="0">
              <a:latin typeface="宋体" panose="02010600030101010101" pitchFamily="2" charset="-122"/>
              <a:ea typeface="宋体" panose="02010600030101010101" pitchFamily="2" charset="-122"/>
              <a:cs typeface="Times New Roman" panose="02020603050405020304" pitchFamily="18" charset="0"/>
            </a:endParaRPr>
          </a:p>
          <a:p>
            <a:r>
              <a:rPr lang="zh-CN" altLang="en-US" sz="1050" dirty="0">
                <a:latin typeface="宋体" panose="02010600030101010101" pitchFamily="2" charset="-122"/>
                <a:ea typeface="宋体" panose="02010600030101010101" pitchFamily="2" charset="-122"/>
                <a:cs typeface="Times New Roman" panose="02020603050405020304" pitchFamily="18" charset="0"/>
              </a:rPr>
              <a:t>管线数据</a:t>
            </a:r>
            <a:endParaRPr lang="zh-CN" altLang="en-US" sz="1050" dirty="0">
              <a:latin typeface="宋体" panose="02010600030101010101" pitchFamily="2" charset="-122"/>
              <a:ea typeface="宋体" panose="02010600030101010101" pitchFamily="2" charset="-122"/>
              <a:cs typeface="Times New Roman" panose="02020603050405020304" pitchFamily="18" charset="0"/>
            </a:endParaRPr>
          </a:p>
        </p:txBody>
      </p:sp>
      <p:cxnSp>
        <p:nvCxnSpPr>
          <p:cNvPr id="76" name="直接箭头连接符 75"/>
          <p:cNvCxnSpPr>
            <a:stCxn id="75" idx="4"/>
            <a:endCxn id="58" idx="0"/>
          </p:cNvCxnSpPr>
          <p:nvPr/>
        </p:nvCxnSpPr>
        <p:spPr>
          <a:xfrm>
            <a:off x="6447477" y="6299766"/>
            <a:ext cx="0" cy="177835"/>
          </a:xfrm>
          <a:prstGeom prst="straightConnector1">
            <a:avLst/>
          </a:prstGeom>
          <a:ln w="6350">
            <a:solidFill>
              <a:schemeClr val="dk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8614909" y="4637378"/>
            <a:ext cx="1987609" cy="1239500"/>
          </a:xfrm>
          <a:prstGeom prst="rect">
            <a:avLst/>
          </a:prstGeom>
          <a:noFill/>
          <a:ln w="6350">
            <a:solidFill>
              <a:schemeClr val="dk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r>
              <a:rPr lang="en-US" altLang="zh-CN" sz="1050" i="1" dirty="0">
                <a:latin typeface="Times New Roman" panose="02020603050405020304" pitchFamily="18" charset="0"/>
                <a:cs typeface="Times New Roman" panose="02020603050405020304" pitchFamily="18" charset="0"/>
              </a:rPr>
              <a:t>k=1</a:t>
            </a:r>
            <a:r>
              <a:rPr lang="en-US" altLang="zh-CN" sz="1050" dirty="0">
                <a:latin typeface="Times New Roman" panose="02020603050405020304" pitchFamily="18" charset="0"/>
                <a:cs typeface="Times New Roman" panose="02020603050405020304" pitchFamily="18" charset="0"/>
              </a:rPr>
              <a:t>:</a:t>
            </a:r>
            <a:r>
              <a:rPr lang="zh-CN" altLang="en-US" sz="1050" dirty="0">
                <a:latin typeface="Times New Roman" panose="02020603050405020304" pitchFamily="18" charset="0"/>
                <a:cs typeface="Times New Roman" panose="02020603050405020304" pitchFamily="18" charset="0"/>
              </a:rPr>
              <a:t>管线第</a:t>
            </a:r>
            <a:r>
              <a:rPr lang="en-US" altLang="zh-CN" sz="1050" dirty="0">
                <a:latin typeface="Times New Roman" panose="02020603050405020304" pitchFamily="18" charset="0"/>
                <a:cs typeface="Times New Roman" panose="02020603050405020304" pitchFamily="18" charset="0"/>
              </a:rPr>
              <a:t>1</a:t>
            </a:r>
            <a:r>
              <a:rPr lang="zh-CN" altLang="en-US" sz="1050" dirty="0">
                <a:latin typeface="Times New Roman" panose="02020603050405020304" pitchFamily="18" charset="0"/>
                <a:cs typeface="Times New Roman" panose="02020603050405020304" pitchFamily="18" charset="0"/>
              </a:rPr>
              <a:t>个破坏点</a:t>
            </a:r>
            <a:endParaRPr lang="en-US" altLang="zh-CN" sz="1050" dirty="0">
              <a:latin typeface="Times New Roman" panose="02020603050405020304" pitchFamily="18" charset="0"/>
              <a:cs typeface="Times New Roman" panose="02020603050405020304" pitchFamily="18" charset="0"/>
            </a:endParaRPr>
          </a:p>
          <a:p>
            <a:r>
              <a:rPr lang="en-US" altLang="zh-CN" sz="1050" i="1" dirty="0" err="1">
                <a:latin typeface="Times New Roman" panose="02020603050405020304" pitchFamily="18" charset="0"/>
                <a:cs typeface="Times New Roman" panose="02020603050405020304" pitchFamily="18" charset="0"/>
              </a:rPr>
              <a:t>i</a:t>
            </a:r>
            <a:r>
              <a:rPr lang="en-US" altLang="zh-CN" sz="1050" dirty="0">
                <a:latin typeface="宋体" panose="02010600030101010101" pitchFamily="2" charset="-122"/>
                <a:ea typeface="宋体" panose="02010600030101010101" pitchFamily="2" charset="-122"/>
                <a:cs typeface="Times New Roman" panose="02020603050405020304" pitchFamily="18" charset="0"/>
              </a:rPr>
              <a:t>=n1:</a:t>
            </a:r>
            <a:r>
              <a:rPr lang="zh-CN" altLang="en-US" sz="1050" dirty="0">
                <a:latin typeface="宋体" panose="02010600030101010101" pitchFamily="2" charset="-122"/>
                <a:ea typeface="宋体" panose="02010600030101010101" pitchFamily="2" charset="-122"/>
                <a:cs typeface="Times New Roman" panose="02020603050405020304" pitchFamily="18" charset="0"/>
              </a:rPr>
              <a:t>完成所有管线遍历</a:t>
            </a:r>
            <a:endParaRPr lang="en-US" altLang="zh-CN" sz="1050" dirty="0">
              <a:latin typeface="Times New Roman" panose="02020603050405020304" pitchFamily="18" charset="0"/>
              <a:cs typeface="Times New Roman" panose="02020603050405020304" pitchFamily="18" charset="0"/>
            </a:endParaRPr>
          </a:p>
          <a:p>
            <a:r>
              <a:rPr lang="en-US" altLang="zh-CN" sz="1050" i="1" dirty="0">
                <a:latin typeface="Times New Roman" panose="02020603050405020304" pitchFamily="18" charset="0"/>
                <a:cs typeface="Times New Roman" panose="02020603050405020304" pitchFamily="18" charset="0"/>
              </a:rPr>
              <a:t>k</a:t>
            </a:r>
            <a:r>
              <a:rPr lang="en-US" altLang="zh-CN" sz="1050" dirty="0">
                <a:latin typeface="Times New Roman" panose="02020603050405020304" pitchFamily="18" charset="0"/>
                <a:cs typeface="Times New Roman" panose="02020603050405020304" pitchFamily="18" charset="0"/>
              </a:rPr>
              <a:t>=n</a:t>
            </a:r>
            <a:r>
              <a:rPr lang="en-US" altLang="zh-CN" sz="1050" baseline="-25000" dirty="0">
                <a:latin typeface="Times New Roman" panose="02020603050405020304" pitchFamily="18" charset="0"/>
                <a:cs typeface="Times New Roman" panose="02020603050405020304" pitchFamily="18" charset="0"/>
              </a:rPr>
              <a:t>i2</a:t>
            </a:r>
            <a:r>
              <a:rPr lang="zh-CN" altLang="en-US" sz="1050" dirty="0">
                <a:latin typeface="Times New Roman" panose="02020603050405020304" pitchFamily="18" charset="0"/>
                <a:cs typeface="Times New Roman" panose="02020603050405020304" pitchFamily="18" charset="0"/>
              </a:rPr>
              <a:t>：管线</a:t>
            </a:r>
            <a:r>
              <a:rPr lang="zh-CN" altLang="en-US" sz="1050" dirty="0">
                <a:latin typeface="Times New Roman" panose="02020603050405020304" pitchFamily="18" charset="0"/>
                <a:cs typeface="Times New Roman" panose="02020603050405020304" pitchFamily="18" charset="0"/>
              </a:rPr>
              <a:t>最后</a:t>
            </a:r>
            <a:r>
              <a:rPr lang="zh-CN" altLang="en-US" sz="1050" dirty="0">
                <a:latin typeface="Times New Roman" panose="02020603050405020304" pitchFamily="18" charset="0"/>
                <a:cs typeface="Times New Roman" panose="02020603050405020304" pitchFamily="18" charset="0"/>
              </a:rPr>
              <a:t>破坏点</a:t>
            </a:r>
            <a:endParaRPr lang="en-US" altLang="zh-CN" sz="1050" dirty="0">
              <a:latin typeface="Times New Roman" panose="02020603050405020304" pitchFamily="18" charset="0"/>
              <a:cs typeface="Times New Roman" panose="02020603050405020304" pitchFamily="18" charset="0"/>
            </a:endParaRPr>
          </a:p>
          <a:p>
            <a:r>
              <a:rPr lang="en-US" altLang="zh-CN" sz="1050" i="1" dirty="0" err="1">
                <a:latin typeface="Times New Roman" panose="02020603050405020304" pitchFamily="18" charset="0"/>
                <a:ea typeface="宋体" panose="02010600030101010101" pitchFamily="2" charset="-122"/>
                <a:cs typeface="Times New Roman" panose="02020603050405020304" pitchFamily="18" charset="0"/>
              </a:rPr>
              <a:t>en</a:t>
            </a:r>
            <a:r>
              <a:rPr lang="en-US" altLang="zh-CN" sz="1050" i="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050" dirty="0">
                <a:latin typeface="Times New Roman" panose="02020603050405020304" pitchFamily="18" charset="0"/>
                <a:cs typeface="Times New Roman" panose="02020603050405020304" pitchFamily="18" charset="0"/>
              </a:rPr>
              <a:t>管线末节点</a:t>
            </a:r>
            <a:endParaRPr lang="en-US" altLang="zh-CN" sz="1050" dirty="0">
              <a:latin typeface="Times New Roman" panose="02020603050405020304" pitchFamily="18" charset="0"/>
              <a:cs typeface="Times New Roman" panose="02020603050405020304" pitchFamily="18" charset="0"/>
            </a:endParaRPr>
          </a:p>
          <a:p>
            <a:r>
              <a:rPr lang="en-US" altLang="zh-CN" sz="1050" i="1" dirty="0" err="1">
                <a:latin typeface="Times New Roman" panose="02020603050405020304" pitchFamily="18" charset="0"/>
                <a:cs typeface="Times New Roman" panose="02020603050405020304" pitchFamily="18" charset="0"/>
              </a:rPr>
              <a:t>s</a:t>
            </a:r>
            <a:r>
              <a:rPr lang="en-US" altLang="zh-CN" sz="1050" i="1" dirty="0" err="1">
                <a:latin typeface="Times New Roman" panose="02020603050405020304" pitchFamily="18" charset="0"/>
                <a:cs typeface="Times New Roman" panose="02020603050405020304" pitchFamily="18" charset="0"/>
              </a:rPr>
              <a:t>n</a:t>
            </a:r>
            <a:r>
              <a:rPr lang="zh-CN" altLang="en-US" sz="1050" dirty="0">
                <a:latin typeface="Times New Roman" panose="02020603050405020304" pitchFamily="18" charset="0"/>
                <a:cs typeface="Times New Roman" panose="02020603050405020304" pitchFamily="18" charset="0"/>
              </a:rPr>
              <a:t>：管线始节点</a:t>
            </a:r>
            <a:endParaRPr lang="en-US" altLang="zh-CN" sz="1050" dirty="0">
              <a:latin typeface="Times New Roman" panose="02020603050405020304" pitchFamily="18" charset="0"/>
              <a:cs typeface="Times New Roman" panose="02020603050405020304" pitchFamily="18" charset="0"/>
            </a:endParaRPr>
          </a:p>
          <a:p>
            <a:r>
              <a:rPr lang="en-US" altLang="zh-CN" sz="1050" dirty="0">
                <a:solidFill>
                  <a:schemeClr val="tx1"/>
                </a:solidFill>
                <a:latin typeface="宋体" panose="02010600030101010101" pitchFamily="2" charset="-122"/>
                <a:ea typeface="宋体" panose="02010600030101010101" pitchFamily="2" charset="-122"/>
              </a:rPr>
              <a:t> </a:t>
            </a:r>
            <a:r>
              <a:rPr lang="en-US" altLang="zh-CN" sz="1050" dirty="0">
                <a:solidFill>
                  <a:schemeClr val="tx1"/>
                </a:solidFill>
                <a:latin typeface="宋体" panose="02010600030101010101" pitchFamily="2" charset="-122"/>
                <a:ea typeface="宋体" panose="02010600030101010101" pitchFamily="2" charset="-122"/>
              </a:rPr>
              <a:t>Data2</a:t>
            </a:r>
            <a:r>
              <a:rPr lang="zh-CN" altLang="en-US" sz="1050" dirty="0">
                <a:solidFill>
                  <a:schemeClr val="tx1"/>
                </a:solidFill>
                <a:latin typeface="宋体" panose="02010600030101010101" pitchFamily="2" charset="-122"/>
                <a:ea typeface="宋体" panose="02010600030101010101" pitchFamily="2" charset="-122"/>
              </a:rPr>
              <a:t>（</a:t>
            </a:r>
            <a:r>
              <a:rPr lang="en-US" altLang="zh-CN" sz="1050" dirty="0" err="1">
                <a:solidFill>
                  <a:schemeClr val="tx1"/>
                </a:solidFill>
                <a:latin typeface="宋体" panose="02010600030101010101" pitchFamily="2" charset="-122"/>
                <a:ea typeface="宋体" panose="02010600030101010101" pitchFamily="2" charset="-122"/>
              </a:rPr>
              <a:t>i</a:t>
            </a:r>
            <a:r>
              <a:rPr lang="en-US" altLang="zh-CN" sz="1050" dirty="0" err="1">
                <a:solidFill>
                  <a:schemeClr val="tx1"/>
                </a:solidFill>
                <a:latin typeface="宋体" panose="02010600030101010101" pitchFamily="2" charset="-122"/>
                <a:ea typeface="宋体" panose="02010600030101010101" pitchFamily="2" charset="-122"/>
              </a:rPr>
              <a:t>,j</a:t>
            </a:r>
            <a:r>
              <a:rPr lang="zh-CN" altLang="en-US" sz="1050" dirty="0">
                <a:solidFill>
                  <a:schemeClr val="tx1"/>
                </a:solidFill>
                <a:latin typeface="宋体" panose="02010600030101010101" pitchFamily="2" charset="-122"/>
                <a:ea typeface="宋体" panose="02010600030101010101" pitchFamily="2" charset="-122"/>
              </a:rPr>
              <a:t>）存储对应节点数据的数据结构（高程、坐标、需水量，破坏破坏类型）</a:t>
            </a:r>
            <a:endParaRPr lang="en-US" altLang="zh-CN" sz="1050" dirty="0">
              <a:latin typeface="Times New Roman" panose="02020603050405020304" pitchFamily="18" charset="0"/>
              <a:cs typeface="Times New Roman" panose="02020603050405020304" pitchFamily="18" charset="0"/>
            </a:endParaRPr>
          </a:p>
        </p:txBody>
      </p:sp>
      <p:sp>
        <p:nvSpPr>
          <p:cNvPr id="79" name="矩形 78"/>
          <p:cNvSpPr/>
          <p:nvPr/>
        </p:nvSpPr>
        <p:spPr>
          <a:xfrm>
            <a:off x="5685405" y="4497883"/>
            <a:ext cx="1507414" cy="484748"/>
          </a:xfrm>
          <a:prstGeom prst="rect">
            <a:avLst/>
          </a:prstGeom>
          <a:noFill/>
          <a:ln w="6350">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zh-CN" altLang="en-US" sz="1050"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rPr>
              <a:t>管线</a:t>
            </a:r>
            <a:r>
              <a:rPr lang="en-US" altLang="zh-CN" sz="1050" dirty="0">
                <a:solidFill>
                  <a:schemeClr val="tx1"/>
                </a:solidFill>
                <a:latin typeface="宋体" panose="02010600030101010101" pitchFamily="2" charset="-122"/>
                <a:ea typeface="宋体" panose="02010600030101010101" pitchFamily="2" charset="-122"/>
                <a:cs typeface="Times New Roman" panose="02020603050405020304" pitchFamily="18" charset="0"/>
              </a:rPr>
              <a:t>P-</a:t>
            </a:r>
            <a:r>
              <a:rPr lang="en-US" altLang="zh-CN" sz="1050" i="1" dirty="0" err="1">
                <a:solidFill>
                  <a:schemeClr val="tx1"/>
                </a:solidFill>
                <a:latin typeface="Times New Roman" panose="02020603050405020304" pitchFamily="18" charset="0"/>
                <a:cs typeface="Times New Roman" panose="02020603050405020304" pitchFamily="18" charset="0"/>
              </a:rPr>
              <a:t>ik</a:t>
            </a:r>
            <a:r>
              <a:rPr lang="zh-CN" altLang="en-US" sz="1050" dirty="0">
                <a:solidFill>
                  <a:schemeClr val="tx1"/>
                </a:solidFill>
                <a:latin typeface="Times New Roman" panose="02020603050405020304" pitchFamily="18" charset="0"/>
                <a:cs typeface="Times New Roman" panose="02020603050405020304" pitchFamily="18" charset="0"/>
              </a:rPr>
              <a:t>长度为</a:t>
            </a:r>
            <a:r>
              <a:rPr lang="en-US" altLang="zh-CN" sz="1050" dirty="0">
                <a:solidFill>
                  <a:schemeClr val="tx1"/>
                </a:solidFill>
                <a:latin typeface="Times New Roman" panose="02020603050405020304" pitchFamily="18" charset="0"/>
                <a:cs typeface="Times New Roman" panose="02020603050405020304" pitchFamily="18" charset="0"/>
              </a:rPr>
              <a:t>D2(</a:t>
            </a:r>
            <a:r>
              <a:rPr lang="en-US" altLang="zh-CN" sz="1050" dirty="0" err="1">
                <a:solidFill>
                  <a:schemeClr val="tx1"/>
                </a:solidFill>
                <a:latin typeface="Times New Roman" panose="02020603050405020304" pitchFamily="18" charset="0"/>
                <a:cs typeface="Times New Roman" panose="02020603050405020304" pitchFamily="18" charset="0"/>
              </a:rPr>
              <a:t>i</a:t>
            </a:r>
            <a:r>
              <a:rPr lang="en-US" altLang="zh-CN" sz="1050" dirty="0" err="1">
                <a:solidFill>
                  <a:schemeClr val="tx1"/>
                </a:solidFill>
                <a:latin typeface="Times New Roman" panose="02020603050405020304" pitchFamily="18" charset="0"/>
                <a:cs typeface="Times New Roman" panose="02020603050405020304" pitchFamily="18" charset="0"/>
              </a:rPr>
              <a:t>,k</a:t>
            </a:r>
            <a:r>
              <a:rPr lang="en-US" altLang="zh-CN" sz="1050" dirty="0">
                <a:solidFill>
                  <a:schemeClr val="tx1"/>
                </a:solidFill>
                <a:latin typeface="Times New Roman" panose="02020603050405020304" pitchFamily="18" charset="0"/>
                <a:cs typeface="Times New Roman" panose="02020603050405020304" pitchFamily="18" charset="0"/>
              </a:rPr>
              <a:t>)</a:t>
            </a:r>
            <a:r>
              <a:rPr lang="zh-CN" altLang="en-US" sz="1050" dirty="0">
                <a:solidFill>
                  <a:schemeClr val="tx1"/>
                </a:solidFill>
                <a:latin typeface="Times New Roman" panose="02020603050405020304" pitchFamily="18" charset="0"/>
                <a:cs typeface="Times New Roman" panose="02020603050405020304" pitchFamily="18" charset="0"/>
              </a:rPr>
              <a:t>，直径、粗糙系数等与原管线相同</a:t>
            </a:r>
            <a:endParaRPr lang="zh-CN" altLang="en-US" sz="1050" dirty="0">
              <a:solidFill>
                <a:schemeClr val="tx1"/>
              </a:solidFill>
              <a:latin typeface="宋体" panose="02010600030101010101" pitchFamily="2" charset="-122"/>
              <a:ea typeface="宋体" panose="02010600030101010101" pitchFamily="2" charset="-122"/>
            </a:endParaRPr>
          </a:p>
        </p:txBody>
      </p:sp>
      <p:cxnSp>
        <p:nvCxnSpPr>
          <p:cNvPr id="80" name="直接箭头连接符 79"/>
          <p:cNvCxnSpPr>
            <a:stCxn id="79" idx="2"/>
            <a:endCxn id="56" idx="0"/>
          </p:cNvCxnSpPr>
          <p:nvPr/>
        </p:nvCxnSpPr>
        <p:spPr>
          <a:xfrm>
            <a:off x="6439112" y="4982631"/>
            <a:ext cx="2315" cy="140515"/>
          </a:xfrm>
          <a:prstGeom prst="straightConnector1">
            <a:avLst/>
          </a:prstGeom>
          <a:ln w="6350">
            <a:solidFill>
              <a:schemeClr val="dk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肘形连接符 94"/>
          <p:cNvCxnSpPr>
            <a:stCxn id="63" idx="3"/>
          </p:cNvCxnSpPr>
          <p:nvPr/>
        </p:nvCxnSpPr>
        <p:spPr>
          <a:xfrm flipV="1">
            <a:off x="2594097" y="657012"/>
            <a:ext cx="1767209" cy="2060849"/>
          </a:xfrm>
          <a:prstGeom prst="bentConnector2">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肘形连接符 98"/>
          <p:cNvCxnSpPr>
            <a:endCxn id="42" idx="0"/>
          </p:cNvCxnSpPr>
          <p:nvPr/>
        </p:nvCxnSpPr>
        <p:spPr>
          <a:xfrm>
            <a:off x="4361306" y="657012"/>
            <a:ext cx="2082415" cy="205362"/>
          </a:xfrm>
          <a:prstGeom prst="bent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6770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t>工作进展</a:t>
            </a:r>
            <a:r>
              <a:rPr lang="en-US" altLang="zh-CN" dirty="0"/>
              <a:t>——</a:t>
            </a:r>
            <a:r>
              <a:rPr lang="zh-CN" altLang="en-US" dirty="0"/>
              <a:t>软件开发</a:t>
            </a:r>
            <a:r>
              <a:rPr lang="zh-CN" altLang="en-US" dirty="0" smtClean="0"/>
              <a:t>流程图</a:t>
            </a:r>
            <a:endParaRPr lang="zh-CN" altLang="en-US" dirty="0"/>
          </a:p>
        </p:txBody>
      </p:sp>
      <p:sp>
        <p:nvSpPr>
          <p:cNvPr id="3" name="流程图: 终止 2"/>
          <p:cNvSpPr/>
          <p:nvPr/>
        </p:nvSpPr>
        <p:spPr>
          <a:xfrm>
            <a:off x="1408658" y="1015994"/>
            <a:ext cx="656617" cy="304517"/>
          </a:xfrm>
          <a:prstGeom prst="flowChartTerminator">
            <a:avLst/>
          </a:prstGeom>
          <a:noFill/>
          <a:ln w="6350">
            <a:solidFill>
              <a:schemeClr val="dk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zh-CN" altLang="en-US" sz="1050" dirty="0">
                <a:latin typeface="宋体" panose="02010600030101010101" pitchFamily="2" charset="-122"/>
                <a:ea typeface="宋体" panose="02010600030101010101" pitchFamily="2" charset="-122"/>
                <a:cs typeface="Times New Roman" panose="02020603050405020304" pitchFamily="18" charset="0"/>
              </a:rPr>
              <a:t>开始</a:t>
            </a:r>
          </a:p>
        </p:txBody>
      </p:sp>
      <p:sp>
        <p:nvSpPr>
          <p:cNvPr id="4" name="矩形 3"/>
          <p:cNvSpPr/>
          <p:nvPr/>
        </p:nvSpPr>
        <p:spPr>
          <a:xfrm>
            <a:off x="5314220" y="1276554"/>
            <a:ext cx="1075330" cy="361616"/>
          </a:xfrm>
          <a:prstGeom prst="rect">
            <a:avLst/>
          </a:prstGeom>
          <a:noFill/>
          <a:ln w="6350">
            <a:solidFill>
              <a:schemeClr val="dk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zh-CN" altLang="en-US" sz="1050" dirty="0">
                <a:latin typeface="宋体" panose="02010600030101010101" pitchFamily="2" charset="-122"/>
                <a:ea typeface="宋体" panose="02010600030101010101" pitchFamily="2" charset="-122"/>
                <a:cs typeface="Times New Roman" panose="02020603050405020304" pitchFamily="18" charset="0"/>
              </a:rPr>
              <a:t>破坏点</a:t>
            </a:r>
            <a:r>
              <a:rPr lang="en-US" altLang="zh-CN" sz="1050" i="1" dirty="0">
                <a:latin typeface="Times New Roman" panose="02020603050405020304" pitchFamily="18" charset="0"/>
                <a:cs typeface="Times New Roman" panose="02020603050405020304" pitchFamily="18" charset="0"/>
              </a:rPr>
              <a:t>k</a:t>
            </a:r>
            <a:endParaRPr lang="zh-CN" altLang="en-US" sz="1050" dirty="0">
              <a:latin typeface="宋体" panose="02010600030101010101" pitchFamily="2" charset="-122"/>
              <a:ea typeface="宋体" panose="02010600030101010101" pitchFamily="2" charset="-122"/>
              <a:cs typeface="Times New Roman" panose="02020603050405020304" pitchFamily="18" charset="0"/>
            </a:endParaRPr>
          </a:p>
        </p:txBody>
      </p:sp>
      <p:cxnSp>
        <p:nvCxnSpPr>
          <p:cNvPr id="5" name="直接箭头连接符 4"/>
          <p:cNvCxnSpPr>
            <a:stCxn id="3" idx="2"/>
          </p:cNvCxnSpPr>
          <p:nvPr/>
        </p:nvCxnSpPr>
        <p:spPr>
          <a:xfrm>
            <a:off x="1736965" y="1320511"/>
            <a:ext cx="0" cy="275713"/>
          </a:xfrm>
          <a:prstGeom prst="straightConnector1">
            <a:avLst/>
          </a:prstGeom>
          <a:ln w="6350">
            <a:solidFill>
              <a:schemeClr val="dk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a:stCxn id="4" idx="2"/>
            <a:endCxn id="13" idx="0"/>
          </p:cNvCxnSpPr>
          <p:nvPr/>
        </p:nvCxnSpPr>
        <p:spPr>
          <a:xfrm>
            <a:off x="5851886" y="1638171"/>
            <a:ext cx="1713" cy="168688"/>
          </a:xfrm>
          <a:prstGeom prst="straightConnector1">
            <a:avLst/>
          </a:prstGeom>
          <a:ln w="6350">
            <a:solidFill>
              <a:schemeClr val="dk1"/>
            </a:solidFill>
            <a:tailEnd type="triangle"/>
          </a:ln>
        </p:spPr>
        <p:style>
          <a:lnRef idx="1">
            <a:schemeClr val="accent1"/>
          </a:lnRef>
          <a:fillRef idx="0">
            <a:schemeClr val="accent1"/>
          </a:fillRef>
          <a:effectRef idx="0">
            <a:schemeClr val="accent1"/>
          </a:effectRef>
          <a:fontRef idx="minor">
            <a:schemeClr val="tx1"/>
          </a:fontRef>
        </p:style>
      </p:cxnSp>
      <p:sp>
        <p:nvSpPr>
          <p:cNvPr id="7" name="流程图: 过程 6"/>
          <p:cNvSpPr/>
          <p:nvPr/>
        </p:nvSpPr>
        <p:spPr>
          <a:xfrm>
            <a:off x="5314992" y="352494"/>
            <a:ext cx="1075330" cy="304518"/>
          </a:xfrm>
          <a:prstGeom prst="flowChartProcess">
            <a:avLst/>
          </a:prstGeom>
          <a:noFill/>
          <a:ln w="6350">
            <a:solidFill>
              <a:schemeClr val="dk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zh-CN" altLang="en-US" sz="1050" dirty="0">
                <a:latin typeface="宋体" panose="02010600030101010101" pitchFamily="2" charset="-122"/>
                <a:ea typeface="宋体" panose="02010600030101010101" pitchFamily="2" charset="-122"/>
                <a:cs typeface="Times New Roman" panose="02020603050405020304" pitchFamily="18" charset="0"/>
              </a:rPr>
              <a:t>管线</a:t>
            </a:r>
            <a:r>
              <a:rPr lang="en-US" altLang="zh-CN" sz="1050" i="1" dirty="0" err="1">
                <a:latin typeface="Times New Roman" panose="02020603050405020304" pitchFamily="18" charset="0"/>
                <a:cs typeface="Times New Roman" panose="02020603050405020304" pitchFamily="18" charset="0"/>
              </a:rPr>
              <a:t>i</a:t>
            </a:r>
            <a:endParaRPr lang="zh-CN" altLang="en-US" sz="1050" dirty="0">
              <a:latin typeface="宋体" panose="02010600030101010101" pitchFamily="2" charset="-122"/>
              <a:ea typeface="宋体" panose="02010600030101010101" pitchFamily="2" charset="-122"/>
              <a:cs typeface="Times New Roman" panose="02020603050405020304" pitchFamily="18" charset="0"/>
            </a:endParaRPr>
          </a:p>
        </p:txBody>
      </p:sp>
      <p:cxnSp>
        <p:nvCxnSpPr>
          <p:cNvPr id="8" name="直接箭头连接符 7"/>
          <p:cNvCxnSpPr>
            <a:stCxn id="11" idx="2"/>
            <a:endCxn id="4" idx="0"/>
          </p:cNvCxnSpPr>
          <p:nvPr/>
        </p:nvCxnSpPr>
        <p:spPr>
          <a:xfrm flipH="1">
            <a:off x="5851885" y="1058711"/>
            <a:ext cx="773" cy="217844"/>
          </a:xfrm>
          <a:prstGeom prst="straightConnector1">
            <a:avLst/>
          </a:prstGeom>
          <a:ln w="6350">
            <a:solidFill>
              <a:schemeClr val="dk1"/>
            </a:solidFill>
            <a:tailEnd type="triangle"/>
          </a:ln>
        </p:spPr>
        <p:style>
          <a:lnRef idx="1">
            <a:schemeClr val="accent1"/>
          </a:lnRef>
          <a:fillRef idx="0">
            <a:schemeClr val="accent1"/>
          </a:fillRef>
          <a:effectRef idx="0">
            <a:schemeClr val="accent1"/>
          </a:effectRef>
          <a:fontRef idx="minor">
            <a:schemeClr val="tx1"/>
          </a:fontRef>
        </p:style>
      </p:cxnSp>
      <p:sp>
        <p:nvSpPr>
          <p:cNvPr id="9" name="流程图: 过程 8"/>
          <p:cNvSpPr/>
          <p:nvPr/>
        </p:nvSpPr>
        <p:spPr>
          <a:xfrm>
            <a:off x="1217785" y="2225184"/>
            <a:ext cx="1075330" cy="304518"/>
          </a:xfrm>
          <a:prstGeom prst="flowChartProcess">
            <a:avLst/>
          </a:prstGeom>
          <a:noFill/>
          <a:ln w="6350">
            <a:solidFill>
              <a:schemeClr val="dk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altLang="zh-CN" sz="870" dirty="0">
                <a:latin typeface="Times New Roman" panose="02020603050405020304" pitchFamily="18" charset="0"/>
                <a:cs typeface="Times New Roman" panose="02020603050405020304" pitchFamily="18" charset="0"/>
              </a:rPr>
              <a:t>k=1</a:t>
            </a:r>
            <a:endParaRPr lang="zh-CN" altLang="en-US" sz="870" dirty="0">
              <a:latin typeface="Times New Roman" panose="02020603050405020304" pitchFamily="18" charset="0"/>
              <a:cs typeface="Times New Roman" panose="02020603050405020304" pitchFamily="18" charset="0"/>
            </a:endParaRPr>
          </a:p>
        </p:txBody>
      </p:sp>
      <p:sp>
        <p:nvSpPr>
          <p:cNvPr id="11" name="流程图: 过程 10"/>
          <p:cNvSpPr/>
          <p:nvPr/>
        </p:nvSpPr>
        <p:spPr>
          <a:xfrm>
            <a:off x="5314993" y="826687"/>
            <a:ext cx="1075330" cy="232025"/>
          </a:xfrm>
          <a:prstGeom prst="flowChartProcess">
            <a:avLst/>
          </a:prstGeom>
          <a:noFill/>
          <a:ln w="6350">
            <a:solidFill>
              <a:schemeClr val="dk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altLang="zh-CN" sz="1050" i="1" dirty="0">
                <a:latin typeface="Times New Roman" panose="02020603050405020304" pitchFamily="18" charset="0"/>
                <a:cs typeface="Times New Roman" panose="02020603050405020304" pitchFamily="18" charset="0"/>
              </a:rPr>
              <a:t>k</a:t>
            </a:r>
            <a:r>
              <a:rPr lang="en-US" altLang="zh-CN" sz="1050" dirty="0">
                <a:latin typeface="Times New Roman" panose="02020603050405020304" pitchFamily="18" charset="0"/>
                <a:cs typeface="Times New Roman" panose="02020603050405020304" pitchFamily="18" charset="0"/>
              </a:rPr>
              <a:t>=1</a:t>
            </a:r>
            <a:endParaRPr lang="zh-CN" altLang="en-US" sz="1050" dirty="0">
              <a:latin typeface="Times New Roman" panose="02020603050405020304" pitchFamily="18" charset="0"/>
              <a:cs typeface="Times New Roman" panose="02020603050405020304" pitchFamily="18" charset="0"/>
            </a:endParaRPr>
          </a:p>
        </p:txBody>
      </p:sp>
      <p:cxnSp>
        <p:nvCxnSpPr>
          <p:cNvPr id="12" name="直接箭头连接符 11"/>
          <p:cNvCxnSpPr>
            <a:stCxn id="7" idx="2"/>
            <a:endCxn id="11" idx="0"/>
          </p:cNvCxnSpPr>
          <p:nvPr/>
        </p:nvCxnSpPr>
        <p:spPr>
          <a:xfrm>
            <a:off x="5852657" y="657012"/>
            <a:ext cx="0" cy="169674"/>
          </a:xfrm>
          <a:prstGeom prst="straightConnector1">
            <a:avLst/>
          </a:prstGeom>
          <a:ln w="6350">
            <a:solidFill>
              <a:schemeClr val="dk1"/>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5268353" y="1806858"/>
            <a:ext cx="1170491" cy="380648"/>
          </a:xfrm>
          <a:prstGeom prst="rect">
            <a:avLst/>
          </a:prstGeom>
          <a:noFill/>
          <a:ln w="6350">
            <a:solidFill>
              <a:schemeClr val="dk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r>
              <a:rPr lang="zh-CN" altLang="en-US" sz="1050" dirty="0">
                <a:latin typeface="宋体" panose="02010600030101010101" pitchFamily="2" charset="-122"/>
                <a:ea typeface="宋体" panose="02010600030101010101" pitchFamily="2" charset="-122"/>
                <a:cs typeface="Times New Roman" panose="02020603050405020304" pitchFamily="18" charset="0"/>
              </a:rPr>
              <a:t>生成随机数</a:t>
            </a:r>
            <a:r>
              <a:rPr lang="zh-CN" altLang="zh-CN" sz="1050" dirty="0">
                <a:latin typeface="Times New Roman" panose="02020603050405020304" pitchFamily="18" charset="0"/>
                <a:cs typeface="Times New Roman" panose="02020603050405020304" pitchFamily="18" charset="0"/>
              </a:rPr>
              <a:t>ω</a:t>
            </a:r>
            <a:r>
              <a:rPr lang="en-US" altLang="zh-CN" sz="1050" baseline="-25000" dirty="0" err="1">
                <a:latin typeface="Times New Roman" panose="02020603050405020304" pitchFamily="18" charset="0"/>
                <a:cs typeface="Times New Roman" panose="02020603050405020304" pitchFamily="18" charset="0"/>
              </a:rPr>
              <a:t>ik</a:t>
            </a:r>
            <a:endParaRPr lang="zh-CN" altLang="en-US" sz="1050" baseline="30000" dirty="0">
              <a:latin typeface="Times New Roman" panose="02020603050405020304" pitchFamily="18" charset="0"/>
              <a:cs typeface="Times New Roman" panose="02020603050405020304" pitchFamily="18" charset="0"/>
            </a:endParaRPr>
          </a:p>
        </p:txBody>
      </p:sp>
      <p:sp>
        <p:nvSpPr>
          <p:cNvPr id="14" name="流程图: 决策 13"/>
          <p:cNvSpPr/>
          <p:nvPr/>
        </p:nvSpPr>
        <p:spPr>
          <a:xfrm>
            <a:off x="5344574" y="2349266"/>
            <a:ext cx="1015394" cy="394788"/>
          </a:xfrm>
          <a:prstGeom prst="flowChartDecision">
            <a:avLst/>
          </a:prstGeom>
          <a:ln w="6350">
            <a:solidFill>
              <a:schemeClr val="dk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zh-CN" altLang="zh-CN" sz="1050" dirty="0">
                <a:latin typeface="Times New Roman" panose="02020603050405020304" pitchFamily="18" charset="0"/>
                <a:cs typeface="Times New Roman" panose="02020603050405020304" pitchFamily="18" charset="0"/>
              </a:rPr>
              <a:t>ω</a:t>
            </a:r>
            <a:r>
              <a:rPr lang="en-US" altLang="zh-CN" sz="1050" baseline="-25000" dirty="0" err="1">
                <a:latin typeface="Times New Roman" panose="02020603050405020304" pitchFamily="18" charset="0"/>
                <a:cs typeface="Times New Roman" panose="02020603050405020304" pitchFamily="18" charset="0"/>
              </a:rPr>
              <a:t>ik</a:t>
            </a:r>
            <a:r>
              <a:rPr lang="en-US" altLang="zh-CN" sz="1050" dirty="0"/>
              <a:t>&lt;0.2</a:t>
            </a:r>
            <a:endParaRPr lang="zh-CN" altLang="en-US" sz="1050" i="1" dirty="0">
              <a:latin typeface="Times New Roman" panose="02020603050405020304" pitchFamily="18" charset="0"/>
              <a:cs typeface="Times New Roman" panose="02020603050405020304" pitchFamily="18" charset="0"/>
            </a:endParaRPr>
          </a:p>
        </p:txBody>
      </p:sp>
      <p:cxnSp>
        <p:nvCxnSpPr>
          <p:cNvPr id="15" name="直接箭头连接符 14"/>
          <p:cNvCxnSpPr>
            <a:stCxn id="13" idx="2"/>
            <a:endCxn id="14" idx="0"/>
          </p:cNvCxnSpPr>
          <p:nvPr/>
        </p:nvCxnSpPr>
        <p:spPr>
          <a:xfrm flipH="1">
            <a:off x="5852272" y="2187506"/>
            <a:ext cx="1327" cy="161760"/>
          </a:xfrm>
          <a:prstGeom prst="straightConnector1">
            <a:avLst/>
          </a:prstGeom>
          <a:ln w="6350">
            <a:solidFill>
              <a:schemeClr val="dk1"/>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8709115" y="2349266"/>
            <a:ext cx="1237105" cy="428228"/>
          </a:xfrm>
          <a:prstGeom prst="rect">
            <a:avLst/>
          </a:prstGeom>
          <a:noFill/>
          <a:ln w="6350">
            <a:solidFill>
              <a:schemeClr val="dk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zh-CN" altLang="en-US" sz="1050" dirty="0">
                <a:latin typeface="宋体" panose="02010600030101010101" pitchFamily="2" charset="-122"/>
                <a:ea typeface="宋体" panose="02010600030101010101" pitchFamily="2" charset="-122"/>
                <a:cs typeface="Times New Roman" panose="02020603050405020304" pitchFamily="18" charset="0"/>
              </a:rPr>
              <a:t>破坏类型为</a:t>
            </a:r>
            <a:r>
              <a:rPr lang="zh-CN" altLang="en-US" sz="1050" dirty="0">
                <a:latin typeface="宋体" panose="02010600030101010101" pitchFamily="2" charset="-122"/>
                <a:ea typeface="宋体" panose="02010600030101010101" pitchFamily="2" charset="-122"/>
                <a:cs typeface="Times New Roman" panose="02020603050405020304" pitchFamily="18" charset="0"/>
              </a:rPr>
              <a:t>渗漏</a:t>
            </a:r>
            <a:r>
              <a:rPr lang="en-US" altLang="zh-CN" sz="1050" dirty="0">
                <a:latin typeface="宋体" panose="02010600030101010101" pitchFamily="2" charset="-122"/>
                <a:ea typeface="宋体" panose="02010600030101010101" pitchFamily="2" charset="-122"/>
                <a:cs typeface="Times New Roman" panose="02020603050405020304" pitchFamily="18" charset="0"/>
              </a:rPr>
              <a:t>J</a:t>
            </a:r>
            <a:endParaRPr lang="zh-CN" altLang="en-US" sz="1050" dirty="0">
              <a:latin typeface="宋体" panose="02010600030101010101" pitchFamily="2" charset="-122"/>
              <a:ea typeface="宋体" panose="02010600030101010101" pitchFamily="2" charset="-122"/>
              <a:cs typeface="Times New Roman" panose="02020603050405020304" pitchFamily="18" charset="0"/>
            </a:endParaRPr>
          </a:p>
        </p:txBody>
      </p:sp>
      <p:sp>
        <p:nvSpPr>
          <p:cNvPr id="17" name="矩形 16"/>
          <p:cNvSpPr/>
          <p:nvPr/>
        </p:nvSpPr>
        <p:spPr>
          <a:xfrm>
            <a:off x="5230995" y="3115033"/>
            <a:ext cx="1237105" cy="428228"/>
          </a:xfrm>
          <a:prstGeom prst="rect">
            <a:avLst/>
          </a:prstGeom>
          <a:noFill/>
          <a:ln w="6350">
            <a:solidFill>
              <a:schemeClr val="dk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zh-CN" altLang="en-US" sz="1050" dirty="0">
                <a:latin typeface="宋体" panose="02010600030101010101" pitchFamily="2" charset="-122"/>
                <a:ea typeface="宋体" panose="02010600030101010101" pitchFamily="2" charset="-122"/>
                <a:cs typeface="Times New Roman" panose="02020603050405020304" pitchFamily="18" charset="0"/>
              </a:rPr>
              <a:t>破坏类型为</a:t>
            </a:r>
            <a:r>
              <a:rPr lang="zh-CN" altLang="en-US" sz="1050" dirty="0">
                <a:latin typeface="宋体" panose="02010600030101010101" pitchFamily="2" charset="-122"/>
                <a:ea typeface="宋体" panose="02010600030101010101" pitchFamily="2" charset="-122"/>
                <a:cs typeface="Times New Roman" panose="02020603050405020304" pitchFamily="18" charset="0"/>
              </a:rPr>
              <a:t>断开</a:t>
            </a:r>
            <a:r>
              <a:rPr lang="en-US" altLang="zh-CN" sz="1050" dirty="0">
                <a:latin typeface="宋体" panose="02010600030101010101" pitchFamily="2" charset="-122"/>
                <a:ea typeface="宋体" panose="02010600030101010101" pitchFamily="2" charset="-122"/>
                <a:cs typeface="Times New Roman" panose="02020603050405020304" pitchFamily="18" charset="0"/>
              </a:rPr>
              <a:t>R</a:t>
            </a:r>
            <a:endParaRPr lang="zh-CN" altLang="en-US" sz="1050" dirty="0">
              <a:latin typeface="宋体" panose="02010600030101010101" pitchFamily="2" charset="-122"/>
              <a:ea typeface="宋体" panose="02010600030101010101" pitchFamily="2" charset="-122"/>
              <a:cs typeface="Times New Roman" panose="02020603050405020304" pitchFamily="18" charset="0"/>
            </a:endParaRPr>
          </a:p>
        </p:txBody>
      </p:sp>
      <p:cxnSp>
        <p:nvCxnSpPr>
          <p:cNvPr id="18" name="肘形连接符 17"/>
          <p:cNvCxnSpPr>
            <a:stCxn id="14" idx="2"/>
            <a:endCxn id="17" idx="0"/>
          </p:cNvCxnSpPr>
          <p:nvPr/>
        </p:nvCxnSpPr>
        <p:spPr>
          <a:xfrm rot="5400000">
            <a:off x="5665421" y="2928181"/>
            <a:ext cx="370979" cy="2724"/>
          </a:xfrm>
          <a:prstGeom prst="bentConnector3">
            <a:avLst>
              <a:gd name="adj1" fmla="val 50000"/>
            </a:avLst>
          </a:prstGeom>
          <a:ln w="6350">
            <a:solidFill>
              <a:schemeClr val="dk1"/>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878451" y="2736013"/>
            <a:ext cx="271211" cy="253916"/>
          </a:xfrm>
          <a:prstGeom prst="rect">
            <a:avLst/>
          </a:prstGeom>
          <a:noFill/>
          <a:ln w="6350">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defPPr>
              <a:defRPr lang="zh-CN"/>
            </a:defPPr>
            <a:lvl1pPr algn="ctr">
              <a:defRPr sz="1050">
                <a:solidFill>
                  <a:schemeClr val="dk1"/>
                </a:solidFill>
                <a:latin typeface="宋体" panose="02010600030101010101" pitchFamily="2" charset="-122"/>
                <a:ea typeface="宋体" panose="02010600030101010101" pitchFamily="2" charset="-122"/>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zh-CN" altLang="en-US" dirty="0"/>
              <a:t>是</a:t>
            </a:r>
          </a:p>
        </p:txBody>
      </p:sp>
      <p:sp>
        <p:nvSpPr>
          <p:cNvPr id="20" name="文本框 19"/>
          <p:cNvSpPr txBox="1"/>
          <p:nvPr/>
        </p:nvSpPr>
        <p:spPr>
          <a:xfrm>
            <a:off x="6509765" y="2315139"/>
            <a:ext cx="319318" cy="253916"/>
          </a:xfrm>
          <a:prstGeom prst="rect">
            <a:avLst/>
          </a:prstGeom>
          <a:noFill/>
          <a:ln w="6350">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defPPr>
              <a:defRPr lang="zh-CN"/>
            </a:defPPr>
            <a:lvl1pPr algn="ctr">
              <a:defRPr sz="1050">
                <a:solidFill>
                  <a:schemeClr val="dk1"/>
                </a:solidFill>
                <a:latin typeface="宋体" panose="02010600030101010101" pitchFamily="2" charset="-122"/>
                <a:ea typeface="宋体" panose="02010600030101010101" pitchFamily="2" charset="-122"/>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zh-CN" altLang="en-US" dirty="0"/>
              <a:t>否</a:t>
            </a:r>
          </a:p>
        </p:txBody>
      </p:sp>
      <p:sp>
        <p:nvSpPr>
          <p:cNvPr id="21" name="矩形 20"/>
          <p:cNvSpPr/>
          <p:nvPr/>
        </p:nvSpPr>
        <p:spPr>
          <a:xfrm>
            <a:off x="5230995" y="3795817"/>
            <a:ext cx="1237105" cy="352099"/>
          </a:xfrm>
          <a:prstGeom prst="rect">
            <a:avLst/>
          </a:prstGeom>
          <a:noFill/>
          <a:ln w="6350">
            <a:solidFill>
              <a:schemeClr val="dk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zh-CN" altLang="en-US" sz="1050" dirty="0">
                <a:latin typeface="宋体" panose="02010600030101010101" pitchFamily="2" charset="-122"/>
                <a:ea typeface="宋体" panose="02010600030101010101" pitchFamily="2" charset="-122"/>
                <a:cs typeface="Times New Roman" panose="02020603050405020304" pitchFamily="18" charset="0"/>
              </a:rPr>
              <a:t>增加一个节点</a:t>
            </a:r>
            <a:r>
              <a:rPr lang="en-US" altLang="zh-CN" sz="1050" dirty="0">
                <a:latin typeface="宋体" panose="02010600030101010101" pitchFamily="2" charset="-122"/>
                <a:ea typeface="宋体" panose="02010600030101010101" pitchFamily="2" charset="-122"/>
                <a:cs typeface="Times New Roman" panose="02020603050405020304" pitchFamily="18" charset="0"/>
              </a:rPr>
              <a:t>j</a:t>
            </a:r>
            <a:endParaRPr lang="zh-CN" altLang="en-US" sz="1050" dirty="0">
              <a:latin typeface="宋体" panose="02010600030101010101" pitchFamily="2" charset="-122"/>
              <a:ea typeface="宋体" panose="02010600030101010101" pitchFamily="2" charset="-122"/>
              <a:cs typeface="Times New Roman" panose="02020603050405020304" pitchFamily="18" charset="0"/>
            </a:endParaRPr>
          </a:p>
        </p:txBody>
      </p:sp>
      <p:cxnSp>
        <p:nvCxnSpPr>
          <p:cNvPr id="22" name="直接箭头连接符 21"/>
          <p:cNvCxnSpPr>
            <a:stCxn id="17" idx="2"/>
            <a:endCxn id="21" idx="0"/>
          </p:cNvCxnSpPr>
          <p:nvPr/>
        </p:nvCxnSpPr>
        <p:spPr>
          <a:xfrm>
            <a:off x="5849547" y="3543262"/>
            <a:ext cx="0" cy="252555"/>
          </a:xfrm>
          <a:prstGeom prst="straightConnector1">
            <a:avLst/>
          </a:prstGeom>
          <a:ln w="6350">
            <a:solidFill>
              <a:schemeClr val="dk1"/>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8709115" y="3117490"/>
            <a:ext cx="1237105" cy="352099"/>
          </a:xfrm>
          <a:prstGeom prst="rect">
            <a:avLst/>
          </a:prstGeom>
          <a:noFill/>
          <a:ln w="6350">
            <a:solidFill>
              <a:schemeClr val="dk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zh-CN" altLang="en-US" sz="1050" dirty="0">
                <a:latin typeface="宋体" panose="02010600030101010101" pitchFamily="2" charset="-122"/>
                <a:ea typeface="宋体" panose="02010600030101010101" pitchFamily="2" charset="-122"/>
                <a:cs typeface="Times New Roman" panose="02020603050405020304" pitchFamily="18" charset="0"/>
              </a:rPr>
              <a:t>节点</a:t>
            </a:r>
            <a:r>
              <a:rPr lang="en-US" altLang="zh-CN" sz="1050" i="1" dirty="0">
                <a:latin typeface="Times New Roman" panose="02020603050405020304" pitchFamily="18" charset="0"/>
                <a:cs typeface="Times New Roman" panose="02020603050405020304" pitchFamily="18" charset="0"/>
              </a:rPr>
              <a:t>k</a:t>
            </a:r>
            <a:r>
              <a:rPr lang="zh-CN" altLang="en-US" sz="1050" dirty="0">
                <a:latin typeface="宋体" panose="02010600030101010101" pitchFamily="2" charset="-122"/>
                <a:ea typeface="宋体" panose="02010600030101010101" pitchFamily="2" charset="-122"/>
                <a:cs typeface="Times New Roman" panose="02020603050405020304" pitchFamily="18" charset="0"/>
              </a:rPr>
              <a:t>增加</a:t>
            </a:r>
            <a:r>
              <a:rPr lang="zh-CN" altLang="en-US" sz="1050" dirty="0">
                <a:latin typeface="宋体" panose="02010600030101010101" pitchFamily="2" charset="-122"/>
                <a:ea typeface="宋体" panose="02010600030101010101" pitchFamily="2" charset="-122"/>
                <a:cs typeface="Times New Roman" panose="02020603050405020304" pitchFamily="18" charset="0"/>
              </a:rPr>
              <a:t>扩散器系数 </a:t>
            </a:r>
          </a:p>
        </p:txBody>
      </p:sp>
      <p:cxnSp>
        <p:nvCxnSpPr>
          <p:cNvPr id="24" name="直接箭头连接符 23"/>
          <p:cNvCxnSpPr>
            <a:stCxn id="21" idx="2"/>
            <a:endCxn id="26" idx="0"/>
          </p:cNvCxnSpPr>
          <p:nvPr/>
        </p:nvCxnSpPr>
        <p:spPr>
          <a:xfrm flipH="1">
            <a:off x="5849545" y="4147915"/>
            <a:ext cx="2" cy="117498"/>
          </a:xfrm>
          <a:prstGeom prst="straightConnector1">
            <a:avLst/>
          </a:prstGeom>
          <a:ln w="6350">
            <a:solidFill>
              <a:schemeClr val="dk1"/>
            </a:solidFill>
            <a:tailEnd type="triangle"/>
          </a:ln>
        </p:spPr>
        <p:style>
          <a:lnRef idx="1">
            <a:schemeClr val="accent1"/>
          </a:lnRef>
          <a:fillRef idx="0">
            <a:schemeClr val="accent1"/>
          </a:fillRef>
          <a:effectRef idx="0">
            <a:schemeClr val="accent1"/>
          </a:effectRef>
          <a:fontRef idx="minor">
            <a:schemeClr val="tx1"/>
          </a:fontRef>
        </p:style>
      </p:cxnSp>
      <p:sp>
        <p:nvSpPr>
          <p:cNvPr id="25" name="流程图: 过程 24"/>
          <p:cNvSpPr/>
          <p:nvPr/>
        </p:nvSpPr>
        <p:spPr>
          <a:xfrm>
            <a:off x="6669425" y="4872049"/>
            <a:ext cx="1237105" cy="323550"/>
          </a:xfrm>
          <a:prstGeom prst="flowChartProcess">
            <a:avLst/>
          </a:prstGeom>
          <a:noFill/>
          <a:ln w="6350">
            <a:solidFill>
              <a:schemeClr val="dk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zh-CN" altLang="en-US" sz="1050" dirty="0">
                <a:latin typeface="宋体" panose="02010600030101010101" pitchFamily="2" charset="-122"/>
                <a:ea typeface="宋体" panose="02010600030101010101" pitchFamily="2" charset="-122"/>
                <a:cs typeface="Times New Roman" panose="02020603050405020304" pitchFamily="18" charset="0"/>
              </a:rPr>
              <a:t>节点</a:t>
            </a:r>
            <a:r>
              <a:rPr lang="en-US" altLang="zh-CN" sz="1050" dirty="0">
                <a:latin typeface="宋体" panose="02010600030101010101" pitchFamily="2" charset="-122"/>
                <a:ea typeface="宋体" panose="02010600030101010101" pitchFamily="2" charset="-122"/>
                <a:cs typeface="Times New Roman" panose="02020603050405020304" pitchFamily="18" charset="0"/>
              </a:rPr>
              <a:t>j</a:t>
            </a:r>
            <a:r>
              <a:rPr lang="zh-CN" altLang="en-US" sz="1050" dirty="0">
                <a:latin typeface="宋体" panose="02010600030101010101" pitchFamily="2" charset="-122"/>
                <a:ea typeface="宋体" panose="02010600030101010101" pitchFamily="2" charset="-122"/>
                <a:cs typeface="Times New Roman" panose="02020603050405020304" pitchFamily="18" charset="0"/>
              </a:rPr>
              <a:t>与</a:t>
            </a:r>
            <a:r>
              <a:rPr lang="zh-CN" altLang="en-US" sz="1050" dirty="0">
                <a:latin typeface="宋体" panose="02010600030101010101" pitchFamily="2" charset="-122"/>
                <a:ea typeface="宋体" panose="02010600030101010101" pitchFamily="2" charset="-122"/>
                <a:cs typeface="Times New Roman" panose="02020603050405020304" pitchFamily="18" charset="0"/>
              </a:rPr>
              <a:t>节点</a:t>
            </a:r>
            <a:r>
              <a:rPr lang="en-US" altLang="zh-CN" sz="1050" i="1" dirty="0">
                <a:latin typeface="Times New Roman" panose="02020603050405020304" pitchFamily="18" charset="0"/>
                <a:ea typeface="宋体" panose="02010600030101010101" pitchFamily="2" charset="-122"/>
                <a:cs typeface="Times New Roman" panose="02020603050405020304" pitchFamily="18" charset="0"/>
              </a:rPr>
              <a:t>k</a:t>
            </a:r>
            <a:r>
              <a:rPr lang="en-US" altLang="zh-CN" sz="105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1050" dirty="0">
                <a:latin typeface="宋体" panose="02010600030101010101" pitchFamily="2" charset="-122"/>
                <a:ea typeface="宋体" panose="02010600030101010101" pitchFamily="2" charset="-122"/>
                <a:cs typeface="Times New Roman" panose="02020603050405020304" pitchFamily="18" charset="0"/>
              </a:rPr>
              <a:t>相连</a:t>
            </a:r>
            <a:endParaRPr lang="zh-CN" altLang="en-US" sz="1050" dirty="0">
              <a:latin typeface="宋体" panose="02010600030101010101" pitchFamily="2" charset="-122"/>
              <a:ea typeface="宋体" panose="02010600030101010101" pitchFamily="2" charset="-122"/>
              <a:cs typeface="Times New Roman" panose="02020603050405020304" pitchFamily="18" charset="0"/>
            </a:endParaRPr>
          </a:p>
        </p:txBody>
      </p:sp>
      <p:sp>
        <p:nvSpPr>
          <p:cNvPr id="26" name="菱形 25"/>
          <p:cNvSpPr/>
          <p:nvPr/>
        </p:nvSpPr>
        <p:spPr>
          <a:xfrm>
            <a:off x="5454623" y="4265414"/>
            <a:ext cx="789844" cy="275969"/>
          </a:xfrm>
          <a:prstGeom prst="diamond">
            <a:avLst/>
          </a:prstGeom>
          <a:noFill/>
          <a:ln w="6350">
            <a:solidFill>
              <a:schemeClr val="dk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altLang="zh-CN" sz="1050" i="1" dirty="0">
                <a:latin typeface="Times New Roman" panose="02020603050405020304" pitchFamily="18" charset="0"/>
                <a:cs typeface="Times New Roman" panose="02020603050405020304" pitchFamily="18" charset="0"/>
              </a:rPr>
              <a:t>k</a:t>
            </a:r>
            <a:r>
              <a:rPr lang="en-US" altLang="zh-CN" sz="1050" dirty="0">
                <a:latin typeface="Times New Roman" panose="02020603050405020304" pitchFamily="18" charset="0"/>
                <a:cs typeface="Times New Roman" panose="02020603050405020304" pitchFamily="18" charset="0"/>
              </a:rPr>
              <a:t>=n</a:t>
            </a:r>
            <a:r>
              <a:rPr lang="en-US" altLang="zh-CN" sz="1050" baseline="-25000" dirty="0">
                <a:latin typeface="Times New Roman" panose="02020603050405020304" pitchFamily="18" charset="0"/>
                <a:cs typeface="Times New Roman" panose="02020603050405020304" pitchFamily="18" charset="0"/>
              </a:rPr>
              <a:t>i2</a:t>
            </a:r>
            <a:endParaRPr lang="zh-CN" altLang="en-US" sz="1050" baseline="-25000" dirty="0">
              <a:latin typeface="Times New Roman" panose="02020603050405020304" pitchFamily="18" charset="0"/>
              <a:cs typeface="Times New Roman" panose="02020603050405020304" pitchFamily="18" charset="0"/>
            </a:endParaRPr>
          </a:p>
        </p:txBody>
      </p:sp>
      <p:cxnSp>
        <p:nvCxnSpPr>
          <p:cNvPr id="27" name="肘形连接符 26"/>
          <p:cNvCxnSpPr>
            <a:stCxn id="26" idx="3"/>
            <a:endCxn id="25" idx="0"/>
          </p:cNvCxnSpPr>
          <p:nvPr/>
        </p:nvCxnSpPr>
        <p:spPr>
          <a:xfrm>
            <a:off x="6244467" y="4403399"/>
            <a:ext cx="1043510" cy="468651"/>
          </a:xfrm>
          <a:prstGeom prst="bentConnector2">
            <a:avLst/>
          </a:prstGeom>
          <a:ln w="6350">
            <a:solidFill>
              <a:schemeClr val="dk1"/>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6619361" y="4122286"/>
            <a:ext cx="319318" cy="253916"/>
          </a:xfrm>
          <a:prstGeom prst="rect">
            <a:avLst/>
          </a:prstGeom>
          <a:noFill/>
          <a:ln w="6350">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defPPr>
              <a:defRPr lang="zh-CN"/>
            </a:defPPr>
            <a:lvl1pPr algn="ctr">
              <a:defRPr sz="1050">
                <a:solidFill>
                  <a:schemeClr val="dk1"/>
                </a:solidFill>
                <a:latin typeface="宋体" panose="02010600030101010101" pitchFamily="2" charset="-122"/>
                <a:ea typeface="宋体" panose="02010600030101010101" pitchFamily="2" charset="-122"/>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zh-CN" altLang="en-US" dirty="0"/>
              <a:t>否</a:t>
            </a:r>
          </a:p>
        </p:txBody>
      </p:sp>
      <p:sp>
        <p:nvSpPr>
          <p:cNvPr id="29" name="流程图: 过程 28"/>
          <p:cNvSpPr/>
          <p:nvPr/>
        </p:nvSpPr>
        <p:spPr>
          <a:xfrm>
            <a:off x="5187756" y="4872049"/>
            <a:ext cx="1317042" cy="323550"/>
          </a:xfrm>
          <a:prstGeom prst="flowChartProcess">
            <a:avLst/>
          </a:prstGeom>
          <a:noFill/>
          <a:ln w="6350">
            <a:solidFill>
              <a:schemeClr val="dk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zh-CN" altLang="en-US" sz="1050" dirty="0">
                <a:latin typeface="宋体" panose="02010600030101010101" pitchFamily="2" charset="-122"/>
                <a:ea typeface="宋体" panose="02010600030101010101" pitchFamily="2" charset="-122"/>
                <a:cs typeface="Times New Roman" panose="02020603050405020304" pitchFamily="18" charset="0"/>
              </a:rPr>
              <a:t>节点</a:t>
            </a:r>
            <a:r>
              <a:rPr lang="en-US" altLang="zh-CN" sz="1050" dirty="0">
                <a:latin typeface="宋体" panose="02010600030101010101" pitchFamily="2" charset="-122"/>
                <a:ea typeface="宋体" panose="02010600030101010101" pitchFamily="2" charset="-122"/>
                <a:cs typeface="Times New Roman" panose="02020603050405020304" pitchFamily="18" charset="0"/>
              </a:rPr>
              <a:t>j</a:t>
            </a:r>
            <a:r>
              <a:rPr lang="zh-CN" altLang="en-US" sz="1050" dirty="0">
                <a:latin typeface="宋体" panose="02010600030101010101" pitchFamily="2" charset="-122"/>
                <a:ea typeface="宋体" panose="02010600030101010101" pitchFamily="2" charset="-122"/>
                <a:cs typeface="Times New Roman" panose="02020603050405020304" pitchFamily="18" charset="0"/>
              </a:rPr>
              <a:t>与末节点相连</a:t>
            </a:r>
          </a:p>
        </p:txBody>
      </p:sp>
      <p:cxnSp>
        <p:nvCxnSpPr>
          <p:cNvPr id="30" name="肘形连接符 29"/>
          <p:cNvCxnSpPr>
            <a:stCxn id="26" idx="2"/>
            <a:endCxn id="29" idx="0"/>
          </p:cNvCxnSpPr>
          <p:nvPr/>
        </p:nvCxnSpPr>
        <p:spPr>
          <a:xfrm rot="5400000">
            <a:off x="5682579" y="4705081"/>
            <a:ext cx="330667" cy="3268"/>
          </a:xfrm>
          <a:prstGeom prst="bentConnector3">
            <a:avLst>
              <a:gd name="adj1" fmla="val 50000"/>
            </a:avLst>
          </a:prstGeom>
          <a:ln w="6350">
            <a:solidFill>
              <a:schemeClr val="dk1"/>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5845568" y="4527709"/>
            <a:ext cx="319318" cy="253916"/>
          </a:xfrm>
          <a:prstGeom prst="rect">
            <a:avLst/>
          </a:prstGeom>
          <a:noFill/>
          <a:ln w="6350">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defPPr>
              <a:defRPr lang="zh-CN"/>
            </a:defPPr>
            <a:lvl1pPr algn="ctr">
              <a:defRPr sz="1050">
                <a:solidFill>
                  <a:schemeClr val="dk1"/>
                </a:solidFill>
                <a:latin typeface="宋体" panose="02010600030101010101" pitchFamily="2" charset="-122"/>
                <a:ea typeface="宋体" panose="02010600030101010101" pitchFamily="2" charset="-122"/>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zh-CN" altLang="en-US" dirty="0"/>
              <a:t>是</a:t>
            </a:r>
          </a:p>
        </p:txBody>
      </p:sp>
      <p:sp>
        <p:nvSpPr>
          <p:cNvPr id="32" name="流程图: 过程 31"/>
          <p:cNvSpPr/>
          <p:nvPr/>
        </p:nvSpPr>
        <p:spPr>
          <a:xfrm>
            <a:off x="6669425" y="5408636"/>
            <a:ext cx="1237105" cy="323550"/>
          </a:xfrm>
          <a:prstGeom prst="flowChartProcess">
            <a:avLst/>
          </a:prstGeom>
          <a:noFill/>
          <a:ln w="6350">
            <a:solidFill>
              <a:schemeClr val="dk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zh-CN" altLang="en-US" sz="1050" dirty="0">
                <a:latin typeface="宋体" panose="02010600030101010101" pitchFamily="2" charset="-122"/>
                <a:ea typeface="宋体" panose="02010600030101010101" pitchFamily="2" charset="-122"/>
                <a:cs typeface="Times New Roman" panose="02020603050405020304" pitchFamily="18" charset="0"/>
              </a:rPr>
              <a:t>节点</a:t>
            </a:r>
            <a:r>
              <a:rPr lang="en-US" altLang="zh-CN" sz="1050" i="1" dirty="0">
                <a:latin typeface="Times New Roman" panose="02020603050405020304" pitchFamily="18" charset="0"/>
                <a:cs typeface="Times New Roman" panose="02020603050405020304" pitchFamily="18" charset="0"/>
              </a:rPr>
              <a:t>k</a:t>
            </a:r>
            <a:r>
              <a:rPr lang="zh-CN" altLang="en-US" sz="1050" dirty="0">
                <a:latin typeface="宋体" panose="02010600030101010101" pitchFamily="2" charset="-122"/>
                <a:ea typeface="宋体" panose="02010600030101010101" pitchFamily="2" charset="-122"/>
                <a:cs typeface="Times New Roman" panose="02020603050405020304" pitchFamily="18" charset="0"/>
              </a:rPr>
              <a:t>与节点</a:t>
            </a:r>
            <a:r>
              <a:rPr lang="en-US" altLang="zh-CN" sz="1050" i="1" dirty="0">
                <a:latin typeface="Times New Roman" panose="02020603050405020304" pitchFamily="18" charset="0"/>
                <a:ea typeface="宋体" panose="02010600030101010101" pitchFamily="2" charset="-122"/>
                <a:cs typeface="Times New Roman" panose="02020603050405020304" pitchFamily="18" charset="0"/>
              </a:rPr>
              <a:t>k</a:t>
            </a:r>
            <a:r>
              <a:rPr lang="en-US" altLang="zh-CN" sz="105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1050" dirty="0">
                <a:latin typeface="宋体" panose="02010600030101010101" pitchFamily="2" charset="-122"/>
                <a:ea typeface="宋体" panose="02010600030101010101" pitchFamily="2" charset="-122"/>
                <a:cs typeface="Times New Roman" panose="02020603050405020304" pitchFamily="18" charset="0"/>
              </a:rPr>
              <a:t>断开</a:t>
            </a:r>
            <a:endParaRPr lang="zh-CN" altLang="en-US" sz="1050" dirty="0">
              <a:latin typeface="宋体" panose="02010600030101010101" pitchFamily="2" charset="-122"/>
              <a:ea typeface="宋体" panose="02010600030101010101" pitchFamily="2" charset="-122"/>
              <a:cs typeface="Times New Roman" panose="02020603050405020304" pitchFamily="18" charset="0"/>
            </a:endParaRPr>
          </a:p>
        </p:txBody>
      </p:sp>
      <p:sp>
        <p:nvSpPr>
          <p:cNvPr id="33" name="菱形 32"/>
          <p:cNvSpPr/>
          <p:nvPr/>
        </p:nvSpPr>
        <p:spPr>
          <a:xfrm>
            <a:off x="5505864" y="5842155"/>
            <a:ext cx="692814" cy="332000"/>
          </a:xfrm>
          <a:prstGeom prst="diamond">
            <a:avLst/>
          </a:prstGeom>
          <a:noFill/>
          <a:ln w="6350">
            <a:solidFill>
              <a:schemeClr val="dk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altLang="zh-CN" sz="1050" i="1" dirty="0" err="1">
                <a:latin typeface="Times New Roman" panose="02020603050405020304" pitchFamily="18" charset="0"/>
                <a:cs typeface="Times New Roman" panose="02020603050405020304" pitchFamily="18" charset="0"/>
              </a:rPr>
              <a:t>i</a:t>
            </a:r>
            <a:r>
              <a:rPr lang="en-US" altLang="zh-CN" sz="1050" dirty="0">
                <a:latin typeface="宋体" panose="02010600030101010101" pitchFamily="2" charset="-122"/>
                <a:ea typeface="宋体" panose="02010600030101010101" pitchFamily="2" charset="-122"/>
                <a:cs typeface="Times New Roman" panose="02020603050405020304" pitchFamily="18" charset="0"/>
              </a:rPr>
              <a:t>=n1</a:t>
            </a:r>
            <a:endParaRPr lang="zh-CN" altLang="en-US" sz="1050" dirty="0">
              <a:latin typeface="宋体" panose="02010600030101010101" pitchFamily="2" charset="-122"/>
              <a:ea typeface="宋体" panose="02010600030101010101" pitchFamily="2" charset="-122"/>
              <a:cs typeface="Times New Roman" panose="02020603050405020304" pitchFamily="18" charset="0"/>
            </a:endParaRPr>
          </a:p>
        </p:txBody>
      </p:sp>
      <p:cxnSp>
        <p:nvCxnSpPr>
          <p:cNvPr id="34" name="直接箭头连接符 33"/>
          <p:cNvCxnSpPr>
            <a:stCxn id="29" idx="2"/>
            <a:endCxn id="33" idx="0"/>
          </p:cNvCxnSpPr>
          <p:nvPr/>
        </p:nvCxnSpPr>
        <p:spPr>
          <a:xfrm>
            <a:off x="5846277" y="5195599"/>
            <a:ext cx="5994" cy="646556"/>
          </a:xfrm>
          <a:prstGeom prst="straightConnector1">
            <a:avLst/>
          </a:prstGeom>
          <a:ln w="6350">
            <a:solidFill>
              <a:schemeClr val="dk1"/>
            </a:solidFill>
            <a:tailEnd type="triangle"/>
          </a:ln>
        </p:spPr>
        <p:style>
          <a:lnRef idx="1">
            <a:schemeClr val="accent1"/>
          </a:lnRef>
          <a:fillRef idx="0">
            <a:schemeClr val="accent1"/>
          </a:fillRef>
          <a:effectRef idx="0">
            <a:schemeClr val="accent1"/>
          </a:effectRef>
          <a:fontRef idx="minor">
            <a:schemeClr val="tx1"/>
          </a:fontRef>
        </p:style>
      </p:cxnSp>
      <p:sp>
        <p:nvSpPr>
          <p:cNvPr id="35" name="流程图: 终止 34"/>
          <p:cNvSpPr/>
          <p:nvPr/>
        </p:nvSpPr>
        <p:spPr>
          <a:xfrm>
            <a:off x="1601295" y="5882633"/>
            <a:ext cx="656617" cy="304517"/>
          </a:xfrm>
          <a:prstGeom prst="flowChartTerminator">
            <a:avLst/>
          </a:prstGeom>
          <a:noFill/>
          <a:ln w="6350">
            <a:solidFill>
              <a:schemeClr val="dk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zh-CN" altLang="en-US" sz="1050" dirty="0">
                <a:latin typeface="宋体" panose="02010600030101010101" pitchFamily="2" charset="-122"/>
                <a:ea typeface="宋体" panose="02010600030101010101" pitchFamily="2" charset="-122"/>
                <a:cs typeface="Times New Roman" panose="02020603050405020304" pitchFamily="18" charset="0"/>
              </a:rPr>
              <a:t>结束</a:t>
            </a:r>
          </a:p>
        </p:txBody>
      </p:sp>
      <p:cxnSp>
        <p:nvCxnSpPr>
          <p:cNvPr id="36" name="直接箭头连接符 35"/>
          <p:cNvCxnSpPr>
            <a:stCxn id="33" idx="2"/>
          </p:cNvCxnSpPr>
          <p:nvPr/>
        </p:nvCxnSpPr>
        <p:spPr>
          <a:xfrm flipH="1">
            <a:off x="5845569" y="6174156"/>
            <a:ext cx="6702" cy="524817"/>
          </a:xfrm>
          <a:prstGeom prst="straightConnector1">
            <a:avLst/>
          </a:prstGeom>
          <a:ln w="6350">
            <a:solidFill>
              <a:schemeClr val="dk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5745312" y="6224344"/>
            <a:ext cx="319318" cy="253916"/>
          </a:xfrm>
          <a:prstGeom prst="rect">
            <a:avLst/>
          </a:prstGeom>
          <a:noFill/>
          <a:ln w="6350">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defPPr>
              <a:defRPr lang="zh-CN"/>
            </a:defPPr>
            <a:lvl1pPr algn="ctr">
              <a:defRPr sz="1050">
                <a:solidFill>
                  <a:schemeClr val="dk1"/>
                </a:solidFill>
                <a:latin typeface="宋体" panose="02010600030101010101" pitchFamily="2" charset="-122"/>
                <a:ea typeface="宋体" panose="02010600030101010101" pitchFamily="2" charset="-122"/>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zh-CN" altLang="en-US" dirty="0"/>
              <a:t>是</a:t>
            </a:r>
          </a:p>
        </p:txBody>
      </p:sp>
      <p:cxnSp>
        <p:nvCxnSpPr>
          <p:cNvPr id="38" name="肘形连接符 37"/>
          <p:cNvCxnSpPr>
            <a:endCxn id="7" idx="1"/>
          </p:cNvCxnSpPr>
          <p:nvPr/>
        </p:nvCxnSpPr>
        <p:spPr>
          <a:xfrm rot="5400000" flipH="1" flipV="1">
            <a:off x="2105793" y="2798956"/>
            <a:ext cx="5503402" cy="914996"/>
          </a:xfrm>
          <a:prstGeom prst="bentConnector2">
            <a:avLst/>
          </a:prstGeom>
          <a:ln w="6350">
            <a:solidFill>
              <a:schemeClr val="dk1"/>
            </a:solidFill>
            <a:tailEnd type="triangle"/>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5033475" y="5780244"/>
            <a:ext cx="319318" cy="253916"/>
          </a:xfrm>
          <a:prstGeom prst="rect">
            <a:avLst/>
          </a:prstGeom>
          <a:noFill/>
          <a:ln w="6350">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defPPr>
              <a:defRPr lang="zh-CN"/>
            </a:defPPr>
            <a:lvl1pPr algn="ctr">
              <a:defRPr sz="1050">
                <a:solidFill>
                  <a:schemeClr val="dk1"/>
                </a:solidFill>
                <a:latin typeface="宋体" panose="02010600030101010101" pitchFamily="2" charset="-122"/>
                <a:ea typeface="宋体" panose="02010600030101010101" pitchFamily="2" charset="-122"/>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zh-CN" altLang="en-US" dirty="0"/>
              <a:t>否</a:t>
            </a:r>
          </a:p>
        </p:txBody>
      </p:sp>
      <p:cxnSp>
        <p:nvCxnSpPr>
          <p:cNvPr id="40" name="直接箭头连接符 39"/>
          <p:cNvCxnSpPr>
            <a:stCxn id="16" idx="2"/>
            <a:endCxn id="23" idx="0"/>
          </p:cNvCxnSpPr>
          <p:nvPr/>
        </p:nvCxnSpPr>
        <p:spPr>
          <a:xfrm>
            <a:off x="9327667" y="2777495"/>
            <a:ext cx="0" cy="339995"/>
          </a:xfrm>
          <a:prstGeom prst="straightConnector1">
            <a:avLst/>
          </a:prstGeom>
          <a:ln w="6350">
            <a:solidFill>
              <a:schemeClr val="dk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23" idx="2"/>
          </p:cNvCxnSpPr>
          <p:nvPr/>
        </p:nvCxnSpPr>
        <p:spPr>
          <a:xfrm flipH="1">
            <a:off x="9327667" y="3469588"/>
            <a:ext cx="1" cy="291830"/>
          </a:xfrm>
          <a:prstGeom prst="straightConnector1">
            <a:avLst/>
          </a:prstGeom>
          <a:ln w="6350">
            <a:solidFill>
              <a:schemeClr val="dk1"/>
            </a:solidFill>
            <a:tailEnd type="triangle"/>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8638946" y="3645485"/>
            <a:ext cx="319318" cy="253916"/>
          </a:xfrm>
          <a:prstGeom prst="rect">
            <a:avLst/>
          </a:prstGeom>
          <a:noFill/>
          <a:ln w="6350">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defPPr>
              <a:defRPr lang="zh-CN"/>
            </a:defPPr>
            <a:lvl1pPr algn="ctr">
              <a:defRPr sz="1050">
                <a:solidFill>
                  <a:schemeClr val="dk1"/>
                </a:solidFill>
                <a:latin typeface="宋体" panose="02010600030101010101" pitchFamily="2" charset="-122"/>
                <a:ea typeface="宋体" panose="02010600030101010101" pitchFamily="2" charset="-122"/>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zh-CN" altLang="en-US" dirty="0"/>
              <a:t>否</a:t>
            </a:r>
          </a:p>
        </p:txBody>
      </p:sp>
      <p:sp>
        <p:nvSpPr>
          <p:cNvPr id="43" name="文本框 42"/>
          <p:cNvSpPr txBox="1"/>
          <p:nvPr/>
        </p:nvSpPr>
        <p:spPr>
          <a:xfrm>
            <a:off x="9383113" y="4037386"/>
            <a:ext cx="319318" cy="253916"/>
          </a:xfrm>
          <a:prstGeom prst="rect">
            <a:avLst/>
          </a:prstGeom>
          <a:noFill/>
          <a:ln w="6350">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defPPr>
              <a:defRPr lang="zh-CN"/>
            </a:defPPr>
            <a:lvl1pPr algn="ctr">
              <a:defRPr sz="1050">
                <a:solidFill>
                  <a:schemeClr val="dk1"/>
                </a:solidFill>
                <a:latin typeface="宋体" panose="02010600030101010101" pitchFamily="2" charset="-122"/>
                <a:ea typeface="宋体" panose="02010600030101010101" pitchFamily="2" charset="-122"/>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zh-CN" altLang="en-US" dirty="0"/>
              <a:t>是</a:t>
            </a:r>
          </a:p>
        </p:txBody>
      </p:sp>
      <p:cxnSp>
        <p:nvCxnSpPr>
          <p:cNvPr id="44" name="直接箭头连接符 43"/>
          <p:cNvCxnSpPr>
            <a:stCxn id="25" idx="2"/>
            <a:endCxn id="32" idx="0"/>
          </p:cNvCxnSpPr>
          <p:nvPr/>
        </p:nvCxnSpPr>
        <p:spPr>
          <a:xfrm>
            <a:off x="7287977" y="5195600"/>
            <a:ext cx="0" cy="213037"/>
          </a:xfrm>
          <a:prstGeom prst="straightConnector1">
            <a:avLst/>
          </a:prstGeom>
          <a:ln w="6350">
            <a:solidFill>
              <a:schemeClr val="dk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3" idx="1"/>
          </p:cNvCxnSpPr>
          <p:nvPr/>
        </p:nvCxnSpPr>
        <p:spPr>
          <a:xfrm flipH="1">
            <a:off x="4395398" y="6008155"/>
            <a:ext cx="1110467" cy="0"/>
          </a:xfrm>
          <a:prstGeom prst="line">
            <a:avLst/>
          </a:prstGeom>
          <a:ln w="6350">
            <a:solidFill>
              <a:schemeClr val="dk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rot="16200000">
            <a:off x="4154377" y="3323010"/>
            <a:ext cx="875489" cy="342583"/>
          </a:xfrm>
          <a:prstGeom prst="rect">
            <a:avLst/>
          </a:prstGeom>
          <a:noFill/>
          <a:ln w="6350">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altLang="zh-CN" sz="1050" i="1"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1050" i="1" dirty="0">
                <a:latin typeface="Times New Roman" panose="02020603050405020304" pitchFamily="18" charset="0"/>
                <a:ea typeface="宋体" panose="02010600030101010101" pitchFamily="2" charset="-122"/>
                <a:cs typeface="Times New Roman" panose="02020603050405020304" pitchFamily="18" charset="0"/>
              </a:rPr>
              <a:t>=i</a:t>
            </a:r>
            <a:r>
              <a:rPr lang="en-US" altLang="zh-CN" sz="1050" dirty="0">
                <a:latin typeface="Times New Roman" panose="02020603050405020304" pitchFamily="18" charset="0"/>
                <a:ea typeface="宋体" panose="02010600030101010101" pitchFamily="2" charset="-122"/>
                <a:cs typeface="Times New Roman" panose="02020603050405020304" pitchFamily="18" charset="0"/>
              </a:rPr>
              <a:t>+1</a:t>
            </a:r>
            <a:endParaRPr lang="zh-CN" altLang="en-US" sz="1050" dirty="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47" name="肘形连接符 46"/>
          <p:cNvCxnSpPr>
            <a:stCxn id="32" idx="3"/>
            <a:endCxn id="11" idx="3"/>
          </p:cNvCxnSpPr>
          <p:nvPr/>
        </p:nvCxnSpPr>
        <p:spPr>
          <a:xfrm flipH="1" flipV="1">
            <a:off x="6390323" y="942699"/>
            <a:ext cx="1516206" cy="4627712"/>
          </a:xfrm>
          <a:prstGeom prst="bentConnector3">
            <a:avLst>
              <a:gd name="adj1" fmla="val -15077"/>
            </a:avLst>
          </a:prstGeom>
          <a:ln w="6350">
            <a:solidFill>
              <a:schemeClr val="dk1"/>
            </a:solidFill>
            <a:tailEnd type="triangle"/>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rot="16200000">
            <a:off x="7908199" y="3323009"/>
            <a:ext cx="770670" cy="342583"/>
          </a:xfrm>
          <a:prstGeom prst="rect">
            <a:avLst/>
          </a:prstGeom>
          <a:noFill/>
          <a:ln w="6350">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altLang="zh-CN" sz="1050" i="1" dirty="0">
                <a:latin typeface="Times New Roman" panose="02020603050405020304" pitchFamily="18" charset="0"/>
                <a:ea typeface="宋体" panose="02010600030101010101" pitchFamily="2" charset="-122"/>
                <a:cs typeface="Times New Roman" panose="02020603050405020304" pitchFamily="18" charset="0"/>
              </a:rPr>
              <a:t>k=k</a:t>
            </a:r>
            <a:r>
              <a:rPr lang="en-US" altLang="zh-CN" sz="1050" dirty="0">
                <a:latin typeface="宋体" panose="02010600030101010101" pitchFamily="2" charset="-122"/>
                <a:ea typeface="宋体" panose="02010600030101010101" pitchFamily="2" charset="-122"/>
                <a:cs typeface="Times New Roman" panose="02020603050405020304" pitchFamily="18" charset="0"/>
              </a:rPr>
              <a:t>+1</a:t>
            </a:r>
            <a:endParaRPr lang="zh-CN" altLang="en-US" sz="1050" dirty="0">
              <a:latin typeface="宋体" panose="02010600030101010101" pitchFamily="2" charset="-122"/>
              <a:ea typeface="宋体" panose="02010600030101010101" pitchFamily="2" charset="-122"/>
              <a:cs typeface="Times New Roman" panose="02020603050405020304" pitchFamily="18" charset="0"/>
            </a:endParaRPr>
          </a:p>
        </p:txBody>
      </p:sp>
      <p:cxnSp>
        <p:nvCxnSpPr>
          <p:cNvPr id="49" name="直接连接符 48"/>
          <p:cNvCxnSpPr>
            <a:stCxn id="14" idx="3"/>
          </p:cNvCxnSpPr>
          <p:nvPr/>
        </p:nvCxnSpPr>
        <p:spPr>
          <a:xfrm>
            <a:off x="6359969" y="2546660"/>
            <a:ext cx="1673975" cy="0"/>
          </a:xfrm>
          <a:prstGeom prst="line">
            <a:avLst/>
          </a:prstGeom>
          <a:ln w="6350">
            <a:solidFill>
              <a:schemeClr val="dk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任意多边形 49"/>
          <p:cNvSpPr/>
          <p:nvPr/>
        </p:nvSpPr>
        <p:spPr>
          <a:xfrm>
            <a:off x="8014893" y="2442098"/>
            <a:ext cx="209550" cy="106305"/>
          </a:xfrm>
          <a:custGeom>
            <a:avLst/>
            <a:gdLst>
              <a:gd name="connsiteX0" fmla="*/ 0 w 209550"/>
              <a:gd name="connsiteY0" fmla="*/ 106305 h 106305"/>
              <a:gd name="connsiteX1" fmla="*/ 57150 w 209550"/>
              <a:gd name="connsiteY1" fmla="*/ 20580 h 106305"/>
              <a:gd name="connsiteX2" fmla="*/ 123825 w 209550"/>
              <a:gd name="connsiteY2" fmla="*/ 1530 h 106305"/>
              <a:gd name="connsiteX3" fmla="*/ 190500 w 209550"/>
              <a:gd name="connsiteY3" fmla="*/ 49155 h 106305"/>
              <a:gd name="connsiteX4" fmla="*/ 209550 w 209550"/>
              <a:gd name="connsiteY4" fmla="*/ 96780 h 106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106305">
                <a:moveTo>
                  <a:pt x="0" y="106305"/>
                </a:moveTo>
                <a:cubicBezTo>
                  <a:pt x="18256" y="72173"/>
                  <a:pt x="36513" y="38042"/>
                  <a:pt x="57150" y="20580"/>
                </a:cubicBezTo>
                <a:cubicBezTo>
                  <a:pt x="77787" y="3118"/>
                  <a:pt x="101600" y="-3233"/>
                  <a:pt x="123825" y="1530"/>
                </a:cubicBezTo>
                <a:cubicBezTo>
                  <a:pt x="146050" y="6292"/>
                  <a:pt x="176213" y="33280"/>
                  <a:pt x="190500" y="49155"/>
                </a:cubicBezTo>
                <a:cubicBezTo>
                  <a:pt x="204788" y="65030"/>
                  <a:pt x="204788" y="72968"/>
                  <a:pt x="209550" y="96780"/>
                </a:cubicBezTo>
              </a:path>
            </a:pathLst>
          </a:custGeom>
          <a:noFill/>
          <a:ln w="6350">
            <a:solidFill>
              <a:schemeClr val="dk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51" name="直接连接符 50"/>
          <p:cNvCxnSpPr/>
          <p:nvPr/>
        </p:nvCxnSpPr>
        <p:spPr>
          <a:xfrm>
            <a:off x="8224444" y="2546660"/>
            <a:ext cx="466725" cy="0"/>
          </a:xfrm>
          <a:prstGeom prst="line">
            <a:avLst/>
          </a:prstGeom>
          <a:ln w="6350">
            <a:solidFill>
              <a:schemeClr val="dk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菱形 51"/>
          <p:cNvSpPr/>
          <p:nvPr/>
        </p:nvSpPr>
        <p:spPr>
          <a:xfrm>
            <a:off x="8932744" y="3761418"/>
            <a:ext cx="789844" cy="275969"/>
          </a:xfrm>
          <a:prstGeom prst="diamond">
            <a:avLst/>
          </a:prstGeom>
          <a:noFill/>
          <a:ln w="6350">
            <a:solidFill>
              <a:schemeClr val="dk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altLang="zh-CN" sz="1050" i="1" dirty="0">
                <a:latin typeface="Times New Roman" panose="02020603050405020304" pitchFamily="18" charset="0"/>
                <a:cs typeface="Times New Roman" panose="02020603050405020304" pitchFamily="18" charset="0"/>
              </a:rPr>
              <a:t>k</a:t>
            </a:r>
            <a:r>
              <a:rPr lang="en-US" altLang="zh-CN" sz="1050" dirty="0">
                <a:latin typeface="Times New Roman" panose="02020603050405020304" pitchFamily="18" charset="0"/>
                <a:cs typeface="Times New Roman" panose="02020603050405020304" pitchFamily="18" charset="0"/>
              </a:rPr>
              <a:t>=n</a:t>
            </a:r>
            <a:r>
              <a:rPr lang="en-US" altLang="zh-CN" sz="1050" baseline="-25000" dirty="0">
                <a:latin typeface="Times New Roman" panose="02020603050405020304" pitchFamily="18" charset="0"/>
                <a:cs typeface="Times New Roman" panose="02020603050405020304" pitchFamily="18" charset="0"/>
              </a:rPr>
              <a:t>i2</a:t>
            </a:r>
            <a:endParaRPr lang="zh-CN" altLang="en-US" sz="1050" baseline="-25000" dirty="0">
              <a:latin typeface="Times New Roman" panose="02020603050405020304" pitchFamily="18" charset="0"/>
              <a:cs typeface="Times New Roman" panose="02020603050405020304" pitchFamily="18" charset="0"/>
            </a:endParaRPr>
          </a:p>
        </p:txBody>
      </p:sp>
      <p:cxnSp>
        <p:nvCxnSpPr>
          <p:cNvPr id="53" name="直接连接符 52"/>
          <p:cNvCxnSpPr>
            <a:stCxn id="52" idx="1"/>
          </p:cNvCxnSpPr>
          <p:nvPr/>
        </p:nvCxnSpPr>
        <p:spPr>
          <a:xfrm flipH="1" flipV="1">
            <a:off x="8147192" y="3899402"/>
            <a:ext cx="785553" cy="1"/>
          </a:xfrm>
          <a:prstGeom prst="line">
            <a:avLst/>
          </a:prstGeom>
          <a:ln w="6350">
            <a:solidFill>
              <a:schemeClr val="dk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肘形连接符 53"/>
          <p:cNvCxnSpPr>
            <a:stCxn id="52" idx="2"/>
            <a:endCxn id="33" idx="3"/>
          </p:cNvCxnSpPr>
          <p:nvPr/>
        </p:nvCxnSpPr>
        <p:spPr>
          <a:xfrm rot="5400000">
            <a:off x="6777789" y="3458276"/>
            <a:ext cx="1970769" cy="3128988"/>
          </a:xfrm>
          <a:prstGeom prst="bentConnector2">
            <a:avLst/>
          </a:prstGeom>
          <a:ln w="6350">
            <a:solidFill>
              <a:schemeClr val="dk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5" name="流程图: 数据 54"/>
          <p:cNvSpPr/>
          <p:nvPr/>
        </p:nvSpPr>
        <p:spPr>
          <a:xfrm>
            <a:off x="1044995" y="4943421"/>
            <a:ext cx="1796198" cy="504358"/>
          </a:xfrm>
          <a:prstGeom prst="flowChartInputOutput">
            <a:avLst/>
          </a:prstGeom>
          <a:noFill/>
          <a:ln w="6350">
            <a:solidFill>
              <a:schemeClr val="dk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r>
              <a:rPr lang="zh-CN" altLang="en-US" sz="1050" dirty="0">
                <a:latin typeface="宋体" panose="02010600030101010101" pitchFamily="2" charset="-122"/>
                <a:ea typeface="宋体" panose="02010600030101010101" pitchFamily="2" charset="-122"/>
                <a:cs typeface="Times New Roman" panose="02020603050405020304" pitchFamily="18" charset="0"/>
              </a:rPr>
              <a:t>输出：</a:t>
            </a:r>
            <a:endParaRPr lang="en-US" altLang="zh-CN" sz="1050" dirty="0">
              <a:latin typeface="宋体" panose="02010600030101010101" pitchFamily="2" charset="-122"/>
              <a:ea typeface="宋体" panose="02010600030101010101" pitchFamily="2" charset="-122"/>
              <a:cs typeface="Times New Roman" panose="02020603050405020304" pitchFamily="18" charset="0"/>
            </a:endParaRPr>
          </a:p>
          <a:p>
            <a:r>
              <a:rPr lang="zh-CN" altLang="en-US" sz="1050" dirty="0">
                <a:latin typeface="宋体" panose="02010600030101010101" pitchFamily="2" charset="-122"/>
                <a:ea typeface="宋体" panose="02010600030101010101" pitchFamily="2" charset="-122"/>
                <a:cs typeface="Times New Roman" panose="02020603050405020304" pitchFamily="18" charset="0"/>
              </a:rPr>
              <a:t>破坏管网</a:t>
            </a:r>
            <a:r>
              <a:rPr lang="en-US" altLang="zh-CN" sz="1050" dirty="0" err="1">
                <a:latin typeface="Times New Roman" panose="02020603050405020304" pitchFamily="18" charset="0"/>
                <a:ea typeface="宋体" panose="02010600030101010101" pitchFamily="2" charset="-122"/>
                <a:cs typeface="Times New Roman" panose="02020603050405020304" pitchFamily="18" charset="0"/>
              </a:rPr>
              <a:t>inp</a:t>
            </a:r>
            <a:r>
              <a:rPr lang="zh-CN" altLang="en-US" sz="1050" dirty="0">
                <a:latin typeface="宋体" panose="02010600030101010101" pitchFamily="2" charset="-122"/>
                <a:ea typeface="宋体" panose="02010600030101010101" pitchFamily="2" charset="-122"/>
                <a:cs typeface="Times New Roman" panose="02020603050405020304" pitchFamily="18" charset="0"/>
              </a:rPr>
              <a:t>文件</a:t>
            </a:r>
          </a:p>
        </p:txBody>
      </p:sp>
      <p:cxnSp>
        <p:nvCxnSpPr>
          <p:cNvPr id="56" name="直接箭头连接符 55"/>
          <p:cNvCxnSpPr>
            <a:stCxn id="55" idx="4"/>
            <a:endCxn id="35" idx="0"/>
          </p:cNvCxnSpPr>
          <p:nvPr/>
        </p:nvCxnSpPr>
        <p:spPr>
          <a:xfrm flipH="1">
            <a:off x="1929604" y="5447779"/>
            <a:ext cx="13490" cy="434854"/>
          </a:xfrm>
          <a:prstGeom prst="straightConnector1">
            <a:avLst/>
          </a:prstGeom>
          <a:ln w="6350">
            <a:solidFill>
              <a:schemeClr val="dk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7" name="流程图: 数据 56"/>
          <p:cNvSpPr/>
          <p:nvPr/>
        </p:nvSpPr>
        <p:spPr>
          <a:xfrm>
            <a:off x="914018" y="1600573"/>
            <a:ext cx="1668687" cy="439122"/>
          </a:xfrm>
          <a:prstGeom prst="flowChartInputOutput">
            <a:avLst/>
          </a:prstGeom>
          <a:noFill/>
          <a:ln w="6350">
            <a:solidFill>
              <a:schemeClr val="dk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r>
              <a:rPr lang="zh-CN" altLang="en-US" sz="1050" dirty="0">
                <a:latin typeface="宋体" panose="02010600030101010101" pitchFamily="2" charset="-122"/>
                <a:ea typeface="宋体" panose="02010600030101010101" pitchFamily="2" charset="-122"/>
                <a:cs typeface="Times New Roman" panose="02020603050405020304" pitchFamily="18" charset="0"/>
              </a:rPr>
              <a:t>输入：</a:t>
            </a:r>
            <a:endParaRPr lang="en-US" altLang="zh-CN" sz="1050" dirty="0">
              <a:latin typeface="宋体" panose="02010600030101010101" pitchFamily="2" charset="-122"/>
              <a:ea typeface="宋体" panose="02010600030101010101" pitchFamily="2" charset="-122"/>
              <a:cs typeface="Times New Roman" panose="02020603050405020304" pitchFamily="18" charset="0"/>
            </a:endParaRPr>
          </a:p>
          <a:p>
            <a:r>
              <a:rPr lang="en-US" altLang="zh-CN" sz="1050" dirty="0">
                <a:latin typeface="宋体" panose="02010600030101010101" pitchFamily="2" charset="-122"/>
                <a:ea typeface="宋体" panose="02010600030101010101" pitchFamily="2" charset="-122"/>
                <a:cs typeface="Times New Roman" panose="02020603050405020304" pitchFamily="18" charset="0"/>
              </a:rPr>
              <a:t>1</a:t>
            </a:r>
            <a:r>
              <a:rPr lang="en-US" altLang="zh-CN" sz="1050" dirty="0">
                <a:latin typeface="宋体" panose="02010600030101010101" pitchFamily="2" charset="-122"/>
                <a:ea typeface="宋体" panose="02010600030101010101" pitchFamily="2" charset="-122"/>
                <a:cs typeface="Times New Roman" panose="02020603050405020304" pitchFamily="18" charset="0"/>
              </a:rPr>
              <a:t>.</a:t>
            </a:r>
            <a:r>
              <a:rPr lang="zh-CN" altLang="en-US" sz="1050" dirty="0">
                <a:latin typeface="宋体" panose="02010600030101010101" pitchFamily="2" charset="-122"/>
                <a:ea typeface="宋体" panose="02010600030101010101" pitchFamily="2" charset="-122"/>
                <a:cs typeface="Times New Roman" panose="02020603050405020304" pitchFamily="18" charset="0"/>
              </a:rPr>
              <a:t>管网</a:t>
            </a:r>
            <a:r>
              <a:rPr lang="en-US" altLang="zh-CN" sz="1050" dirty="0" err="1">
                <a:latin typeface="Times New Roman" panose="02020603050405020304" pitchFamily="18" charset="0"/>
                <a:ea typeface="宋体" panose="02010600030101010101" pitchFamily="2" charset="-122"/>
                <a:cs typeface="Times New Roman" panose="02020603050405020304" pitchFamily="18" charset="0"/>
              </a:rPr>
              <a:t>inp</a:t>
            </a:r>
            <a:r>
              <a:rPr lang="zh-CN" altLang="en-US" sz="1050" dirty="0">
                <a:latin typeface="宋体" panose="02010600030101010101" pitchFamily="2" charset="-122"/>
                <a:ea typeface="宋体" panose="02010600030101010101" pitchFamily="2" charset="-122"/>
                <a:cs typeface="Times New Roman" panose="02020603050405020304" pitchFamily="18" charset="0"/>
              </a:rPr>
              <a:t>文件</a:t>
            </a:r>
            <a:endParaRPr lang="zh-CN" altLang="en-US" sz="1050" dirty="0">
              <a:latin typeface="宋体" panose="02010600030101010101" pitchFamily="2" charset="-122"/>
              <a:ea typeface="宋体" panose="02010600030101010101" pitchFamily="2" charset="-122"/>
              <a:cs typeface="Times New Roman" panose="02020603050405020304" pitchFamily="18" charset="0"/>
            </a:endParaRPr>
          </a:p>
        </p:txBody>
      </p:sp>
      <p:cxnSp>
        <p:nvCxnSpPr>
          <p:cNvPr id="58" name="直接箭头连接符 57"/>
          <p:cNvCxnSpPr>
            <a:stCxn id="57" idx="4"/>
            <a:endCxn id="9" idx="0"/>
          </p:cNvCxnSpPr>
          <p:nvPr/>
        </p:nvCxnSpPr>
        <p:spPr>
          <a:xfrm>
            <a:off x="1748362" y="2039696"/>
            <a:ext cx="7089" cy="185489"/>
          </a:xfrm>
          <a:prstGeom prst="straightConnector1">
            <a:avLst/>
          </a:prstGeom>
          <a:ln w="6350">
            <a:solidFill>
              <a:schemeClr val="dk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4" name="肘形连接符 63"/>
          <p:cNvCxnSpPr>
            <a:endCxn id="55" idx="1"/>
          </p:cNvCxnSpPr>
          <p:nvPr/>
        </p:nvCxnSpPr>
        <p:spPr>
          <a:xfrm rot="10800000">
            <a:off x="1943094" y="4943421"/>
            <a:ext cx="3906454" cy="1755552"/>
          </a:xfrm>
          <a:prstGeom prst="bentConnector4">
            <a:avLst>
              <a:gd name="adj1" fmla="val 38505"/>
              <a:gd name="adj2" fmla="val 11302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肘形连接符 66"/>
          <p:cNvCxnSpPr>
            <a:stCxn id="9" idx="2"/>
          </p:cNvCxnSpPr>
          <p:nvPr/>
        </p:nvCxnSpPr>
        <p:spPr>
          <a:xfrm rot="16200000" flipH="1">
            <a:off x="2480645" y="1804506"/>
            <a:ext cx="460227" cy="1910617"/>
          </a:xfrm>
          <a:prstGeom prst="bentConnector2">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肘形连接符 68"/>
          <p:cNvCxnSpPr>
            <a:endCxn id="7" idx="0"/>
          </p:cNvCxnSpPr>
          <p:nvPr/>
        </p:nvCxnSpPr>
        <p:spPr>
          <a:xfrm rot="5400000" flipH="1" flipV="1">
            <a:off x="3440645" y="577916"/>
            <a:ext cx="2637434" cy="2186590"/>
          </a:xfrm>
          <a:prstGeom prst="bentConnector3">
            <a:avLst>
              <a:gd name="adj1" fmla="val 108668"/>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73637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t>工作进展</a:t>
            </a:r>
            <a:r>
              <a:rPr lang="en-US" altLang="zh-CN" dirty="0"/>
              <a:t>——</a:t>
            </a:r>
            <a:r>
              <a:rPr lang="zh-CN" altLang="en-US" dirty="0"/>
              <a:t>软件开发</a:t>
            </a:r>
            <a:r>
              <a:rPr lang="zh-CN" altLang="en-US" dirty="0" smtClean="0"/>
              <a:t>流程图</a:t>
            </a:r>
            <a:endParaRPr lang="zh-CN" altLang="en-US" dirty="0"/>
          </a:p>
        </p:txBody>
      </p:sp>
      <p:sp>
        <p:nvSpPr>
          <p:cNvPr id="4" name="流程图: 终止 3"/>
          <p:cNvSpPr/>
          <p:nvPr/>
        </p:nvSpPr>
        <p:spPr>
          <a:xfrm>
            <a:off x="1213924" y="1200959"/>
            <a:ext cx="1226403" cy="393995"/>
          </a:xfrm>
          <a:prstGeom prst="flowChartTerminator">
            <a:avLst/>
          </a:prstGeom>
          <a:noFill/>
          <a:ln w="635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zh-CN" altLang="en-US" sz="1050" dirty="0" smtClean="0">
                <a:latin typeface="宋体" panose="02010600030101010101" pitchFamily="2" charset="-122"/>
                <a:ea typeface="宋体" panose="02010600030101010101" pitchFamily="2" charset="-122"/>
                <a:cs typeface="Times New Roman" panose="02020603050405020304" pitchFamily="18" charset="0"/>
              </a:rPr>
              <a:t>开始</a:t>
            </a:r>
            <a:endParaRPr lang="en-US" altLang="zh-CN" sz="1050" dirty="0" smtClean="0">
              <a:latin typeface="宋体" panose="02010600030101010101" pitchFamily="2" charset="-122"/>
              <a:ea typeface="宋体" panose="02010600030101010101" pitchFamily="2" charset="-122"/>
              <a:cs typeface="Times New Roman" panose="02020603050405020304" pitchFamily="18" charset="0"/>
            </a:endParaRPr>
          </a:p>
          <a:p>
            <a:pPr algn="ctr"/>
            <a:r>
              <a:rPr lang="en-US" altLang="zh-CN" sz="1050" dirty="0" smtClean="0">
                <a:solidFill>
                  <a:schemeClr val="tx1"/>
                </a:solidFill>
                <a:latin typeface="Times New Roman" panose="02020603050405020304" pitchFamily="18" charset="0"/>
                <a:cs typeface="Times New Roman" panose="02020603050405020304" pitchFamily="18" charset="0"/>
              </a:rPr>
              <a:t>damage_din1</a:t>
            </a:r>
            <a:endParaRPr lang="zh-CN" altLang="en-US" sz="1050" dirty="0">
              <a:latin typeface="宋体" panose="02010600030101010101" pitchFamily="2" charset="-122"/>
              <a:ea typeface="宋体" panose="02010600030101010101" pitchFamily="2" charset="-122"/>
              <a:cs typeface="Times New Roman" panose="02020603050405020304" pitchFamily="18" charset="0"/>
            </a:endParaRPr>
          </a:p>
        </p:txBody>
      </p:sp>
      <p:sp>
        <p:nvSpPr>
          <p:cNvPr id="5" name="流程图: 数据 4"/>
          <p:cNvSpPr/>
          <p:nvPr/>
        </p:nvSpPr>
        <p:spPr>
          <a:xfrm>
            <a:off x="430920" y="1851410"/>
            <a:ext cx="2756019" cy="1052187"/>
          </a:xfrm>
          <a:prstGeom prst="flowChartInputOutput">
            <a:avLst/>
          </a:prstGeom>
          <a:noFill/>
          <a:ln w="635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r>
              <a:rPr lang="zh-CN" altLang="en-US" sz="1050" dirty="0">
                <a:latin typeface="宋体" panose="02010600030101010101" pitchFamily="2" charset="-122"/>
                <a:ea typeface="宋体" panose="02010600030101010101" pitchFamily="2" charset="-122"/>
                <a:cs typeface="Times New Roman" panose="02020603050405020304" pitchFamily="18" charset="0"/>
              </a:rPr>
              <a:t>输入：</a:t>
            </a:r>
            <a:endParaRPr lang="en-US" altLang="zh-CN" sz="1050" dirty="0">
              <a:latin typeface="宋体" panose="02010600030101010101" pitchFamily="2" charset="-122"/>
              <a:ea typeface="宋体" panose="02010600030101010101" pitchFamily="2" charset="-122"/>
              <a:cs typeface="Times New Roman" panose="02020603050405020304" pitchFamily="18" charset="0"/>
            </a:endParaRPr>
          </a:p>
          <a:p>
            <a:r>
              <a:rPr lang="en-US" altLang="zh-CN" sz="1050" dirty="0">
                <a:latin typeface="宋体" panose="02010600030101010101" pitchFamily="2" charset="-122"/>
                <a:ea typeface="宋体" panose="02010600030101010101" pitchFamily="2" charset="-122"/>
                <a:cs typeface="Times New Roman" panose="02020603050405020304" pitchFamily="18" charset="0"/>
              </a:rPr>
              <a:t>1.data</a:t>
            </a:r>
            <a:r>
              <a:rPr lang="zh-CN" altLang="en-US" sz="1050" dirty="0">
                <a:latin typeface="宋体" panose="02010600030101010101" pitchFamily="2" charset="-122"/>
                <a:ea typeface="宋体" panose="02010600030101010101" pitchFamily="2" charset="-122"/>
                <a:cs typeface="Times New Roman" panose="02020603050405020304" pitchFamily="18" charset="0"/>
              </a:rPr>
              <a:t>管网</a:t>
            </a:r>
            <a:r>
              <a:rPr lang="zh-CN" altLang="en-US" sz="1050" dirty="0">
                <a:latin typeface="Times New Roman" panose="02020603050405020304" pitchFamily="18" charset="0"/>
                <a:ea typeface="宋体" panose="02010600030101010101" pitchFamily="2" charset="-122"/>
                <a:cs typeface="Times New Roman" panose="02020603050405020304" pitchFamily="18" charset="0"/>
              </a:rPr>
              <a:t>数据</a:t>
            </a:r>
            <a:endParaRPr lang="en-US" altLang="zh-CN" sz="105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050" dirty="0">
                <a:latin typeface="Times New Roman" panose="02020603050405020304" pitchFamily="18" charset="0"/>
                <a:ea typeface="宋体" panose="02010600030101010101" pitchFamily="2" charset="-122"/>
                <a:cs typeface="Times New Roman" panose="02020603050405020304" pitchFamily="18" charset="0"/>
              </a:rPr>
              <a:t>2.data2</a:t>
            </a:r>
            <a:r>
              <a:rPr lang="zh-CN" altLang="en-US" sz="1050" dirty="0">
                <a:latin typeface="Times New Roman" panose="02020603050405020304" pitchFamily="18" charset="0"/>
                <a:ea typeface="宋体" panose="02010600030101010101" pitchFamily="2" charset="-122"/>
                <a:cs typeface="Times New Roman" panose="02020603050405020304" pitchFamily="18" charset="0"/>
              </a:rPr>
              <a:t>破坏节点数据</a:t>
            </a:r>
            <a:endParaRPr lang="en-US" altLang="zh-CN" sz="105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050" dirty="0">
                <a:latin typeface="Times New Roman" panose="02020603050405020304" pitchFamily="18" charset="0"/>
                <a:ea typeface="宋体" panose="02010600030101010101" pitchFamily="2" charset="-122"/>
                <a:cs typeface="Times New Roman" panose="02020603050405020304" pitchFamily="18" charset="0"/>
              </a:rPr>
              <a:t>3.</a:t>
            </a:r>
            <a:r>
              <a:rPr lang="en-US" altLang="zh-CN" sz="1050" dirty="0">
                <a:latin typeface="宋体" panose="02010600030101010101" pitchFamily="2" charset="-122"/>
                <a:ea typeface="宋体" panose="02010600030101010101" pitchFamily="2" charset="-122"/>
                <a:cs typeface="Times New Roman" panose="02020603050405020304" pitchFamily="18" charset="0"/>
              </a:rPr>
              <a:t> </a:t>
            </a:r>
            <a:r>
              <a:rPr lang="en-US" altLang="zh-CN" sz="1050" dirty="0" err="1">
                <a:latin typeface="宋体" panose="02010600030101010101" pitchFamily="2" charset="-122"/>
                <a:ea typeface="宋体" panose="02010600030101010101" pitchFamily="2" charset="-122"/>
                <a:cs typeface="Times New Roman" panose="02020603050405020304" pitchFamily="18" charset="0"/>
              </a:rPr>
              <a:t>data_pipe</a:t>
            </a:r>
            <a:r>
              <a:rPr lang="zh-CN" altLang="en-US" sz="1050" dirty="0">
                <a:latin typeface="宋体" panose="02010600030101010101" pitchFamily="2" charset="-122"/>
                <a:ea typeface="宋体" panose="02010600030101010101" pitchFamily="2" charset="-122"/>
                <a:cs typeface="Times New Roman" panose="02020603050405020304" pitchFamily="18" charset="0"/>
              </a:rPr>
              <a:t>存储管线数据</a:t>
            </a:r>
            <a:endParaRPr lang="en-US" altLang="zh-CN" sz="1050" dirty="0">
              <a:latin typeface="宋体" panose="02010600030101010101" pitchFamily="2" charset="-122"/>
              <a:ea typeface="宋体" panose="02010600030101010101" pitchFamily="2" charset="-122"/>
              <a:cs typeface="Times New Roman" panose="02020603050405020304" pitchFamily="18" charset="0"/>
            </a:endParaRPr>
          </a:p>
          <a:p>
            <a:r>
              <a:rPr lang="en-US" altLang="zh-CN" sz="1050" dirty="0">
                <a:latin typeface="宋体" panose="02010600030101010101" pitchFamily="2" charset="-122"/>
                <a:ea typeface="宋体" panose="02010600030101010101" pitchFamily="2" charset="-122"/>
                <a:cs typeface="Times New Roman" panose="02020603050405020304" pitchFamily="18" charset="0"/>
              </a:rPr>
              <a:t>4.data_C</a:t>
            </a:r>
            <a:r>
              <a:rPr lang="zh-CN" altLang="en-US" sz="1050" dirty="0">
                <a:latin typeface="宋体" panose="02010600030101010101" pitchFamily="2" charset="-122"/>
                <a:ea typeface="宋体" panose="02010600030101010101" pitchFamily="2" charset="-122"/>
                <a:cs typeface="Times New Roman" panose="02020603050405020304" pitchFamily="18" charset="0"/>
              </a:rPr>
              <a:t>存储节点坐标数据</a:t>
            </a:r>
            <a:endParaRPr lang="zh-CN" altLang="en-US" sz="1050" dirty="0">
              <a:latin typeface="宋体" panose="02010600030101010101" pitchFamily="2" charset="-122"/>
              <a:ea typeface="宋体" panose="02010600030101010101" pitchFamily="2" charset="-122"/>
              <a:cs typeface="Times New Roman" panose="02020603050405020304" pitchFamily="18" charset="0"/>
            </a:endParaRPr>
          </a:p>
        </p:txBody>
      </p:sp>
      <p:cxnSp>
        <p:nvCxnSpPr>
          <p:cNvPr id="6" name="直接箭头连接符 5"/>
          <p:cNvCxnSpPr>
            <a:stCxn id="4" idx="2"/>
            <a:endCxn id="5" idx="1"/>
          </p:cNvCxnSpPr>
          <p:nvPr/>
        </p:nvCxnSpPr>
        <p:spPr>
          <a:xfrm flipH="1">
            <a:off x="1808930" y="1594954"/>
            <a:ext cx="18196" cy="25645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002418" y="1118260"/>
            <a:ext cx="1190625" cy="16158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zh-CN" altLang="en-US" sz="1050" dirty="0">
                <a:solidFill>
                  <a:schemeClr val="tx1"/>
                </a:solidFill>
                <a:latin typeface="宋体" panose="02010600030101010101" pitchFamily="2" charset="-122"/>
                <a:ea typeface="宋体" panose="02010600030101010101" pitchFamily="2" charset="-122"/>
              </a:rPr>
              <a:t>初始化</a:t>
            </a:r>
            <a:r>
              <a:rPr lang="en-US" altLang="zh-CN" sz="1050" dirty="0" err="1">
                <a:solidFill>
                  <a:schemeClr val="tx1"/>
                </a:solidFill>
                <a:latin typeface="宋体" panose="02010600030101010101" pitchFamily="2" charset="-122"/>
                <a:ea typeface="宋体" panose="02010600030101010101" pitchFamily="2" charset="-122"/>
              </a:rPr>
              <a:t>outdata</a:t>
            </a:r>
            <a:endParaRPr lang="zh-CN" altLang="en-US" sz="1050" dirty="0">
              <a:solidFill>
                <a:schemeClr val="tx1"/>
              </a:solidFill>
              <a:latin typeface="宋体" panose="02010600030101010101" pitchFamily="2" charset="-122"/>
              <a:ea typeface="宋体" panose="02010600030101010101" pitchFamily="2" charset="-122"/>
            </a:endParaRPr>
          </a:p>
        </p:txBody>
      </p:sp>
      <p:sp>
        <p:nvSpPr>
          <p:cNvPr id="9" name="矩形 8"/>
          <p:cNvSpPr/>
          <p:nvPr/>
        </p:nvSpPr>
        <p:spPr>
          <a:xfrm>
            <a:off x="3795499" y="1490922"/>
            <a:ext cx="1604460" cy="323165"/>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en-US" altLang="zh-CN" sz="1050" dirty="0" err="1">
                <a:solidFill>
                  <a:schemeClr val="tx1"/>
                </a:solidFill>
                <a:latin typeface="宋体" panose="02010600030101010101" pitchFamily="2" charset="-122"/>
                <a:ea typeface="宋体" panose="02010600030101010101" pitchFamily="2" charset="-122"/>
              </a:rPr>
              <a:t>outdata</a:t>
            </a:r>
            <a:r>
              <a:rPr lang="en-US" altLang="zh-CN" sz="1050" dirty="0">
                <a:solidFill>
                  <a:schemeClr val="tx1"/>
                </a:solidFill>
                <a:latin typeface="宋体" panose="02010600030101010101" pitchFamily="2" charset="-122"/>
                <a:ea typeface="宋体" panose="02010600030101010101" pitchFamily="2" charset="-122"/>
              </a:rPr>
              <a:t>(1)=</a:t>
            </a:r>
            <a:r>
              <a:rPr lang="en-US" altLang="zh-CN" sz="1050" dirty="0" err="1">
                <a:solidFill>
                  <a:schemeClr val="tx1"/>
                </a:solidFill>
                <a:latin typeface="宋体" panose="02010600030101010101" pitchFamily="2" charset="-122"/>
                <a:ea typeface="宋体" panose="02010600030101010101" pitchFamily="2" charset="-122"/>
                <a:cs typeface="Times New Roman" panose="02020603050405020304" pitchFamily="18" charset="0"/>
              </a:rPr>
              <a:t>data_pipe</a:t>
            </a:r>
            <a:endParaRPr lang="en-US" altLang="zh-CN" sz="105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algn="ctr"/>
            <a:r>
              <a:rPr lang="zh-CN" altLang="en-US" sz="1050" dirty="0">
                <a:solidFill>
                  <a:schemeClr val="tx1"/>
                </a:solidFill>
                <a:latin typeface="宋体" panose="02010600030101010101" pitchFamily="2" charset="-122"/>
                <a:ea typeface="宋体" panose="02010600030101010101" pitchFamily="2" charset="-122"/>
                <a:cs typeface="Times New Roman" panose="02020603050405020304" pitchFamily="18" charset="0"/>
              </a:rPr>
              <a:t>为管线数据</a:t>
            </a:r>
            <a:endParaRPr lang="zh-CN" altLang="en-US" sz="1050" dirty="0">
              <a:solidFill>
                <a:schemeClr val="tx1"/>
              </a:solidFill>
              <a:latin typeface="宋体" panose="02010600030101010101" pitchFamily="2" charset="-122"/>
              <a:ea typeface="宋体" panose="02010600030101010101" pitchFamily="2" charset="-122"/>
            </a:endParaRPr>
          </a:p>
        </p:txBody>
      </p:sp>
      <p:cxnSp>
        <p:nvCxnSpPr>
          <p:cNvPr id="10" name="直接箭头连接符 9"/>
          <p:cNvCxnSpPr>
            <a:stCxn id="7" idx="2"/>
            <a:endCxn id="9" idx="0"/>
          </p:cNvCxnSpPr>
          <p:nvPr/>
        </p:nvCxnSpPr>
        <p:spPr>
          <a:xfrm flipH="1">
            <a:off x="4597730" y="1279843"/>
            <a:ext cx="1" cy="21107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3795499" y="2089655"/>
            <a:ext cx="1604460" cy="16158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en-US" altLang="zh-CN" sz="1050" dirty="0" err="1">
                <a:solidFill>
                  <a:schemeClr val="tx1"/>
                </a:solidFill>
                <a:latin typeface="宋体" panose="02010600030101010101" pitchFamily="2" charset="-122"/>
                <a:ea typeface="宋体" panose="02010600030101010101" pitchFamily="2" charset="-122"/>
              </a:rPr>
              <a:t>outdata</a:t>
            </a:r>
            <a:r>
              <a:rPr lang="en-US" altLang="zh-CN" sz="1050" dirty="0">
                <a:solidFill>
                  <a:schemeClr val="tx1"/>
                </a:solidFill>
                <a:latin typeface="宋体" panose="02010600030101010101" pitchFamily="2" charset="-122"/>
                <a:ea typeface="宋体" panose="02010600030101010101" pitchFamily="2" charset="-122"/>
              </a:rPr>
              <a:t>(2)</a:t>
            </a:r>
            <a:r>
              <a:rPr lang="zh-CN" altLang="en-US" sz="1050" dirty="0">
                <a:solidFill>
                  <a:schemeClr val="tx1"/>
                </a:solidFill>
                <a:latin typeface="宋体" panose="02010600030101010101" pitchFamily="2" charset="-122"/>
                <a:ea typeface="宋体" panose="02010600030101010101" pitchFamily="2" charset="-122"/>
              </a:rPr>
              <a:t>为原节点数据 </a:t>
            </a:r>
            <a:endParaRPr lang="zh-CN" altLang="en-US" sz="1050" dirty="0">
              <a:solidFill>
                <a:schemeClr val="tx1"/>
              </a:solidFill>
              <a:latin typeface="宋体" panose="02010600030101010101" pitchFamily="2" charset="-122"/>
              <a:ea typeface="宋体" panose="02010600030101010101" pitchFamily="2" charset="-122"/>
            </a:endParaRPr>
          </a:p>
        </p:txBody>
      </p:sp>
      <p:sp>
        <p:nvSpPr>
          <p:cNvPr id="12" name="矩形 11"/>
          <p:cNvSpPr/>
          <p:nvPr/>
        </p:nvSpPr>
        <p:spPr>
          <a:xfrm>
            <a:off x="3795499" y="2526806"/>
            <a:ext cx="1604460" cy="16158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en-US" altLang="zh-CN" sz="1050" dirty="0" err="1">
                <a:solidFill>
                  <a:schemeClr val="tx1"/>
                </a:solidFill>
                <a:latin typeface="宋体" panose="02010600030101010101" pitchFamily="2" charset="-122"/>
                <a:ea typeface="宋体" panose="02010600030101010101" pitchFamily="2" charset="-122"/>
              </a:rPr>
              <a:t>outdata</a:t>
            </a:r>
            <a:r>
              <a:rPr lang="en-US" altLang="zh-CN" sz="1050" dirty="0">
                <a:solidFill>
                  <a:schemeClr val="tx1"/>
                </a:solidFill>
                <a:latin typeface="宋体" panose="02010600030101010101" pitchFamily="2" charset="-122"/>
                <a:ea typeface="宋体" panose="02010600030101010101" pitchFamily="2" charset="-122"/>
              </a:rPr>
              <a:t>(3)</a:t>
            </a:r>
            <a:r>
              <a:rPr lang="zh-CN" altLang="en-US" sz="1050" dirty="0">
                <a:solidFill>
                  <a:schemeClr val="tx1"/>
                </a:solidFill>
                <a:latin typeface="宋体" panose="02010600030101010101" pitchFamily="2" charset="-122"/>
                <a:ea typeface="宋体" panose="02010600030101010101" pitchFamily="2" charset="-122"/>
              </a:rPr>
              <a:t>为破坏节点数据</a:t>
            </a:r>
            <a:endParaRPr lang="zh-CN" altLang="en-US" sz="1050" dirty="0">
              <a:solidFill>
                <a:schemeClr val="tx1"/>
              </a:solidFill>
              <a:latin typeface="宋体" panose="02010600030101010101" pitchFamily="2" charset="-122"/>
              <a:ea typeface="宋体" panose="02010600030101010101" pitchFamily="2" charset="-122"/>
            </a:endParaRPr>
          </a:p>
        </p:txBody>
      </p:sp>
      <p:sp>
        <p:nvSpPr>
          <p:cNvPr id="13" name="矩形 12"/>
          <p:cNvSpPr/>
          <p:nvPr/>
        </p:nvSpPr>
        <p:spPr>
          <a:xfrm>
            <a:off x="3795499" y="2959056"/>
            <a:ext cx="1604460" cy="16158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en-US" altLang="zh-CN" sz="1050" dirty="0" err="1">
                <a:solidFill>
                  <a:schemeClr val="tx1"/>
                </a:solidFill>
                <a:latin typeface="宋体" panose="02010600030101010101" pitchFamily="2" charset="-122"/>
                <a:ea typeface="宋体" panose="02010600030101010101" pitchFamily="2" charset="-122"/>
              </a:rPr>
              <a:t>outdata</a:t>
            </a:r>
            <a:r>
              <a:rPr lang="en-US" altLang="zh-CN" sz="1050" dirty="0">
                <a:solidFill>
                  <a:schemeClr val="tx1"/>
                </a:solidFill>
                <a:latin typeface="宋体" panose="02010600030101010101" pitchFamily="2" charset="-122"/>
                <a:ea typeface="宋体" panose="02010600030101010101" pitchFamily="2" charset="-122"/>
              </a:rPr>
              <a:t>(4)</a:t>
            </a:r>
            <a:r>
              <a:rPr lang="zh-CN" altLang="en-US" sz="1050" dirty="0">
                <a:solidFill>
                  <a:schemeClr val="tx1"/>
                </a:solidFill>
                <a:latin typeface="宋体" panose="02010600030101010101" pitchFamily="2" charset="-122"/>
                <a:ea typeface="宋体" panose="02010600030101010101" pitchFamily="2" charset="-122"/>
              </a:rPr>
              <a:t>为原水厂数据</a:t>
            </a:r>
            <a:endParaRPr lang="zh-CN" altLang="en-US" sz="1050" dirty="0">
              <a:solidFill>
                <a:schemeClr val="tx1"/>
              </a:solidFill>
              <a:latin typeface="宋体" panose="02010600030101010101" pitchFamily="2" charset="-122"/>
              <a:ea typeface="宋体" panose="02010600030101010101" pitchFamily="2" charset="-122"/>
            </a:endParaRPr>
          </a:p>
        </p:txBody>
      </p:sp>
      <p:sp>
        <p:nvSpPr>
          <p:cNvPr id="14" name="矩形 13"/>
          <p:cNvSpPr/>
          <p:nvPr/>
        </p:nvSpPr>
        <p:spPr>
          <a:xfrm>
            <a:off x="3795499" y="3405455"/>
            <a:ext cx="1604460" cy="16158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en-US" altLang="zh-CN" sz="1050" dirty="0" err="1">
                <a:solidFill>
                  <a:schemeClr val="tx1"/>
                </a:solidFill>
                <a:latin typeface="宋体" panose="02010600030101010101" pitchFamily="2" charset="-122"/>
                <a:ea typeface="宋体" panose="02010600030101010101" pitchFamily="2" charset="-122"/>
              </a:rPr>
              <a:t>outdata</a:t>
            </a:r>
            <a:r>
              <a:rPr lang="en-US" altLang="zh-CN" sz="1050" dirty="0">
                <a:solidFill>
                  <a:schemeClr val="tx1"/>
                </a:solidFill>
                <a:latin typeface="宋体" panose="02010600030101010101" pitchFamily="2" charset="-122"/>
                <a:ea typeface="宋体" panose="02010600030101010101" pitchFamily="2" charset="-122"/>
              </a:rPr>
              <a:t>(5)</a:t>
            </a:r>
            <a:r>
              <a:rPr lang="zh-CN" altLang="en-US" sz="1050" dirty="0">
                <a:solidFill>
                  <a:schemeClr val="tx1"/>
                </a:solidFill>
                <a:latin typeface="宋体" panose="02010600030101010101" pitchFamily="2" charset="-122"/>
                <a:ea typeface="宋体" panose="02010600030101010101" pitchFamily="2" charset="-122"/>
              </a:rPr>
              <a:t>为原水池数据</a:t>
            </a:r>
            <a:endParaRPr lang="zh-CN" altLang="en-US" sz="1050" dirty="0">
              <a:solidFill>
                <a:schemeClr val="tx1"/>
              </a:solidFill>
              <a:latin typeface="宋体" panose="02010600030101010101" pitchFamily="2" charset="-122"/>
              <a:ea typeface="宋体" panose="02010600030101010101" pitchFamily="2" charset="-122"/>
            </a:endParaRPr>
          </a:p>
        </p:txBody>
      </p:sp>
      <p:sp>
        <p:nvSpPr>
          <p:cNvPr id="15" name="矩形 14"/>
          <p:cNvSpPr/>
          <p:nvPr/>
        </p:nvSpPr>
        <p:spPr>
          <a:xfrm>
            <a:off x="3606315" y="3851854"/>
            <a:ext cx="1982828" cy="16158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en-US" altLang="zh-CN" sz="1050" dirty="0" err="1">
                <a:solidFill>
                  <a:schemeClr val="tx1"/>
                </a:solidFill>
                <a:latin typeface="宋体" panose="02010600030101010101" pitchFamily="2" charset="-122"/>
                <a:ea typeface="宋体" panose="02010600030101010101" pitchFamily="2" charset="-122"/>
              </a:rPr>
              <a:t>outdata</a:t>
            </a:r>
            <a:r>
              <a:rPr lang="en-US" altLang="zh-CN" sz="1050" dirty="0">
                <a:solidFill>
                  <a:schemeClr val="tx1"/>
                </a:solidFill>
                <a:latin typeface="宋体" panose="02010600030101010101" pitchFamily="2" charset="-122"/>
                <a:ea typeface="宋体" panose="02010600030101010101" pitchFamily="2" charset="-122"/>
              </a:rPr>
              <a:t>(6)</a:t>
            </a:r>
            <a:r>
              <a:rPr lang="zh-CN" altLang="en-US" sz="1050" dirty="0">
                <a:solidFill>
                  <a:schemeClr val="tx1"/>
                </a:solidFill>
                <a:latin typeface="宋体" panose="02010600030101010101" pitchFamily="2" charset="-122"/>
                <a:ea typeface="宋体" panose="02010600030101010101" pitchFamily="2" charset="-122"/>
              </a:rPr>
              <a:t>为原节点需水量数据</a:t>
            </a:r>
            <a:endParaRPr lang="zh-CN" altLang="en-US" sz="1050" dirty="0">
              <a:solidFill>
                <a:schemeClr val="tx1"/>
              </a:solidFill>
              <a:latin typeface="宋体" panose="02010600030101010101" pitchFamily="2" charset="-122"/>
              <a:ea typeface="宋体" panose="02010600030101010101" pitchFamily="2" charset="-122"/>
            </a:endParaRPr>
          </a:p>
        </p:txBody>
      </p:sp>
      <p:sp>
        <p:nvSpPr>
          <p:cNvPr id="16" name="矩形 15"/>
          <p:cNvSpPr/>
          <p:nvPr/>
        </p:nvSpPr>
        <p:spPr>
          <a:xfrm>
            <a:off x="3663465" y="4354803"/>
            <a:ext cx="1868528" cy="16158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en-US" altLang="zh-CN" sz="1050" dirty="0" err="1">
                <a:solidFill>
                  <a:schemeClr val="tx1"/>
                </a:solidFill>
                <a:latin typeface="宋体" panose="02010600030101010101" pitchFamily="2" charset="-122"/>
                <a:ea typeface="宋体" panose="02010600030101010101" pitchFamily="2" charset="-122"/>
              </a:rPr>
              <a:t>outdata</a:t>
            </a:r>
            <a:r>
              <a:rPr lang="en-US" altLang="zh-CN" sz="1050" dirty="0">
                <a:solidFill>
                  <a:schemeClr val="tx1"/>
                </a:solidFill>
                <a:latin typeface="宋体" panose="02010600030101010101" pitchFamily="2" charset="-122"/>
                <a:ea typeface="宋体" panose="02010600030101010101" pitchFamily="2" charset="-122"/>
              </a:rPr>
              <a:t>(7)</a:t>
            </a:r>
            <a:r>
              <a:rPr lang="zh-CN" altLang="en-US" sz="1050" dirty="0">
                <a:solidFill>
                  <a:schemeClr val="tx1"/>
                </a:solidFill>
                <a:latin typeface="宋体" panose="02010600030101010101" pitchFamily="2" charset="-122"/>
                <a:ea typeface="宋体" panose="02010600030101010101" pitchFamily="2" charset="-122"/>
              </a:rPr>
              <a:t>为节点扩散系数数据</a:t>
            </a:r>
            <a:endParaRPr lang="zh-CN" altLang="en-US" sz="1050" dirty="0">
              <a:solidFill>
                <a:schemeClr val="tx1"/>
              </a:solidFill>
              <a:latin typeface="宋体" panose="02010600030101010101" pitchFamily="2" charset="-122"/>
              <a:ea typeface="宋体" panose="02010600030101010101" pitchFamily="2" charset="-122"/>
            </a:endParaRPr>
          </a:p>
        </p:txBody>
      </p:sp>
      <p:sp>
        <p:nvSpPr>
          <p:cNvPr id="17" name="矩形 16"/>
          <p:cNvSpPr/>
          <p:nvPr/>
        </p:nvSpPr>
        <p:spPr>
          <a:xfrm>
            <a:off x="3795499" y="4839551"/>
            <a:ext cx="1604460" cy="16158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en-US" altLang="zh-CN" sz="1050" dirty="0" err="1">
                <a:solidFill>
                  <a:schemeClr val="tx1"/>
                </a:solidFill>
                <a:latin typeface="宋体" panose="02010600030101010101" pitchFamily="2" charset="-122"/>
                <a:ea typeface="宋体" panose="02010600030101010101" pitchFamily="2" charset="-122"/>
              </a:rPr>
              <a:t>outdata</a:t>
            </a:r>
            <a:r>
              <a:rPr lang="en-US" altLang="zh-CN" sz="1050" dirty="0">
                <a:solidFill>
                  <a:schemeClr val="tx1"/>
                </a:solidFill>
                <a:latin typeface="宋体" panose="02010600030101010101" pitchFamily="2" charset="-122"/>
                <a:ea typeface="宋体" panose="02010600030101010101" pitchFamily="2" charset="-122"/>
              </a:rPr>
              <a:t>(3)</a:t>
            </a:r>
            <a:r>
              <a:rPr lang="zh-CN" altLang="en-US" sz="1050" dirty="0">
                <a:solidFill>
                  <a:schemeClr val="tx1"/>
                </a:solidFill>
                <a:latin typeface="宋体" panose="02010600030101010101" pitchFamily="2" charset="-122"/>
                <a:ea typeface="宋体" panose="02010600030101010101" pitchFamily="2" charset="-122"/>
              </a:rPr>
              <a:t>为节点坐标数据</a:t>
            </a:r>
            <a:endParaRPr lang="zh-CN" altLang="en-US" sz="1050" dirty="0">
              <a:solidFill>
                <a:schemeClr val="tx1"/>
              </a:solidFill>
              <a:latin typeface="宋体" panose="02010600030101010101" pitchFamily="2" charset="-122"/>
              <a:ea typeface="宋体" panose="02010600030101010101" pitchFamily="2" charset="-122"/>
            </a:endParaRPr>
          </a:p>
        </p:txBody>
      </p:sp>
      <p:sp>
        <p:nvSpPr>
          <p:cNvPr id="18" name="流程图: 终止 17"/>
          <p:cNvSpPr/>
          <p:nvPr/>
        </p:nvSpPr>
        <p:spPr>
          <a:xfrm>
            <a:off x="4269421" y="6146103"/>
            <a:ext cx="656617" cy="304517"/>
          </a:xfrm>
          <a:prstGeom prst="flowChartTerminator">
            <a:avLst/>
          </a:prstGeom>
          <a:noFill/>
          <a:ln w="635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zh-CN" altLang="en-US" sz="1050" dirty="0">
                <a:latin typeface="宋体" panose="02010600030101010101" pitchFamily="2" charset="-122"/>
                <a:ea typeface="宋体" panose="02010600030101010101" pitchFamily="2" charset="-122"/>
                <a:cs typeface="Times New Roman" panose="02020603050405020304" pitchFamily="18" charset="0"/>
              </a:rPr>
              <a:t>结束</a:t>
            </a:r>
          </a:p>
        </p:txBody>
      </p:sp>
      <p:sp>
        <p:nvSpPr>
          <p:cNvPr id="19" name="流程图: 数据 18"/>
          <p:cNvSpPr/>
          <p:nvPr/>
        </p:nvSpPr>
        <p:spPr>
          <a:xfrm>
            <a:off x="3699629" y="5321438"/>
            <a:ext cx="1796198" cy="504358"/>
          </a:xfrm>
          <a:prstGeom prst="flowChartInputOutput">
            <a:avLst/>
          </a:prstGeom>
          <a:noFill/>
          <a:ln w="635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r>
              <a:rPr lang="zh-CN" altLang="en-US" sz="1050" dirty="0">
                <a:latin typeface="宋体" panose="02010600030101010101" pitchFamily="2" charset="-122"/>
                <a:ea typeface="宋体" panose="02010600030101010101" pitchFamily="2" charset="-122"/>
                <a:cs typeface="Times New Roman" panose="02020603050405020304" pitchFamily="18" charset="0"/>
              </a:rPr>
              <a:t>输出：</a:t>
            </a:r>
            <a:endParaRPr lang="en-US" altLang="zh-CN" sz="1050" dirty="0">
              <a:latin typeface="宋体" panose="02010600030101010101" pitchFamily="2" charset="-122"/>
              <a:ea typeface="宋体" panose="02010600030101010101" pitchFamily="2" charset="-122"/>
              <a:cs typeface="Times New Roman" panose="02020603050405020304" pitchFamily="18" charset="0"/>
            </a:endParaRPr>
          </a:p>
          <a:p>
            <a:r>
              <a:rPr lang="en-US" altLang="zh-CN" sz="1050" dirty="0" err="1">
                <a:latin typeface="宋体" panose="02010600030101010101" pitchFamily="2" charset="-122"/>
                <a:ea typeface="宋体" panose="02010600030101010101" pitchFamily="2" charset="-122"/>
                <a:cs typeface="Times New Roman" panose="02020603050405020304" pitchFamily="18" charset="0"/>
              </a:rPr>
              <a:t>outdata</a:t>
            </a:r>
            <a:r>
              <a:rPr lang="zh-CN" altLang="en-US" sz="1050" dirty="0">
                <a:latin typeface="宋体" panose="02010600030101010101" pitchFamily="2" charset="-122"/>
                <a:ea typeface="宋体" panose="02010600030101010101" pitchFamily="2" charset="-122"/>
                <a:cs typeface="Times New Roman" panose="02020603050405020304" pitchFamily="18" charset="0"/>
              </a:rPr>
              <a:t>数据</a:t>
            </a:r>
            <a:endParaRPr lang="zh-CN" altLang="en-US" sz="1050" dirty="0">
              <a:latin typeface="宋体" panose="02010600030101010101" pitchFamily="2" charset="-122"/>
              <a:ea typeface="宋体" panose="02010600030101010101" pitchFamily="2" charset="-122"/>
              <a:cs typeface="Times New Roman" panose="02020603050405020304" pitchFamily="18" charset="0"/>
            </a:endParaRPr>
          </a:p>
        </p:txBody>
      </p:sp>
      <p:cxnSp>
        <p:nvCxnSpPr>
          <p:cNvPr id="20" name="直接箭头连接符 19"/>
          <p:cNvCxnSpPr>
            <a:stCxn id="9" idx="2"/>
            <a:endCxn id="11" idx="0"/>
          </p:cNvCxnSpPr>
          <p:nvPr/>
        </p:nvCxnSpPr>
        <p:spPr>
          <a:xfrm>
            <a:off x="4597729" y="1814086"/>
            <a:ext cx="0" cy="275568"/>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1" idx="2"/>
            <a:endCxn id="12" idx="0"/>
          </p:cNvCxnSpPr>
          <p:nvPr/>
        </p:nvCxnSpPr>
        <p:spPr>
          <a:xfrm>
            <a:off x="4597729" y="2251237"/>
            <a:ext cx="0" cy="275568"/>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2" idx="2"/>
            <a:endCxn id="13" idx="0"/>
          </p:cNvCxnSpPr>
          <p:nvPr/>
        </p:nvCxnSpPr>
        <p:spPr>
          <a:xfrm>
            <a:off x="4597729" y="2688389"/>
            <a:ext cx="0" cy="27066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3" idx="2"/>
            <a:endCxn id="14" idx="0"/>
          </p:cNvCxnSpPr>
          <p:nvPr/>
        </p:nvCxnSpPr>
        <p:spPr>
          <a:xfrm>
            <a:off x="4597729" y="3120638"/>
            <a:ext cx="0" cy="28481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4" idx="2"/>
            <a:endCxn id="15" idx="0"/>
          </p:cNvCxnSpPr>
          <p:nvPr/>
        </p:nvCxnSpPr>
        <p:spPr>
          <a:xfrm>
            <a:off x="4597729" y="3567037"/>
            <a:ext cx="0" cy="28481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5" idx="2"/>
            <a:endCxn id="16" idx="0"/>
          </p:cNvCxnSpPr>
          <p:nvPr/>
        </p:nvCxnSpPr>
        <p:spPr>
          <a:xfrm>
            <a:off x="4597729" y="4013436"/>
            <a:ext cx="0" cy="34136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6" idx="2"/>
            <a:endCxn id="17" idx="0"/>
          </p:cNvCxnSpPr>
          <p:nvPr/>
        </p:nvCxnSpPr>
        <p:spPr>
          <a:xfrm>
            <a:off x="4597729" y="4516386"/>
            <a:ext cx="0" cy="32316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7" idx="2"/>
            <a:endCxn id="19" idx="1"/>
          </p:cNvCxnSpPr>
          <p:nvPr/>
        </p:nvCxnSpPr>
        <p:spPr>
          <a:xfrm flipH="1">
            <a:off x="4597729" y="5001134"/>
            <a:ext cx="1" cy="32030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9" idx="4"/>
            <a:endCxn id="18" idx="0"/>
          </p:cNvCxnSpPr>
          <p:nvPr/>
        </p:nvCxnSpPr>
        <p:spPr>
          <a:xfrm>
            <a:off x="4597729" y="5825796"/>
            <a:ext cx="1" cy="32030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5" idx="5"/>
            <a:endCxn id="7" idx="0"/>
          </p:cNvCxnSpPr>
          <p:nvPr/>
        </p:nvCxnSpPr>
        <p:spPr>
          <a:xfrm flipV="1">
            <a:off x="2911337" y="1118260"/>
            <a:ext cx="1686394" cy="1259244"/>
          </a:xfrm>
          <a:prstGeom prst="bentConnector4">
            <a:avLst>
              <a:gd name="adj1" fmla="val 24178"/>
              <a:gd name="adj2" fmla="val 118154"/>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56571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t>工作进展</a:t>
            </a:r>
            <a:r>
              <a:rPr lang="en-US" altLang="zh-CN" dirty="0"/>
              <a:t>——</a:t>
            </a:r>
            <a:r>
              <a:rPr lang="zh-CN" altLang="en-US" dirty="0"/>
              <a:t>软件开发</a:t>
            </a:r>
            <a:r>
              <a:rPr lang="zh-CN" altLang="en-US" dirty="0" smtClean="0"/>
              <a:t>流程图</a:t>
            </a:r>
            <a:endParaRPr lang="zh-CN" altLang="en-US" dirty="0"/>
          </a:p>
        </p:txBody>
      </p:sp>
      <p:sp>
        <p:nvSpPr>
          <p:cNvPr id="3" name="圆角矩形 2"/>
          <p:cNvSpPr/>
          <p:nvPr/>
        </p:nvSpPr>
        <p:spPr>
          <a:xfrm>
            <a:off x="1594942" y="1264879"/>
            <a:ext cx="582320" cy="178772"/>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zh-CN" altLang="en-US" sz="1050" dirty="0">
                <a:solidFill>
                  <a:schemeClr val="tx1"/>
                </a:solidFill>
                <a:latin typeface="宋体" panose="02010600030101010101" pitchFamily="2" charset="-122"/>
                <a:ea typeface="宋体" panose="02010600030101010101" pitchFamily="2" charset="-122"/>
              </a:rPr>
              <a:t>开始 </a:t>
            </a:r>
          </a:p>
        </p:txBody>
      </p:sp>
      <p:sp>
        <p:nvSpPr>
          <p:cNvPr id="4" name="流程图: 过程 3"/>
          <p:cNvSpPr/>
          <p:nvPr/>
        </p:nvSpPr>
        <p:spPr>
          <a:xfrm>
            <a:off x="1361995" y="1667536"/>
            <a:ext cx="1048214" cy="390676"/>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3429" rIns="0" bIns="33429" numCol="1" spcCol="0" rtlCol="0" fromWordArt="0" anchor="ctr" anchorCtr="0" forceAA="0" compatLnSpc="1">
            <a:prstTxWarp prst="textNoShape">
              <a:avLst/>
            </a:prstTxWarp>
            <a:spAutoFit/>
          </a:bodyPr>
          <a:lstStyle/>
          <a:p>
            <a:pPr algn="ctr"/>
            <a:r>
              <a:rPr lang="zh-CN" altLang="en-US" sz="1050" dirty="0">
                <a:solidFill>
                  <a:schemeClr val="tx1"/>
                </a:solidFill>
                <a:latin typeface="宋体" panose="02010600030101010101" pitchFamily="2" charset="-122"/>
                <a:ea typeface="宋体" panose="02010600030101010101" pitchFamily="2" charset="-122"/>
              </a:rPr>
              <a:t>提取全部节点数目</a:t>
            </a:r>
            <a:r>
              <a:rPr lang="en-US" altLang="zh-CN" sz="105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count_node</a:t>
            </a:r>
            <a:endParaRPr lang="zh-CN" altLang="en-US"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流程图: 过程 4"/>
          <p:cNvSpPr/>
          <p:nvPr/>
        </p:nvSpPr>
        <p:spPr>
          <a:xfrm>
            <a:off x="1317390" y="2282097"/>
            <a:ext cx="1137424" cy="390676"/>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3429" rIns="0" bIns="33429" numCol="1" spcCol="0" rtlCol="0" fromWordArt="0" anchor="ctr" anchorCtr="0" forceAA="0" compatLnSpc="1">
            <a:prstTxWarp prst="textNoShape">
              <a:avLst/>
            </a:prstTxWarp>
            <a:spAutoFit/>
          </a:bodyPr>
          <a:lstStyle/>
          <a:p>
            <a:pPr algn="ctr"/>
            <a:r>
              <a:rPr lang="zh-CN" altLang="en-US" sz="1050" dirty="0">
                <a:solidFill>
                  <a:schemeClr val="tx1"/>
                </a:solidFill>
                <a:latin typeface="宋体" panose="02010600030101010101" pitchFamily="2" charset="-122"/>
                <a:ea typeface="宋体" panose="02010600030101010101" pitchFamily="2" charset="-122"/>
              </a:rPr>
              <a:t>提取全部水源节点数目</a:t>
            </a:r>
            <a:r>
              <a:rPr lang="en-US" altLang="zh-CN" sz="105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count_tank</a:t>
            </a:r>
            <a:endParaRPr lang="zh-CN" altLang="en-US"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6" name="直接箭头连接符 5"/>
          <p:cNvCxnSpPr>
            <a:stCxn id="3" idx="2"/>
            <a:endCxn id="4" idx="0"/>
          </p:cNvCxnSpPr>
          <p:nvPr/>
        </p:nvCxnSpPr>
        <p:spPr>
          <a:xfrm>
            <a:off x="1886102" y="1443652"/>
            <a:ext cx="0" cy="22388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stCxn id="4" idx="2"/>
            <a:endCxn id="5" idx="0"/>
          </p:cNvCxnSpPr>
          <p:nvPr/>
        </p:nvCxnSpPr>
        <p:spPr>
          <a:xfrm>
            <a:off x="1886102" y="2058213"/>
            <a:ext cx="0" cy="22388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流程图: 过程 7"/>
          <p:cNvSpPr/>
          <p:nvPr/>
        </p:nvSpPr>
        <p:spPr>
          <a:xfrm>
            <a:off x="866748" y="2842059"/>
            <a:ext cx="2038708" cy="229094"/>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3429" rIns="0" bIns="33429" numCol="1" spcCol="0" rtlCol="0" fromWordArt="0" anchor="ctr" anchorCtr="0" forceAA="0" compatLnSpc="1">
            <a:prstTxWarp prst="textNoShape">
              <a:avLst/>
            </a:prstTxWarp>
            <a:spAutoFit/>
          </a:bodyPr>
          <a:lstStyle/>
          <a:p>
            <a:pPr algn="ctr"/>
            <a:r>
              <a:rPr lang="en-US" altLang="zh-CN" sz="1050" dirty="0" err="1">
                <a:solidFill>
                  <a:schemeClr val="tx1"/>
                </a:solidFill>
                <a:latin typeface="Times New Roman" panose="02020603050405020304" pitchFamily="18" charset="0"/>
                <a:cs typeface="Times New Roman" panose="02020603050405020304" pitchFamily="18" charset="0"/>
              </a:rPr>
              <a:t>num</a:t>
            </a:r>
            <a:r>
              <a:rPr lang="en-US" altLang="zh-CN" sz="1050" dirty="0">
                <a:solidFill>
                  <a:schemeClr val="tx1"/>
                </a:solidFill>
                <a:latin typeface="Times New Roman" panose="02020603050405020304" pitchFamily="18" charset="0"/>
                <a:cs typeface="Times New Roman" panose="02020603050405020304" pitchFamily="18" charset="0"/>
              </a:rPr>
              <a:t>=</a:t>
            </a:r>
            <a:r>
              <a:rPr lang="en-US" altLang="zh-CN" sz="1050" dirty="0" err="1">
                <a:solidFill>
                  <a:schemeClr val="tx1"/>
                </a:solidFill>
                <a:latin typeface="Times New Roman" panose="02020603050405020304" pitchFamily="18" charset="0"/>
                <a:cs typeface="Times New Roman" panose="02020603050405020304" pitchFamily="18" charset="0"/>
              </a:rPr>
              <a:t>count_node-count_tank</a:t>
            </a:r>
            <a:endParaRPr lang="zh-CN" altLang="en-US" sz="1050" dirty="0">
              <a:solidFill>
                <a:schemeClr val="tx1"/>
              </a:solidFill>
              <a:latin typeface="宋体" panose="02010600030101010101" pitchFamily="2" charset="-122"/>
              <a:ea typeface="宋体" panose="02010600030101010101" pitchFamily="2" charset="-122"/>
            </a:endParaRPr>
          </a:p>
        </p:txBody>
      </p:sp>
      <p:cxnSp>
        <p:nvCxnSpPr>
          <p:cNvPr id="9" name="直接箭头连接符 8"/>
          <p:cNvCxnSpPr>
            <a:stCxn id="5" idx="2"/>
            <a:endCxn id="8" idx="0"/>
          </p:cNvCxnSpPr>
          <p:nvPr/>
        </p:nvCxnSpPr>
        <p:spPr>
          <a:xfrm>
            <a:off x="1886102" y="2672773"/>
            <a:ext cx="0" cy="16928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流程图: 数据 9"/>
          <p:cNvSpPr/>
          <p:nvPr/>
        </p:nvSpPr>
        <p:spPr>
          <a:xfrm>
            <a:off x="1317391" y="3333993"/>
            <a:ext cx="1131479" cy="229094"/>
          </a:xfrm>
          <a:prstGeom prst="flowChartInputOutpu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3429" rIns="0" bIns="33429" numCol="1" spcCol="0" rtlCol="0" fromWordArt="0" anchor="ctr" anchorCtr="0" forceAA="0" compatLnSpc="1">
            <a:prstTxWarp prst="textNoShape">
              <a:avLst/>
            </a:prstTxWarp>
            <a:spAutoFit/>
          </a:bodyPr>
          <a:lstStyle/>
          <a:p>
            <a:pPr algn="ctr"/>
            <a:r>
              <a:rPr lang="zh-CN" altLang="en-US" sz="1050" dirty="0">
                <a:solidFill>
                  <a:schemeClr val="tx1"/>
                </a:solidFill>
                <a:latin typeface="宋体" panose="02010600030101010101" pitchFamily="2" charset="-122"/>
                <a:ea typeface="宋体" panose="02010600030101010101" pitchFamily="2" charset="-122"/>
              </a:rPr>
              <a:t>输出</a:t>
            </a:r>
            <a:r>
              <a:rPr lang="en-US" altLang="zh-CN" sz="105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num</a:t>
            </a:r>
            <a:endParaRPr lang="zh-CN" altLang="en-US" sz="1050" dirty="0">
              <a:solidFill>
                <a:schemeClr val="tx1"/>
              </a:solidFill>
              <a:latin typeface="宋体" panose="02010600030101010101" pitchFamily="2" charset="-122"/>
              <a:ea typeface="宋体" panose="02010600030101010101" pitchFamily="2" charset="-122"/>
            </a:endParaRPr>
          </a:p>
        </p:txBody>
      </p:sp>
      <p:cxnSp>
        <p:nvCxnSpPr>
          <p:cNvPr id="11" name="直接箭头连接符 10"/>
          <p:cNvCxnSpPr>
            <a:stCxn id="8" idx="2"/>
            <a:endCxn id="10" idx="1"/>
          </p:cNvCxnSpPr>
          <p:nvPr/>
        </p:nvCxnSpPr>
        <p:spPr>
          <a:xfrm flipH="1">
            <a:off x="1883130" y="3071153"/>
            <a:ext cx="2972" cy="26284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1591969" y="3816636"/>
            <a:ext cx="582320" cy="178772"/>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zh-CN" altLang="en-US" sz="1050" dirty="0">
                <a:solidFill>
                  <a:schemeClr val="tx1"/>
                </a:solidFill>
                <a:latin typeface="宋体" panose="02010600030101010101" pitchFamily="2" charset="-122"/>
                <a:ea typeface="宋体" panose="02010600030101010101" pitchFamily="2" charset="-122"/>
              </a:rPr>
              <a:t>结束 </a:t>
            </a:r>
          </a:p>
        </p:txBody>
      </p:sp>
      <p:cxnSp>
        <p:nvCxnSpPr>
          <p:cNvPr id="13" name="直接箭头连接符 12"/>
          <p:cNvCxnSpPr>
            <a:stCxn id="10" idx="4"/>
            <a:endCxn id="12" idx="0"/>
          </p:cNvCxnSpPr>
          <p:nvPr/>
        </p:nvCxnSpPr>
        <p:spPr>
          <a:xfrm flipH="1">
            <a:off x="1883130" y="3563088"/>
            <a:ext cx="1" cy="25354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4615861" y="478239"/>
            <a:ext cx="1004651" cy="357545"/>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zh-CN" altLang="en-US" sz="1050" dirty="0" smtClean="0">
                <a:solidFill>
                  <a:schemeClr val="tx1"/>
                </a:solidFill>
                <a:latin typeface="宋体" panose="02010600030101010101" pitchFamily="2" charset="-122"/>
                <a:ea typeface="宋体" panose="02010600030101010101" pitchFamily="2" charset="-122"/>
              </a:rPr>
              <a:t>开始</a:t>
            </a:r>
            <a:endParaRPr lang="en-US" altLang="zh-CN" sz="1050" dirty="0" smtClean="0">
              <a:solidFill>
                <a:schemeClr val="tx1"/>
              </a:solidFill>
              <a:latin typeface="宋体" panose="02010600030101010101" pitchFamily="2" charset="-122"/>
              <a:ea typeface="宋体" panose="02010600030101010101" pitchFamily="2" charset="-122"/>
            </a:endParaRPr>
          </a:p>
          <a:p>
            <a:pPr algn="ctr"/>
            <a:r>
              <a:rPr lang="en-US" altLang="zh-CN" sz="1050" dirty="0" err="1" smtClean="0">
                <a:solidFill>
                  <a:schemeClr val="tx1"/>
                </a:solidFill>
                <a:latin typeface="Times New Roman" panose="02020603050405020304" pitchFamily="18" charset="0"/>
                <a:cs typeface="Times New Roman" panose="02020603050405020304" pitchFamily="18" charset="0"/>
              </a:rPr>
              <a:t>PDD_hydraulic</a:t>
            </a:r>
            <a:r>
              <a:rPr lang="zh-CN" altLang="en-US" sz="1050" dirty="0" smtClean="0">
                <a:solidFill>
                  <a:schemeClr val="tx1"/>
                </a:solidFill>
                <a:latin typeface="宋体" panose="02010600030101010101" pitchFamily="2" charset="-122"/>
                <a:ea typeface="宋体" panose="02010600030101010101" pitchFamily="2" charset="-122"/>
              </a:rPr>
              <a:t> </a:t>
            </a:r>
            <a:endParaRPr lang="zh-CN" altLang="en-US" sz="1050" dirty="0">
              <a:solidFill>
                <a:schemeClr val="tx1"/>
              </a:solidFill>
              <a:latin typeface="宋体" panose="02010600030101010101" pitchFamily="2" charset="-122"/>
              <a:ea typeface="宋体" panose="02010600030101010101" pitchFamily="2" charset="-122"/>
            </a:endParaRPr>
          </a:p>
        </p:txBody>
      </p:sp>
      <p:sp>
        <p:nvSpPr>
          <p:cNvPr id="16" name="圆角矩形 15"/>
          <p:cNvSpPr/>
          <p:nvPr/>
        </p:nvSpPr>
        <p:spPr>
          <a:xfrm>
            <a:off x="5355433" y="5977996"/>
            <a:ext cx="461290" cy="178772"/>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zh-CN" altLang="en-US" sz="1050" dirty="0">
                <a:solidFill>
                  <a:schemeClr val="tx1"/>
                </a:solidFill>
                <a:latin typeface="宋体" panose="02010600030101010101" pitchFamily="2" charset="-122"/>
                <a:ea typeface="宋体" panose="02010600030101010101" pitchFamily="2" charset="-122"/>
              </a:rPr>
              <a:t>结束 </a:t>
            </a:r>
          </a:p>
        </p:txBody>
      </p:sp>
      <p:sp>
        <p:nvSpPr>
          <p:cNvPr id="17" name="流程图: 过程 16"/>
          <p:cNvSpPr/>
          <p:nvPr/>
        </p:nvSpPr>
        <p:spPr>
          <a:xfrm>
            <a:off x="4615861" y="989836"/>
            <a:ext cx="1014761" cy="390676"/>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3429" rIns="0" bIns="33429" numCol="1" spcCol="0" rtlCol="0" fromWordArt="0" anchor="ctr" anchorCtr="0" forceAA="0" compatLnSpc="1">
            <a:prstTxWarp prst="textNoShape">
              <a:avLst/>
            </a:prstTxWarp>
            <a:spAutoFit/>
          </a:bodyPr>
          <a:lstStyle/>
          <a:p>
            <a:pPr algn="ctr"/>
            <a:r>
              <a:rPr lang="zh-CN" altLang="en-US" sz="1050" dirty="0">
                <a:solidFill>
                  <a:schemeClr val="tx1"/>
                </a:solidFill>
                <a:latin typeface="宋体" panose="02010600030101010101" pitchFamily="2" charset="-122"/>
                <a:ea typeface="宋体" panose="02010600030101010101" pitchFamily="2" charset="-122"/>
              </a:rPr>
              <a:t>初始化参数</a:t>
            </a:r>
            <a:r>
              <a:rPr lang="en-US" altLang="zh-CN" sz="105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Hmin,Hreq,N</a:t>
            </a:r>
            <a:endParaRPr lang="zh-CN" altLang="en-US"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流程图: 预定义过程 17"/>
          <p:cNvSpPr/>
          <p:nvPr/>
        </p:nvSpPr>
        <p:spPr>
          <a:xfrm>
            <a:off x="4296325" y="1531913"/>
            <a:ext cx="1653826" cy="390676"/>
          </a:xfrm>
          <a:prstGeom prst="flowChartPredefined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3429" rIns="0" bIns="33429" numCol="1" spcCol="0" rtlCol="0" fromWordArt="0" anchor="ctr" anchorCtr="0" forceAA="0" compatLnSpc="1">
            <a:prstTxWarp prst="textNoShape">
              <a:avLst/>
            </a:prstTxWarp>
            <a:spAutoFit/>
          </a:bodyPr>
          <a:lstStyle/>
          <a:p>
            <a:pPr algn="ctr"/>
            <a:r>
              <a:rPr lang="zh-CN" altLang="en-US" sz="1050" dirty="0">
                <a:solidFill>
                  <a:schemeClr val="tx1"/>
                </a:solidFill>
                <a:latin typeface="宋体" panose="02010600030101010101" pitchFamily="2" charset="-122"/>
                <a:ea typeface="宋体" panose="02010600030101010101" pitchFamily="2" charset="-122"/>
              </a:rPr>
              <a:t>提取所有</a:t>
            </a:r>
            <a:r>
              <a:rPr lang="zh-CN" altLang="en-US" sz="1050" dirty="0">
                <a:solidFill>
                  <a:schemeClr val="tx1"/>
                </a:solidFill>
                <a:latin typeface="宋体" panose="02010600030101010101" pitchFamily="2" charset="-122"/>
                <a:ea typeface="宋体" panose="02010600030101010101" pitchFamily="2" charset="-122"/>
              </a:rPr>
              <a:t>节点需水量（调用</a:t>
            </a:r>
            <a:r>
              <a:rPr lang="en-US" altLang="zh-CN"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search</a:t>
            </a:r>
            <a:r>
              <a:rPr lang="zh-CN" altLang="en-US"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子程序）</a:t>
            </a:r>
            <a:endParaRPr lang="zh-CN" altLang="en-US" sz="1050" dirty="0">
              <a:solidFill>
                <a:schemeClr val="tx1"/>
              </a:solidFill>
              <a:latin typeface="宋体" panose="02010600030101010101" pitchFamily="2" charset="-122"/>
              <a:ea typeface="宋体" panose="02010600030101010101" pitchFamily="2" charset="-122"/>
            </a:endParaRPr>
          </a:p>
        </p:txBody>
      </p:sp>
      <p:sp>
        <p:nvSpPr>
          <p:cNvPr id="19" name="矩形 18"/>
          <p:cNvSpPr/>
          <p:nvPr/>
        </p:nvSpPr>
        <p:spPr>
          <a:xfrm>
            <a:off x="7386464" y="606690"/>
            <a:ext cx="1080521" cy="22909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3429" rIns="0" bIns="33429" numCol="1" spcCol="0" rtlCol="0" fromWordArt="0" anchor="ctr" anchorCtr="0" forceAA="0" compatLnSpc="1">
            <a:prstTxWarp prst="textNoShape">
              <a:avLst/>
            </a:prstTxWarp>
            <a:spAutoFit/>
          </a:bodyPr>
          <a:lstStyle/>
          <a:p>
            <a:pPr algn="ctr"/>
            <a:r>
              <a:rPr lang="zh-CN" altLang="en-US" sz="1050" dirty="0">
                <a:solidFill>
                  <a:schemeClr val="tx1"/>
                </a:solidFill>
                <a:latin typeface="宋体" panose="02010600030101010101" pitchFamily="2" charset="-122"/>
                <a:ea typeface="宋体" panose="02010600030101010101" pitchFamily="2" charset="-122"/>
              </a:rPr>
              <a:t>运行水力计算</a:t>
            </a:r>
          </a:p>
        </p:txBody>
      </p:sp>
      <p:sp>
        <p:nvSpPr>
          <p:cNvPr id="20" name="矩形 19"/>
          <p:cNvSpPr/>
          <p:nvPr/>
        </p:nvSpPr>
        <p:spPr>
          <a:xfrm>
            <a:off x="7386463" y="1025334"/>
            <a:ext cx="1080521" cy="22909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3429" rIns="0" bIns="33429" numCol="1" spcCol="0" rtlCol="0" fromWordArt="0" anchor="ctr" anchorCtr="0" forceAA="0" compatLnSpc="1">
            <a:prstTxWarp prst="textNoShape">
              <a:avLst/>
            </a:prstTxWarp>
            <a:spAutoFit/>
          </a:bodyPr>
          <a:lstStyle/>
          <a:p>
            <a:pPr algn="ctr"/>
            <a:r>
              <a:rPr lang="zh-CN" altLang="en-US" sz="1050" dirty="0">
                <a:solidFill>
                  <a:schemeClr val="tx1"/>
                </a:solidFill>
                <a:latin typeface="宋体" panose="02010600030101010101" pitchFamily="2" charset="-122"/>
                <a:ea typeface="宋体" panose="02010600030101010101" pitchFamily="2" charset="-122"/>
              </a:rPr>
              <a:t>保存计算结果</a:t>
            </a:r>
          </a:p>
        </p:txBody>
      </p:sp>
      <p:sp>
        <p:nvSpPr>
          <p:cNvPr id="21" name="流程图: 预定义过程 20"/>
          <p:cNvSpPr/>
          <p:nvPr/>
        </p:nvSpPr>
        <p:spPr>
          <a:xfrm>
            <a:off x="7121824" y="1544045"/>
            <a:ext cx="1609796" cy="390676"/>
          </a:xfrm>
          <a:prstGeom prst="flowChartPredefined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3429" rIns="0" bIns="33429" numCol="1" spcCol="0" rtlCol="0" fromWordArt="0" anchor="ctr" anchorCtr="0" forceAA="0" compatLnSpc="1">
            <a:prstTxWarp prst="textNoShape">
              <a:avLst/>
            </a:prstTxWarp>
            <a:spAutoFit/>
          </a:bodyPr>
          <a:lstStyle/>
          <a:p>
            <a:pPr algn="ctr"/>
            <a:r>
              <a:rPr lang="zh-CN" altLang="en-US" sz="1050" dirty="0">
                <a:solidFill>
                  <a:schemeClr val="tx1"/>
                </a:solidFill>
                <a:latin typeface="宋体" panose="02010600030101010101" pitchFamily="2" charset="-122"/>
                <a:ea typeface="宋体" panose="02010600030101010101" pitchFamily="2" charset="-122"/>
              </a:rPr>
              <a:t>提取所有节点水压（调用</a:t>
            </a:r>
            <a:r>
              <a:rPr lang="en-US" altLang="zh-CN"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search</a:t>
            </a:r>
            <a:r>
              <a:rPr lang="zh-CN" altLang="en-US"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子程序</a:t>
            </a:r>
            <a:r>
              <a:rPr lang="zh-CN" altLang="en-US" sz="1050" dirty="0">
                <a:solidFill>
                  <a:schemeClr val="tx1"/>
                </a:solidFill>
                <a:latin typeface="宋体" panose="02010600030101010101" pitchFamily="2" charset="-122"/>
                <a:ea typeface="宋体" panose="02010600030101010101" pitchFamily="2" charset="-122"/>
              </a:rPr>
              <a:t>） </a:t>
            </a:r>
          </a:p>
        </p:txBody>
      </p:sp>
      <p:sp>
        <p:nvSpPr>
          <p:cNvPr id="22" name="平行四边形 21"/>
          <p:cNvSpPr/>
          <p:nvPr/>
        </p:nvSpPr>
        <p:spPr>
          <a:xfrm>
            <a:off x="4114128" y="2142317"/>
            <a:ext cx="1973766" cy="197525"/>
          </a:xfrm>
          <a:prstGeom prst="parallelogram">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zh-CN" altLang="en-US" sz="1050" dirty="0">
                <a:solidFill>
                  <a:schemeClr val="tx1"/>
                </a:solidFill>
                <a:latin typeface="宋体" panose="02010600030101010101" pitchFamily="2" charset="-122"/>
                <a:ea typeface="宋体" panose="02010600030101010101" pitchFamily="2" charset="-122"/>
              </a:rPr>
              <a:t>节点初始需水量</a:t>
            </a:r>
            <a:r>
              <a:rPr lang="en-US" altLang="zh-CN" sz="105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bdemand</a:t>
            </a:r>
            <a:endParaRPr lang="zh-CN" altLang="en-US"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 name="平行四边形 22"/>
          <p:cNvSpPr/>
          <p:nvPr/>
        </p:nvSpPr>
        <p:spPr>
          <a:xfrm>
            <a:off x="6914439" y="2201926"/>
            <a:ext cx="1973766" cy="197525"/>
          </a:xfrm>
          <a:prstGeom prst="parallelogram">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zh-CN" altLang="en-US" sz="1050" dirty="0">
                <a:solidFill>
                  <a:schemeClr val="tx1"/>
                </a:solidFill>
                <a:latin typeface="宋体" panose="02010600030101010101" pitchFamily="2" charset="-122"/>
                <a:ea typeface="宋体" panose="02010600030101010101" pitchFamily="2" charset="-122"/>
              </a:rPr>
              <a:t>节点水压</a:t>
            </a:r>
            <a:r>
              <a:rPr lang="en-US" altLang="zh-CN" sz="1050" dirty="0">
                <a:solidFill>
                  <a:schemeClr val="tx1"/>
                </a:solidFill>
                <a:latin typeface="宋体" panose="02010600030101010101" pitchFamily="2" charset="-122"/>
                <a:ea typeface="宋体" panose="02010600030101010101" pitchFamily="2" charset="-122"/>
              </a:rPr>
              <a:t>H</a:t>
            </a:r>
            <a:endParaRPr lang="zh-CN" altLang="en-US"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 name="流程图: 预定义过程 23"/>
          <p:cNvSpPr/>
          <p:nvPr/>
        </p:nvSpPr>
        <p:spPr>
          <a:xfrm>
            <a:off x="7077794" y="2688996"/>
            <a:ext cx="1653826" cy="390676"/>
          </a:xfrm>
          <a:prstGeom prst="flowChartPredefined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3429" rIns="0" bIns="33429" numCol="1" spcCol="0" rtlCol="0" fromWordArt="0" anchor="ctr" anchorCtr="0" forceAA="0" compatLnSpc="1">
            <a:prstTxWarp prst="textNoShape">
              <a:avLst/>
            </a:prstTxWarp>
            <a:spAutoFit/>
          </a:bodyPr>
          <a:lstStyle/>
          <a:p>
            <a:pPr algn="ctr"/>
            <a:r>
              <a:rPr lang="zh-CN" altLang="en-US" sz="1050" dirty="0">
                <a:solidFill>
                  <a:schemeClr val="tx1"/>
                </a:solidFill>
                <a:latin typeface="宋体" panose="02010600030101010101" pitchFamily="2" charset="-122"/>
                <a:ea typeface="宋体" panose="02010600030101010101" pitchFamily="2" charset="-122"/>
              </a:rPr>
              <a:t>提取所有</a:t>
            </a:r>
            <a:r>
              <a:rPr lang="zh-CN" altLang="en-US" sz="1050" dirty="0">
                <a:solidFill>
                  <a:schemeClr val="tx1"/>
                </a:solidFill>
                <a:latin typeface="宋体" panose="02010600030101010101" pitchFamily="2" charset="-122"/>
                <a:ea typeface="宋体" panose="02010600030101010101" pitchFamily="2" charset="-122"/>
              </a:rPr>
              <a:t>节点需水量（调用</a:t>
            </a:r>
            <a:r>
              <a:rPr lang="en-US" altLang="zh-CN"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search</a:t>
            </a:r>
            <a:r>
              <a:rPr lang="zh-CN" altLang="en-US"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子程序）</a:t>
            </a:r>
            <a:endParaRPr lang="zh-CN" altLang="en-US" sz="1050" dirty="0">
              <a:solidFill>
                <a:schemeClr val="tx1"/>
              </a:solidFill>
              <a:latin typeface="宋体" panose="02010600030101010101" pitchFamily="2" charset="-122"/>
              <a:ea typeface="宋体" panose="02010600030101010101" pitchFamily="2" charset="-122"/>
            </a:endParaRPr>
          </a:p>
        </p:txBody>
      </p:sp>
      <p:sp>
        <p:nvSpPr>
          <p:cNvPr id="25" name="平行四边形 24"/>
          <p:cNvSpPr/>
          <p:nvPr/>
        </p:nvSpPr>
        <p:spPr>
          <a:xfrm>
            <a:off x="6926430" y="3304794"/>
            <a:ext cx="1973766" cy="197525"/>
          </a:xfrm>
          <a:prstGeom prst="parallelogram">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zh-CN" altLang="en-US" sz="1050" dirty="0">
                <a:solidFill>
                  <a:schemeClr val="tx1"/>
                </a:solidFill>
                <a:latin typeface="宋体" panose="02010600030101010101" pitchFamily="2" charset="-122"/>
                <a:ea typeface="宋体" panose="02010600030101010101" pitchFamily="2" charset="-122"/>
              </a:rPr>
              <a:t>节点需水量</a:t>
            </a:r>
            <a:r>
              <a:rPr lang="en-US" altLang="zh-CN" sz="1050" dirty="0">
                <a:solidFill>
                  <a:schemeClr val="tx1"/>
                </a:solidFill>
                <a:latin typeface="宋体" panose="02010600030101010101" pitchFamily="2" charset="-122"/>
                <a:ea typeface="宋体" panose="02010600030101010101" pitchFamily="2" charset="-122"/>
              </a:rPr>
              <a:t>Q</a:t>
            </a:r>
            <a:endParaRPr lang="zh-CN" altLang="en-US"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流程图: 决策 25"/>
          <p:cNvSpPr/>
          <p:nvPr/>
        </p:nvSpPr>
        <p:spPr>
          <a:xfrm>
            <a:off x="7256405" y="3775260"/>
            <a:ext cx="1334291" cy="455085"/>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3429" rIns="0" bIns="33429" numCol="1" spcCol="0" rtlCol="0" fromWordArt="0" anchor="ctr" anchorCtr="0" forceAA="0" compatLnSpc="1">
            <a:prstTxWarp prst="textNoShape">
              <a:avLst/>
            </a:prstTxWarp>
            <a:spAutoFit/>
          </a:bodyPr>
          <a:lstStyle/>
          <a:p>
            <a:pPr algn="ctr"/>
            <a:r>
              <a:rPr lang="en-US" altLang="zh-CN" sz="105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H</a:t>
            </a:r>
            <a:r>
              <a:rPr lang="en-US" altLang="zh-CN" sz="1050" baseline="-250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1050" baseline="300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avl</a:t>
            </a:r>
            <a:r>
              <a:rPr lang="en-US" altLang="zh-CN" sz="105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05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H</a:t>
            </a:r>
            <a:r>
              <a:rPr lang="en-US" altLang="zh-CN" sz="1050" baseline="-250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1050" baseline="300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min</a:t>
            </a:r>
            <a:endParaRPr lang="zh-CN" altLang="en-US"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7" name="矩形 26"/>
          <p:cNvSpPr/>
          <p:nvPr/>
        </p:nvSpPr>
        <p:spPr>
          <a:xfrm>
            <a:off x="8913607" y="5054093"/>
            <a:ext cx="769620" cy="16158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en-US" altLang="zh-CN"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Q</a:t>
            </a:r>
            <a:r>
              <a:rPr lang="en-US" altLang="zh-CN" sz="1050"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1050" baseline="30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n+1</a:t>
            </a:r>
            <a:r>
              <a:rPr lang="en-US" altLang="zh-CN"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8" name="肘形连接符 27"/>
          <p:cNvCxnSpPr>
            <a:stCxn id="26" idx="3"/>
            <a:endCxn id="27" idx="0"/>
          </p:cNvCxnSpPr>
          <p:nvPr/>
        </p:nvCxnSpPr>
        <p:spPr>
          <a:xfrm>
            <a:off x="8590695" y="4002802"/>
            <a:ext cx="707722" cy="1051290"/>
          </a:xfrm>
          <a:prstGeom prst="bent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流程图: 决策 28"/>
          <p:cNvSpPr/>
          <p:nvPr/>
        </p:nvSpPr>
        <p:spPr>
          <a:xfrm>
            <a:off x="6107283" y="4285938"/>
            <a:ext cx="1334291" cy="455085"/>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3429" rIns="0" bIns="33429" numCol="1" spcCol="0" rtlCol="0" fromWordArt="0" anchor="ctr" anchorCtr="0" forceAA="0" compatLnSpc="1">
            <a:prstTxWarp prst="textNoShape">
              <a:avLst/>
            </a:prstTxWarp>
            <a:spAutoFit/>
          </a:bodyPr>
          <a:lstStyle/>
          <a:p>
            <a:pPr algn="ctr"/>
            <a:r>
              <a:rPr lang="en-US" altLang="zh-CN" sz="105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H</a:t>
            </a:r>
            <a:r>
              <a:rPr lang="en-US" altLang="zh-CN" sz="1050" baseline="-250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1050" baseline="300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avl</a:t>
            </a:r>
            <a:r>
              <a:rPr lang="en-US" altLang="zh-CN" sz="105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05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H</a:t>
            </a:r>
            <a:r>
              <a:rPr lang="en-US" altLang="zh-CN" sz="1050" baseline="-250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1050" baseline="300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req</a:t>
            </a:r>
            <a:endParaRPr lang="zh-CN" altLang="en-US"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30" name="肘形连接符 29"/>
          <p:cNvCxnSpPr>
            <a:stCxn id="26" idx="1"/>
            <a:endCxn id="29" idx="0"/>
          </p:cNvCxnSpPr>
          <p:nvPr/>
        </p:nvCxnSpPr>
        <p:spPr>
          <a:xfrm rot="10800000" flipV="1">
            <a:off x="6774428" y="4002802"/>
            <a:ext cx="481976" cy="283135"/>
          </a:xfrm>
          <a:prstGeom prst="bent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7144509" y="5035879"/>
            <a:ext cx="1529003" cy="16158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en-US" altLang="zh-CN"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Q</a:t>
            </a:r>
            <a:r>
              <a:rPr lang="en-US" altLang="zh-CN" sz="1050"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1050" baseline="30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n+1</a:t>
            </a:r>
            <a:r>
              <a:rPr lang="en-US" altLang="zh-CN"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=(Q</a:t>
            </a:r>
            <a:r>
              <a:rPr lang="en-US" altLang="zh-CN" sz="1050"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1050" baseline="30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05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Q</a:t>
            </a:r>
            <a:r>
              <a:rPr lang="en-US" altLang="zh-CN" sz="1050" baseline="-250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1050" baseline="300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req</a:t>
            </a:r>
            <a:r>
              <a:rPr lang="zh-CN" altLang="en-US"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DS)/2</a:t>
            </a:r>
            <a:endParaRPr lang="zh-CN" altLang="en-US" sz="1050" dirty="0">
              <a:solidFill>
                <a:schemeClr val="tx1"/>
              </a:solidFill>
              <a:latin typeface="宋体" panose="02010600030101010101" pitchFamily="2" charset="-122"/>
              <a:ea typeface="宋体" panose="02010600030101010101" pitchFamily="2" charset="-122"/>
            </a:endParaRPr>
          </a:p>
        </p:txBody>
      </p:sp>
      <p:cxnSp>
        <p:nvCxnSpPr>
          <p:cNvPr id="32" name="肘形连接符 31"/>
          <p:cNvCxnSpPr>
            <a:stCxn id="29" idx="3"/>
            <a:endCxn id="31" idx="0"/>
          </p:cNvCxnSpPr>
          <p:nvPr/>
        </p:nvCxnSpPr>
        <p:spPr>
          <a:xfrm>
            <a:off x="7441574" y="4513480"/>
            <a:ext cx="467437" cy="522398"/>
          </a:xfrm>
          <a:prstGeom prst="bent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5488477" y="5049112"/>
            <a:ext cx="769620" cy="16158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en-US" altLang="zh-CN"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Q</a:t>
            </a:r>
            <a:r>
              <a:rPr lang="en-US" altLang="zh-CN" sz="1050"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1050" baseline="30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n+1</a:t>
            </a:r>
            <a:r>
              <a:rPr lang="en-US" altLang="zh-CN"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05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Q</a:t>
            </a:r>
            <a:r>
              <a:rPr lang="en-US" altLang="zh-CN" sz="1050" baseline="-250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1050" baseline="300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req</a:t>
            </a:r>
            <a:endParaRPr lang="zh-CN" altLang="en-US"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34" name="肘形连接符 33"/>
          <p:cNvCxnSpPr>
            <a:stCxn id="29" idx="1"/>
            <a:endCxn id="33" idx="0"/>
          </p:cNvCxnSpPr>
          <p:nvPr/>
        </p:nvCxnSpPr>
        <p:spPr>
          <a:xfrm rot="10800000" flipV="1">
            <a:off x="5873289" y="4513480"/>
            <a:ext cx="233995" cy="535631"/>
          </a:xfrm>
          <a:prstGeom prst="bent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5" idx="2"/>
            <a:endCxn id="17" idx="0"/>
          </p:cNvCxnSpPr>
          <p:nvPr/>
        </p:nvCxnSpPr>
        <p:spPr>
          <a:xfrm>
            <a:off x="5118187" y="835784"/>
            <a:ext cx="5055" cy="15405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17" idx="2"/>
            <a:endCxn id="18" idx="0"/>
          </p:cNvCxnSpPr>
          <p:nvPr/>
        </p:nvCxnSpPr>
        <p:spPr>
          <a:xfrm flipH="1">
            <a:off x="5123239" y="1380513"/>
            <a:ext cx="3" cy="15140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18" idx="2"/>
            <a:endCxn id="22" idx="1"/>
          </p:cNvCxnSpPr>
          <p:nvPr/>
        </p:nvCxnSpPr>
        <p:spPr>
          <a:xfrm>
            <a:off x="5123238" y="1922590"/>
            <a:ext cx="2464" cy="21972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19" idx="2"/>
            <a:endCxn id="20" idx="0"/>
          </p:cNvCxnSpPr>
          <p:nvPr/>
        </p:nvCxnSpPr>
        <p:spPr>
          <a:xfrm flipH="1">
            <a:off x="7926724" y="835784"/>
            <a:ext cx="1" cy="18955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20" idx="2"/>
            <a:endCxn id="21" idx="0"/>
          </p:cNvCxnSpPr>
          <p:nvPr/>
        </p:nvCxnSpPr>
        <p:spPr>
          <a:xfrm flipH="1">
            <a:off x="7926723" y="1254429"/>
            <a:ext cx="1" cy="28961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21" idx="2"/>
            <a:endCxn id="23" idx="1"/>
          </p:cNvCxnSpPr>
          <p:nvPr/>
        </p:nvCxnSpPr>
        <p:spPr>
          <a:xfrm flipH="1">
            <a:off x="7926014" y="1934721"/>
            <a:ext cx="709" cy="26720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23" idx="4"/>
            <a:endCxn id="24" idx="0"/>
          </p:cNvCxnSpPr>
          <p:nvPr/>
        </p:nvCxnSpPr>
        <p:spPr>
          <a:xfrm>
            <a:off x="7901323" y="2399450"/>
            <a:ext cx="3385" cy="28954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24" idx="2"/>
            <a:endCxn id="25" idx="0"/>
          </p:cNvCxnSpPr>
          <p:nvPr/>
        </p:nvCxnSpPr>
        <p:spPr>
          <a:xfrm>
            <a:off x="7904707" y="3079673"/>
            <a:ext cx="8606" cy="22512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25" idx="4"/>
            <a:endCxn id="26" idx="0"/>
          </p:cNvCxnSpPr>
          <p:nvPr/>
        </p:nvCxnSpPr>
        <p:spPr>
          <a:xfrm>
            <a:off x="7913314" y="3502319"/>
            <a:ext cx="10237" cy="27294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5" name="流程图: 决策 44"/>
              <p:cNvSpPr/>
              <p:nvPr/>
            </p:nvSpPr>
            <p:spPr>
              <a:xfrm>
                <a:off x="6642906" y="5589716"/>
                <a:ext cx="2537876" cy="994904"/>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14:m>
                  <m:oMathPara xmlns:m="http://schemas.openxmlformats.org/officeDocument/2006/math">
                    <m:oMathParaPr>
                      <m:jc m:val="centerGroup"/>
                    </m:oMathParaPr>
                    <m:oMath xmlns:m="http://schemas.openxmlformats.org/officeDocument/2006/math">
                      <m:m>
                        <m:mPr>
                          <m:mcs>
                            <m:mc>
                              <m:mcPr>
                                <m:count m:val="1"/>
                                <m:mcJc m:val="center"/>
                              </m:mcPr>
                            </m:mc>
                          </m:mcs>
                          <m:ctrlPr>
                            <a:rPr lang="zh-CN" altLang="en-US" sz="1050" i="1">
                              <a:solidFill>
                                <a:schemeClr val="tx1"/>
                              </a:solidFill>
                              <a:latin typeface="Cambria Math" panose="02040503050406030204" pitchFamily="18" charset="0"/>
                            </a:rPr>
                          </m:ctrlPr>
                        </m:mPr>
                        <m:mr>
                          <m:e>
                            <m:r>
                              <a:rPr lang="zh-CN" altLang="en-US" sz="1050">
                                <a:solidFill>
                                  <a:schemeClr val="tx1"/>
                                </a:solidFill>
                                <a:latin typeface="Cambria Math" panose="02040503050406030204" pitchFamily="18" charset="0"/>
                              </a:rPr>
                              <m:t>|</m:t>
                            </m:r>
                            <m:sSubSup>
                              <m:sSubSupPr>
                                <m:ctrlPr>
                                  <a:rPr lang="zh-CN" altLang="en-US" sz="1050" i="1">
                                    <a:solidFill>
                                      <a:schemeClr val="tx1"/>
                                    </a:solidFill>
                                    <a:latin typeface="Cambria Math" panose="02040503050406030204" pitchFamily="18" charset="0"/>
                                  </a:rPr>
                                </m:ctrlPr>
                              </m:sSubSupPr>
                              <m:e>
                                <m:r>
                                  <a:rPr lang="zh-CN" altLang="en-US" sz="1050" i="1">
                                    <a:solidFill>
                                      <a:schemeClr val="tx1"/>
                                    </a:solidFill>
                                    <a:latin typeface="Cambria Math" panose="02040503050406030204" pitchFamily="18" charset="0"/>
                                  </a:rPr>
                                  <m:t>𝑄</m:t>
                                </m:r>
                              </m:e>
                              <m:sub>
                                <m:r>
                                  <a:rPr lang="zh-CN" altLang="en-US" sz="1050" i="1">
                                    <a:solidFill>
                                      <a:schemeClr val="tx1"/>
                                    </a:solidFill>
                                    <a:latin typeface="Cambria Math" panose="02040503050406030204" pitchFamily="18" charset="0"/>
                                  </a:rPr>
                                  <m:t>𝑖</m:t>
                                </m:r>
                              </m:sub>
                              <m:sup>
                                <m:r>
                                  <a:rPr lang="zh-CN" altLang="en-US" sz="1050" i="1">
                                    <a:solidFill>
                                      <a:schemeClr val="tx1"/>
                                    </a:solidFill>
                                    <a:latin typeface="Cambria Math" panose="02040503050406030204" pitchFamily="18" charset="0"/>
                                  </a:rPr>
                                  <m:t>𝑛</m:t>
                                </m:r>
                                <m:r>
                                  <a:rPr lang="zh-CN" altLang="en-US" sz="1050">
                                    <a:solidFill>
                                      <a:schemeClr val="tx1"/>
                                    </a:solidFill>
                                    <a:latin typeface="Cambria Math" panose="02040503050406030204" pitchFamily="18" charset="0"/>
                                  </a:rPr>
                                  <m:t>+1</m:t>
                                </m:r>
                              </m:sup>
                            </m:sSubSup>
                            <m:r>
                              <a:rPr lang="zh-CN" altLang="en-US" sz="1050">
                                <a:solidFill>
                                  <a:schemeClr val="tx1"/>
                                </a:solidFill>
                                <a:latin typeface="Cambria Math" panose="02040503050406030204" pitchFamily="18" charset="0"/>
                              </a:rPr>
                              <m:t>−</m:t>
                            </m:r>
                            <m:sSubSup>
                              <m:sSubSupPr>
                                <m:ctrlPr>
                                  <a:rPr lang="zh-CN" altLang="en-US" sz="1050" i="1">
                                    <a:solidFill>
                                      <a:schemeClr val="tx1"/>
                                    </a:solidFill>
                                    <a:latin typeface="Cambria Math" panose="02040503050406030204" pitchFamily="18" charset="0"/>
                                  </a:rPr>
                                </m:ctrlPr>
                              </m:sSubSupPr>
                              <m:e>
                                <m:r>
                                  <a:rPr lang="zh-CN" altLang="en-US" sz="1050" i="1">
                                    <a:solidFill>
                                      <a:schemeClr val="tx1"/>
                                    </a:solidFill>
                                    <a:latin typeface="Cambria Math" panose="02040503050406030204" pitchFamily="18" charset="0"/>
                                  </a:rPr>
                                  <m:t>𝑄</m:t>
                                </m:r>
                              </m:e>
                              <m:sub>
                                <m:r>
                                  <a:rPr lang="zh-CN" altLang="en-US" sz="1050" i="1">
                                    <a:solidFill>
                                      <a:schemeClr val="tx1"/>
                                    </a:solidFill>
                                    <a:latin typeface="Cambria Math" panose="02040503050406030204" pitchFamily="18" charset="0"/>
                                  </a:rPr>
                                  <m:t>𝑖</m:t>
                                </m:r>
                              </m:sub>
                              <m:sup>
                                <m:r>
                                  <a:rPr lang="zh-CN" altLang="en-US" sz="1050" i="1">
                                    <a:solidFill>
                                      <a:schemeClr val="tx1"/>
                                    </a:solidFill>
                                    <a:latin typeface="Cambria Math" panose="02040503050406030204" pitchFamily="18" charset="0"/>
                                  </a:rPr>
                                  <m:t>𝑛</m:t>
                                </m:r>
                              </m:sup>
                            </m:sSubSup>
                            <m:r>
                              <a:rPr lang="zh-CN" altLang="en-US" sz="1050">
                                <a:solidFill>
                                  <a:schemeClr val="tx1"/>
                                </a:solidFill>
                                <a:latin typeface="Cambria Math" panose="02040503050406030204" pitchFamily="18" charset="0"/>
                              </a:rPr>
                              <m:t>|≥0.01×</m:t>
                            </m:r>
                            <m:sSubSup>
                              <m:sSubSupPr>
                                <m:ctrlPr>
                                  <a:rPr lang="zh-CN" altLang="en-US" sz="1050" i="1">
                                    <a:solidFill>
                                      <a:schemeClr val="tx1"/>
                                    </a:solidFill>
                                    <a:latin typeface="Cambria Math" panose="02040503050406030204" pitchFamily="18" charset="0"/>
                                  </a:rPr>
                                </m:ctrlPr>
                              </m:sSubSupPr>
                              <m:e>
                                <m:r>
                                  <a:rPr lang="zh-CN" altLang="en-US" sz="1050" i="1">
                                    <a:solidFill>
                                      <a:schemeClr val="tx1"/>
                                    </a:solidFill>
                                    <a:latin typeface="Cambria Math" panose="02040503050406030204" pitchFamily="18" charset="0"/>
                                  </a:rPr>
                                  <m:t>𝑄</m:t>
                                </m:r>
                              </m:e>
                              <m:sub>
                                <m:r>
                                  <a:rPr lang="zh-CN" altLang="en-US" sz="1050" i="1">
                                    <a:solidFill>
                                      <a:schemeClr val="tx1"/>
                                    </a:solidFill>
                                    <a:latin typeface="Cambria Math" panose="02040503050406030204" pitchFamily="18" charset="0"/>
                                  </a:rPr>
                                  <m:t>𝑖</m:t>
                                </m:r>
                              </m:sub>
                              <m:sup>
                                <m:r>
                                  <a:rPr lang="zh-CN" altLang="en-US" sz="1050" i="1">
                                    <a:solidFill>
                                      <a:schemeClr val="tx1"/>
                                    </a:solidFill>
                                    <a:latin typeface="Cambria Math" panose="02040503050406030204" pitchFamily="18" charset="0"/>
                                  </a:rPr>
                                  <m:t>𝑟𝑒𝑞</m:t>
                                </m:r>
                              </m:sup>
                            </m:sSubSup>
                          </m:e>
                        </m:mr>
                        <m:mr>
                          <m:e>
                            <m:r>
                              <m:rPr>
                                <m:nor/>
                              </m:rPr>
                              <a:rPr lang="zh-CN" altLang="en-US" sz="1050" i="1">
                                <a:solidFill>
                                  <a:schemeClr val="tx1"/>
                                </a:solidFill>
                                <a:latin typeface="Cambria Math" panose="02040503050406030204" pitchFamily="18" charset="0"/>
                              </a:rPr>
                              <m:t>AND</m:t>
                            </m:r>
                          </m:e>
                        </m:mr>
                        <m:mr>
                          <m:e>
                            <m:r>
                              <m:rPr>
                                <m:nor/>
                              </m:rPr>
                              <a:rPr lang="zh-CN" altLang="en-US" sz="1050" i="1">
                                <a:solidFill>
                                  <a:schemeClr val="tx1"/>
                                </a:solidFill>
                                <a:latin typeface="Cambria Math" panose="02040503050406030204" pitchFamily="18" charset="0"/>
                              </a:rPr>
                              <m:t>N</m:t>
                            </m:r>
                            <m:r>
                              <a:rPr lang="zh-CN" altLang="en-US" sz="1050">
                                <a:solidFill>
                                  <a:schemeClr val="tx1"/>
                                </a:solidFill>
                                <a:latin typeface="Cambria Math" panose="02040503050406030204" pitchFamily="18" charset="0"/>
                              </a:rPr>
                              <m:t>≤</m:t>
                            </m:r>
                            <m:sSub>
                              <m:sSubPr>
                                <m:ctrlPr>
                                  <a:rPr lang="zh-CN" altLang="en-US" sz="1050" i="1">
                                    <a:solidFill>
                                      <a:schemeClr val="tx1"/>
                                    </a:solidFill>
                                    <a:latin typeface="Cambria Math" panose="02040503050406030204" pitchFamily="18" charset="0"/>
                                  </a:rPr>
                                </m:ctrlPr>
                              </m:sSubPr>
                              <m:e>
                                <m:r>
                                  <m:rPr>
                                    <m:nor/>
                                  </m:rPr>
                                  <a:rPr lang="zh-CN" altLang="en-US" sz="1050" i="1">
                                    <a:solidFill>
                                      <a:schemeClr val="tx1"/>
                                    </a:solidFill>
                                    <a:latin typeface="Cambria Math" panose="02040503050406030204" pitchFamily="18" charset="0"/>
                                  </a:rPr>
                                  <m:t>N</m:t>
                                </m:r>
                              </m:e>
                              <m:sub>
                                <m:r>
                                  <m:rPr>
                                    <m:sty m:val="p"/>
                                  </m:rPr>
                                  <a:rPr lang="zh-CN" altLang="en-US" sz="1050">
                                    <a:solidFill>
                                      <a:schemeClr val="tx1"/>
                                    </a:solidFill>
                                    <a:latin typeface="Cambria Math" panose="02040503050406030204" pitchFamily="18" charset="0"/>
                                  </a:rPr>
                                  <m:t>max</m:t>
                                </m:r>
                              </m:sub>
                            </m:sSub>
                          </m:e>
                        </m:mr>
                      </m:m>
                    </m:oMath>
                  </m:oMathPara>
                </a14:m>
                <a:endParaRPr lang="zh-CN" altLang="en-US" sz="1050" dirty="0">
                  <a:solidFill>
                    <a:schemeClr val="tx1"/>
                  </a:solidFill>
                  <a:latin typeface="宋体" panose="02010600030101010101" pitchFamily="2" charset="-122"/>
                  <a:ea typeface="宋体" panose="02010600030101010101" pitchFamily="2" charset="-122"/>
                </a:endParaRPr>
              </a:p>
            </p:txBody>
          </p:sp>
        </mc:Choice>
        <mc:Fallback>
          <p:sp>
            <p:nvSpPr>
              <p:cNvPr id="45" name="流程图: 决策 44"/>
              <p:cNvSpPr>
                <a:spLocks noRot="1" noChangeAspect="1" noMove="1" noResize="1" noEditPoints="1" noAdjustHandles="1" noChangeArrowheads="1" noChangeShapeType="1" noTextEdit="1"/>
              </p:cNvSpPr>
              <p:nvPr/>
            </p:nvSpPr>
            <p:spPr>
              <a:xfrm>
                <a:off x="6642906" y="5589716"/>
                <a:ext cx="2537876" cy="994904"/>
              </a:xfrm>
              <a:prstGeom prst="flowChartDecision">
                <a:avLst/>
              </a:prstGeom>
              <a:blipFill>
                <a:blip r:embed="rId2"/>
                <a:stretch>
                  <a:fillRect/>
                </a:stretch>
              </a:blipFill>
              <a:ln w="6350">
                <a:solidFill>
                  <a:schemeClr val="tx1"/>
                </a:solidFill>
              </a:ln>
            </p:spPr>
            <p:txBody>
              <a:bodyPr/>
              <a:lstStyle/>
              <a:p>
                <a:r>
                  <a:rPr lang="zh-CN" altLang="en-US">
                    <a:noFill/>
                  </a:rPr>
                  <a:t> </a:t>
                </a:r>
              </a:p>
            </p:txBody>
          </p:sp>
        </mc:Fallback>
      </mc:AlternateContent>
      <p:cxnSp>
        <p:nvCxnSpPr>
          <p:cNvPr id="46" name="直接箭头连接符 45"/>
          <p:cNvCxnSpPr>
            <a:stCxn id="31" idx="2"/>
            <a:endCxn id="45" idx="0"/>
          </p:cNvCxnSpPr>
          <p:nvPr/>
        </p:nvCxnSpPr>
        <p:spPr>
          <a:xfrm>
            <a:off x="7909010" y="5197462"/>
            <a:ext cx="2834" cy="39225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肘形连接符 46"/>
          <p:cNvCxnSpPr>
            <a:stCxn id="33" idx="2"/>
          </p:cNvCxnSpPr>
          <p:nvPr/>
        </p:nvCxnSpPr>
        <p:spPr>
          <a:xfrm rot="16200000" flipH="1">
            <a:off x="6795857" y="4288124"/>
            <a:ext cx="182894" cy="2028035"/>
          </a:xfrm>
          <a:prstGeom prst="bent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肘形连接符 47"/>
          <p:cNvCxnSpPr>
            <a:stCxn id="27" idx="2"/>
          </p:cNvCxnSpPr>
          <p:nvPr/>
        </p:nvCxnSpPr>
        <p:spPr>
          <a:xfrm rot="5400000">
            <a:off x="8514758" y="4609927"/>
            <a:ext cx="177913" cy="1389408"/>
          </a:xfrm>
          <a:prstGeom prst="bent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5" idx="3"/>
          </p:cNvCxnSpPr>
          <p:nvPr/>
        </p:nvCxnSpPr>
        <p:spPr>
          <a:xfrm>
            <a:off x="9180783" y="6087168"/>
            <a:ext cx="704179" cy="0"/>
          </a:xfrm>
          <a:prstGeom prst="line">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肘形连接符 49"/>
          <p:cNvCxnSpPr>
            <a:stCxn id="58" idx="0"/>
            <a:endCxn id="19" idx="3"/>
          </p:cNvCxnSpPr>
          <p:nvPr/>
        </p:nvCxnSpPr>
        <p:spPr>
          <a:xfrm rot="16200000" flipV="1">
            <a:off x="7126563" y="2061659"/>
            <a:ext cx="5188808" cy="2507965"/>
          </a:xfrm>
          <a:prstGeom prst="bent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45" idx="1"/>
            <a:endCxn id="16" idx="3"/>
          </p:cNvCxnSpPr>
          <p:nvPr/>
        </p:nvCxnSpPr>
        <p:spPr>
          <a:xfrm flipH="1" flipV="1">
            <a:off x="5816723" y="6067382"/>
            <a:ext cx="826183" cy="1978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6997967" y="3742270"/>
            <a:ext cx="319318" cy="253916"/>
          </a:xfrm>
          <a:prstGeom prst="rect">
            <a:avLst/>
          </a:prstGeom>
          <a:noFill/>
          <a:ln w="6350">
            <a:noFill/>
          </a:ln>
        </p:spPr>
        <p:txBody>
          <a:bodyPr wrap="none" rtlCol="0">
            <a:spAutoFit/>
          </a:bodyPr>
          <a:lstStyle/>
          <a:p>
            <a:r>
              <a:rPr lang="zh-CN" altLang="en-US" sz="1050" dirty="0">
                <a:latin typeface="宋体" panose="02010600030101010101" pitchFamily="2" charset="-122"/>
                <a:ea typeface="宋体" panose="02010600030101010101" pitchFamily="2" charset="-122"/>
              </a:rPr>
              <a:t>否</a:t>
            </a:r>
          </a:p>
        </p:txBody>
      </p:sp>
      <p:sp>
        <p:nvSpPr>
          <p:cNvPr id="53" name="文本框 52"/>
          <p:cNvSpPr txBox="1"/>
          <p:nvPr/>
        </p:nvSpPr>
        <p:spPr>
          <a:xfrm>
            <a:off x="8662445" y="3744376"/>
            <a:ext cx="319318" cy="253916"/>
          </a:xfrm>
          <a:prstGeom prst="rect">
            <a:avLst/>
          </a:prstGeom>
          <a:noFill/>
          <a:ln w="6350">
            <a:noFill/>
          </a:ln>
        </p:spPr>
        <p:txBody>
          <a:bodyPr wrap="none" rtlCol="0">
            <a:spAutoFit/>
          </a:bodyPr>
          <a:lstStyle/>
          <a:p>
            <a:r>
              <a:rPr lang="zh-CN" altLang="en-US" sz="1050" dirty="0">
                <a:latin typeface="宋体" panose="02010600030101010101" pitchFamily="2" charset="-122"/>
                <a:ea typeface="宋体" panose="02010600030101010101" pitchFamily="2" charset="-122"/>
              </a:rPr>
              <a:t>是</a:t>
            </a:r>
          </a:p>
        </p:txBody>
      </p:sp>
      <p:sp>
        <p:nvSpPr>
          <p:cNvPr id="54" name="文本框 53"/>
          <p:cNvSpPr txBox="1"/>
          <p:nvPr/>
        </p:nvSpPr>
        <p:spPr>
          <a:xfrm>
            <a:off x="9298417" y="5813466"/>
            <a:ext cx="319318" cy="253916"/>
          </a:xfrm>
          <a:prstGeom prst="rect">
            <a:avLst/>
          </a:prstGeom>
          <a:noFill/>
          <a:ln w="6350">
            <a:noFill/>
          </a:ln>
        </p:spPr>
        <p:txBody>
          <a:bodyPr wrap="none" rtlCol="0">
            <a:spAutoFit/>
          </a:bodyPr>
          <a:lstStyle/>
          <a:p>
            <a:r>
              <a:rPr lang="zh-CN" altLang="en-US" sz="1050" dirty="0">
                <a:latin typeface="宋体" panose="02010600030101010101" pitchFamily="2" charset="-122"/>
                <a:ea typeface="宋体" panose="02010600030101010101" pitchFamily="2" charset="-122"/>
              </a:rPr>
              <a:t>是</a:t>
            </a:r>
          </a:p>
        </p:txBody>
      </p:sp>
      <p:sp>
        <p:nvSpPr>
          <p:cNvPr id="55" name="文本框 54"/>
          <p:cNvSpPr txBox="1"/>
          <p:nvPr/>
        </p:nvSpPr>
        <p:spPr>
          <a:xfrm>
            <a:off x="7296878" y="4231062"/>
            <a:ext cx="319318" cy="253916"/>
          </a:xfrm>
          <a:prstGeom prst="rect">
            <a:avLst/>
          </a:prstGeom>
          <a:noFill/>
          <a:ln w="6350">
            <a:noFill/>
          </a:ln>
        </p:spPr>
        <p:txBody>
          <a:bodyPr wrap="none" rtlCol="0">
            <a:spAutoFit/>
          </a:bodyPr>
          <a:lstStyle/>
          <a:p>
            <a:r>
              <a:rPr lang="zh-CN" altLang="en-US" sz="1050" dirty="0">
                <a:latin typeface="宋体" panose="02010600030101010101" pitchFamily="2" charset="-122"/>
                <a:ea typeface="宋体" panose="02010600030101010101" pitchFamily="2" charset="-122"/>
              </a:rPr>
              <a:t>是</a:t>
            </a:r>
          </a:p>
        </p:txBody>
      </p:sp>
      <p:sp>
        <p:nvSpPr>
          <p:cNvPr id="56" name="文本框 55"/>
          <p:cNvSpPr txBox="1"/>
          <p:nvPr/>
        </p:nvSpPr>
        <p:spPr>
          <a:xfrm>
            <a:off x="5893596" y="4231767"/>
            <a:ext cx="319318" cy="253916"/>
          </a:xfrm>
          <a:prstGeom prst="rect">
            <a:avLst/>
          </a:prstGeom>
          <a:noFill/>
          <a:ln w="6350">
            <a:noFill/>
          </a:ln>
        </p:spPr>
        <p:txBody>
          <a:bodyPr wrap="none" rtlCol="0">
            <a:spAutoFit/>
          </a:bodyPr>
          <a:lstStyle/>
          <a:p>
            <a:r>
              <a:rPr lang="zh-CN" altLang="en-US" sz="1050" dirty="0">
                <a:latin typeface="宋体" panose="02010600030101010101" pitchFamily="2" charset="-122"/>
                <a:ea typeface="宋体" panose="02010600030101010101" pitchFamily="2" charset="-122"/>
              </a:rPr>
              <a:t>否</a:t>
            </a:r>
          </a:p>
        </p:txBody>
      </p:sp>
      <p:sp>
        <p:nvSpPr>
          <p:cNvPr id="57" name="文本框 56"/>
          <p:cNvSpPr txBox="1"/>
          <p:nvPr/>
        </p:nvSpPr>
        <p:spPr>
          <a:xfrm>
            <a:off x="6131158" y="5783088"/>
            <a:ext cx="319318" cy="253916"/>
          </a:xfrm>
          <a:prstGeom prst="rect">
            <a:avLst/>
          </a:prstGeom>
          <a:noFill/>
          <a:ln w="6350">
            <a:noFill/>
          </a:ln>
        </p:spPr>
        <p:txBody>
          <a:bodyPr wrap="none" rtlCol="0">
            <a:spAutoFit/>
          </a:bodyPr>
          <a:lstStyle/>
          <a:p>
            <a:r>
              <a:rPr lang="zh-CN" altLang="en-US" sz="1050" dirty="0">
                <a:latin typeface="宋体" panose="02010600030101010101" pitchFamily="2" charset="-122"/>
                <a:ea typeface="宋体" panose="02010600030101010101" pitchFamily="2" charset="-122"/>
              </a:rPr>
              <a:t>否</a:t>
            </a:r>
          </a:p>
        </p:txBody>
      </p:sp>
      <p:sp>
        <p:nvSpPr>
          <p:cNvPr id="58" name="流程图: 预定义过程 57"/>
          <p:cNvSpPr/>
          <p:nvPr/>
        </p:nvSpPr>
        <p:spPr>
          <a:xfrm>
            <a:off x="9884961" y="5910045"/>
            <a:ext cx="2179977" cy="390676"/>
          </a:xfrm>
          <a:prstGeom prst="flowChartPredefined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3429" rIns="0" bIns="33429" numCol="1" spcCol="0" rtlCol="0" fromWordArt="0" anchor="ctr" anchorCtr="0" forceAA="0" compatLnSpc="1">
            <a:prstTxWarp prst="textNoShape">
              <a:avLst/>
            </a:prstTxWarp>
            <a:spAutoFit/>
          </a:bodyPr>
          <a:lstStyle/>
          <a:p>
            <a:pPr algn="ctr"/>
            <a:r>
              <a:rPr lang="zh-CN" altLang="en-US" sz="1050" dirty="0">
                <a:solidFill>
                  <a:schemeClr val="tx1"/>
                </a:solidFill>
                <a:latin typeface="宋体" panose="02010600030101010101" pitchFamily="2" charset="-122"/>
                <a:ea typeface="宋体" panose="02010600030101010101" pitchFamily="2" charset="-122"/>
              </a:rPr>
              <a:t>改变</a:t>
            </a:r>
            <a:r>
              <a:rPr lang="zh-CN" altLang="en-US" sz="1050" dirty="0">
                <a:solidFill>
                  <a:schemeClr val="tx1"/>
                </a:solidFill>
                <a:latin typeface="宋体" panose="02010600030101010101" pitchFamily="2" charset="-122"/>
                <a:ea typeface="宋体" panose="02010600030101010101" pitchFamily="2" charset="-122"/>
              </a:rPr>
              <a:t>所有</a:t>
            </a:r>
            <a:r>
              <a:rPr lang="zh-CN" altLang="en-US" sz="1050" dirty="0">
                <a:solidFill>
                  <a:schemeClr val="tx1"/>
                </a:solidFill>
                <a:latin typeface="宋体" panose="02010600030101010101" pitchFamily="2" charset="-122"/>
                <a:ea typeface="宋体" panose="02010600030101010101" pitchFamily="2" charset="-122"/>
              </a:rPr>
              <a:t>节点需水量（</a:t>
            </a:r>
            <a:r>
              <a:rPr lang="zh-CN" altLang="en-US" sz="1050" dirty="0">
                <a:solidFill>
                  <a:schemeClr val="tx1"/>
                </a:solidFill>
                <a:latin typeface="宋体" panose="02010600030101010101" pitchFamily="2" charset="-122"/>
                <a:ea typeface="宋体" panose="02010600030101010101" pitchFamily="2" charset="-122"/>
              </a:rPr>
              <a:t>调用</a:t>
            </a:r>
            <a:r>
              <a:rPr lang="en-US" altLang="zh-CN" sz="105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PDD_changedem</a:t>
            </a:r>
            <a:r>
              <a:rPr lang="zh-CN" altLang="en-US"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子程序）</a:t>
            </a:r>
            <a:endParaRPr lang="zh-CN" altLang="en-US" sz="1050" dirty="0">
              <a:solidFill>
                <a:schemeClr val="tx1"/>
              </a:solidFill>
              <a:latin typeface="宋体" panose="02010600030101010101" pitchFamily="2" charset="-122"/>
              <a:ea typeface="宋体" panose="02010600030101010101" pitchFamily="2" charset="-122"/>
            </a:endParaRPr>
          </a:p>
        </p:txBody>
      </p:sp>
      <p:cxnSp>
        <p:nvCxnSpPr>
          <p:cNvPr id="66" name="肘形连接符 65"/>
          <p:cNvCxnSpPr>
            <a:stCxn id="22" idx="4"/>
            <a:endCxn id="19" idx="0"/>
          </p:cNvCxnSpPr>
          <p:nvPr/>
        </p:nvCxnSpPr>
        <p:spPr>
          <a:xfrm rot="5400000" flipH="1" flipV="1">
            <a:off x="5647292" y="60409"/>
            <a:ext cx="1733152" cy="2825714"/>
          </a:xfrm>
          <a:prstGeom prst="bentConnector5">
            <a:avLst>
              <a:gd name="adj1" fmla="val -13190"/>
              <a:gd name="adj2" fmla="val 57903"/>
              <a:gd name="adj3" fmla="val 11319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70616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t>工作进展</a:t>
            </a:r>
            <a:r>
              <a:rPr lang="en-US" altLang="zh-CN" dirty="0"/>
              <a:t>——</a:t>
            </a:r>
            <a:r>
              <a:rPr lang="zh-CN" altLang="en-US" dirty="0"/>
              <a:t>软件开发</a:t>
            </a:r>
            <a:r>
              <a:rPr lang="zh-CN" altLang="en-US" dirty="0" smtClean="0"/>
              <a:t>流程图</a:t>
            </a:r>
            <a:endParaRPr lang="zh-CN" altLang="en-US" dirty="0"/>
          </a:p>
        </p:txBody>
      </p:sp>
      <p:sp>
        <p:nvSpPr>
          <p:cNvPr id="3" name="流程图: 预定义过程 2"/>
          <p:cNvSpPr/>
          <p:nvPr/>
        </p:nvSpPr>
        <p:spPr>
          <a:xfrm>
            <a:off x="737969" y="1880659"/>
            <a:ext cx="1653826" cy="229094"/>
          </a:xfrm>
          <a:prstGeom prst="flowChartPredefined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3429" rIns="0" bIns="33429" numCol="1" spcCol="0" rtlCol="0" fromWordArt="0" anchor="ctr" anchorCtr="0" forceAA="0" compatLnSpc="1">
            <a:prstTxWarp prst="textNoShape">
              <a:avLst/>
            </a:prstTxWarp>
            <a:spAutoFit/>
          </a:bodyPr>
          <a:lstStyle/>
          <a:p>
            <a:pPr algn="ctr"/>
            <a:r>
              <a:rPr lang="zh-CN" altLang="en-US" sz="1050" dirty="0">
                <a:solidFill>
                  <a:schemeClr val="tx1"/>
                </a:solidFill>
                <a:latin typeface="宋体" panose="02010600030101010101" pitchFamily="2" charset="-122"/>
                <a:ea typeface="宋体" panose="02010600030101010101" pitchFamily="2" charset="-122"/>
              </a:rPr>
              <a:t>（</a:t>
            </a:r>
            <a:r>
              <a:rPr lang="zh-CN" altLang="en-US" sz="1050" dirty="0">
                <a:solidFill>
                  <a:schemeClr val="tx1"/>
                </a:solidFill>
                <a:latin typeface="宋体" panose="02010600030101010101" pitchFamily="2" charset="-122"/>
                <a:ea typeface="宋体" panose="02010600030101010101" pitchFamily="2" charset="-122"/>
              </a:rPr>
              <a:t>调用</a:t>
            </a:r>
            <a:r>
              <a:rPr lang="en-US" altLang="zh-CN"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search</a:t>
            </a:r>
            <a:r>
              <a:rPr lang="zh-CN" altLang="en-US"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子程序）</a:t>
            </a:r>
            <a:endParaRPr lang="zh-CN" altLang="en-US" sz="1050" dirty="0">
              <a:solidFill>
                <a:schemeClr val="tx1"/>
              </a:solidFill>
              <a:latin typeface="宋体" panose="02010600030101010101" pitchFamily="2" charset="-122"/>
              <a:ea typeface="宋体" panose="02010600030101010101" pitchFamily="2" charset="-122"/>
            </a:endParaRPr>
          </a:p>
        </p:txBody>
      </p:sp>
      <p:sp>
        <p:nvSpPr>
          <p:cNvPr id="4" name="圆角矩形 3"/>
          <p:cNvSpPr/>
          <p:nvPr/>
        </p:nvSpPr>
        <p:spPr>
          <a:xfrm>
            <a:off x="2581825" y="2565918"/>
            <a:ext cx="582320" cy="178772"/>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zh-CN" altLang="en-US" sz="1050" dirty="0">
                <a:solidFill>
                  <a:schemeClr val="tx1"/>
                </a:solidFill>
                <a:latin typeface="宋体" panose="02010600030101010101" pitchFamily="2" charset="-122"/>
                <a:ea typeface="宋体" panose="02010600030101010101" pitchFamily="2" charset="-122"/>
              </a:rPr>
              <a:t>开始 </a:t>
            </a:r>
          </a:p>
        </p:txBody>
      </p:sp>
      <p:sp>
        <p:nvSpPr>
          <p:cNvPr id="5" name="圆角矩形 4"/>
          <p:cNvSpPr/>
          <p:nvPr/>
        </p:nvSpPr>
        <p:spPr>
          <a:xfrm>
            <a:off x="2642340" y="4439635"/>
            <a:ext cx="461290" cy="178772"/>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zh-CN" altLang="en-US" sz="1050" dirty="0">
                <a:solidFill>
                  <a:schemeClr val="tx1"/>
                </a:solidFill>
                <a:latin typeface="宋体" panose="02010600030101010101" pitchFamily="2" charset="-122"/>
                <a:ea typeface="宋体" panose="02010600030101010101" pitchFamily="2" charset="-122"/>
              </a:rPr>
              <a:t>结束 </a:t>
            </a:r>
          </a:p>
        </p:txBody>
      </p:sp>
      <p:sp>
        <p:nvSpPr>
          <p:cNvPr id="6" name="矩形 5"/>
          <p:cNvSpPr/>
          <p:nvPr/>
        </p:nvSpPr>
        <p:spPr>
          <a:xfrm>
            <a:off x="2061595" y="3066704"/>
            <a:ext cx="1612674" cy="16158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zh-CN" altLang="en-US" sz="1050" dirty="0">
                <a:solidFill>
                  <a:schemeClr val="tx1"/>
                </a:solidFill>
                <a:latin typeface="宋体" panose="02010600030101010101" pitchFamily="2" charset="-122"/>
                <a:ea typeface="宋体" panose="02010600030101010101" pitchFamily="2" charset="-122"/>
              </a:rPr>
              <a:t>调用</a:t>
            </a:r>
            <a:r>
              <a:rPr lang="en-US" altLang="zh-CN" sz="1050" dirty="0" err="1">
                <a:solidFill>
                  <a:schemeClr val="tx1"/>
                </a:solidFill>
                <a:latin typeface="Times New Roman" panose="02020603050405020304" pitchFamily="18" charset="0"/>
                <a:cs typeface="Times New Roman" panose="02020603050405020304" pitchFamily="18" charset="0"/>
              </a:rPr>
              <a:t>ENgetnodevalue</a:t>
            </a:r>
            <a:endParaRPr lang="zh-CN" altLang="en-US" sz="1050" dirty="0">
              <a:solidFill>
                <a:schemeClr val="tx1"/>
              </a:solidFill>
              <a:latin typeface="宋体" panose="02010600030101010101" pitchFamily="2" charset="-122"/>
              <a:ea typeface="宋体" panose="02010600030101010101" pitchFamily="2" charset="-122"/>
            </a:endParaRPr>
          </a:p>
        </p:txBody>
      </p:sp>
      <p:sp>
        <p:nvSpPr>
          <p:cNvPr id="7" name="流程图: 决策 6"/>
          <p:cNvSpPr/>
          <p:nvPr/>
        </p:nvSpPr>
        <p:spPr>
          <a:xfrm>
            <a:off x="1664505" y="3635061"/>
            <a:ext cx="2406855" cy="320978"/>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zh-CN" altLang="en-US" sz="1050" dirty="0">
                <a:solidFill>
                  <a:schemeClr val="tx1"/>
                </a:solidFill>
                <a:latin typeface="宋体" panose="02010600030101010101" pitchFamily="2" charset="-122"/>
                <a:ea typeface="宋体" panose="02010600030101010101" pitchFamily="2" charset="-122"/>
              </a:rPr>
              <a:t>是否遍历所有节点</a:t>
            </a:r>
          </a:p>
        </p:txBody>
      </p:sp>
      <p:cxnSp>
        <p:nvCxnSpPr>
          <p:cNvPr id="8" name="直接箭头连接符 7"/>
          <p:cNvCxnSpPr>
            <a:stCxn id="7" idx="2"/>
            <a:endCxn id="5" idx="0"/>
          </p:cNvCxnSpPr>
          <p:nvPr/>
        </p:nvCxnSpPr>
        <p:spPr>
          <a:xfrm>
            <a:off x="2867933" y="3956039"/>
            <a:ext cx="5053" cy="48359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肘形连接符 8"/>
          <p:cNvCxnSpPr>
            <a:stCxn id="7" idx="3"/>
            <a:endCxn id="6" idx="3"/>
          </p:cNvCxnSpPr>
          <p:nvPr/>
        </p:nvCxnSpPr>
        <p:spPr>
          <a:xfrm flipH="1" flipV="1">
            <a:off x="3674269" y="3147496"/>
            <a:ext cx="397090" cy="648055"/>
          </a:xfrm>
          <a:prstGeom prst="bentConnector3">
            <a:avLst>
              <a:gd name="adj1" fmla="val -57569"/>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4" idx="2"/>
            <a:endCxn id="6" idx="0"/>
          </p:cNvCxnSpPr>
          <p:nvPr/>
        </p:nvCxnSpPr>
        <p:spPr>
          <a:xfrm flipH="1">
            <a:off x="2867933" y="2744691"/>
            <a:ext cx="5053" cy="32201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6" idx="2"/>
            <a:endCxn id="7" idx="0"/>
          </p:cNvCxnSpPr>
          <p:nvPr/>
        </p:nvCxnSpPr>
        <p:spPr>
          <a:xfrm>
            <a:off x="2867932" y="3228287"/>
            <a:ext cx="0" cy="40677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2938918" y="4058278"/>
            <a:ext cx="319318" cy="253916"/>
          </a:xfrm>
          <a:prstGeom prst="rect">
            <a:avLst/>
          </a:prstGeom>
          <a:noFill/>
          <a:ln w="6350">
            <a:noFill/>
          </a:ln>
        </p:spPr>
        <p:txBody>
          <a:bodyPr wrap="none" rtlCol="0">
            <a:spAutoFit/>
          </a:bodyPr>
          <a:lstStyle/>
          <a:p>
            <a:r>
              <a:rPr lang="zh-CN" altLang="en-US" sz="1050" dirty="0">
                <a:latin typeface="宋体" panose="02010600030101010101" pitchFamily="2" charset="-122"/>
                <a:ea typeface="宋体" panose="02010600030101010101" pitchFamily="2" charset="-122"/>
              </a:rPr>
              <a:t>是</a:t>
            </a:r>
          </a:p>
        </p:txBody>
      </p:sp>
      <p:sp>
        <p:nvSpPr>
          <p:cNvPr id="13" name="文本框 12"/>
          <p:cNvSpPr txBox="1"/>
          <p:nvPr/>
        </p:nvSpPr>
        <p:spPr>
          <a:xfrm>
            <a:off x="3995550" y="3517348"/>
            <a:ext cx="319318" cy="253916"/>
          </a:xfrm>
          <a:prstGeom prst="rect">
            <a:avLst/>
          </a:prstGeom>
          <a:noFill/>
          <a:ln w="6350">
            <a:noFill/>
          </a:ln>
        </p:spPr>
        <p:txBody>
          <a:bodyPr wrap="none" rtlCol="0">
            <a:spAutoFit/>
          </a:bodyPr>
          <a:lstStyle/>
          <a:p>
            <a:r>
              <a:rPr lang="zh-CN" altLang="en-US" sz="1050" dirty="0">
                <a:latin typeface="宋体" panose="02010600030101010101" pitchFamily="2" charset="-122"/>
                <a:ea typeface="宋体" panose="02010600030101010101" pitchFamily="2" charset="-122"/>
              </a:rPr>
              <a:t>否</a:t>
            </a:r>
          </a:p>
        </p:txBody>
      </p:sp>
      <p:sp>
        <p:nvSpPr>
          <p:cNvPr id="14" name="流程图: 预定义过程 13"/>
          <p:cNvSpPr/>
          <p:nvPr/>
        </p:nvSpPr>
        <p:spPr>
          <a:xfrm>
            <a:off x="5457698" y="1844528"/>
            <a:ext cx="4626102" cy="229094"/>
          </a:xfrm>
          <a:prstGeom prst="flowChartPredefined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3429" rIns="0" bIns="33429" numCol="1" spcCol="0" rtlCol="0" fromWordArt="0" anchor="ctr" anchorCtr="0" forceAA="0" compatLnSpc="1">
            <a:prstTxWarp prst="textNoShape">
              <a:avLst/>
            </a:prstTxWarp>
            <a:spAutoFit/>
          </a:bodyPr>
          <a:lstStyle/>
          <a:p>
            <a:pPr algn="ctr"/>
            <a:r>
              <a:rPr lang="zh-CN" altLang="en-US" sz="1050" dirty="0">
                <a:solidFill>
                  <a:schemeClr val="tx1"/>
                </a:solidFill>
                <a:latin typeface="宋体" panose="02010600030101010101" pitchFamily="2" charset="-122"/>
                <a:ea typeface="宋体" panose="02010600030101010101" pitchFamily="2" charset="-122"/>
              </a:rPr>
              <a:t>改变</a:t>
            </a:r>
            <a:r>
              <a:rPr lang="zh-CN" altLang="en-US" sz="1050" dirty="0">
                <a:solidFill>
                  <a:schemeClr val="tx1"/>
                </a:solidFill>
                <a:latin typeface="宋体" panose="02010600030101010101" pitchFamily="2" charset="-122"/>
                <a:ea typeface="宋体" panose="02010600030101010101" pitchFamily="2" charset="-122"/>
              </a:rPr>
              <a:t>所有</a:t>
            </a:r>
            <a:r>
              <a:rPr lang="zh-CN" altLang="en-US" sz="1050" dirty="0">
                <a:solidFill>
                  <a:schemeClr val="tx1"/>
                </a:solidFill>
                <a:latin typeface="宋体" panose="02010600030101010101" pitchFamily="2" charset="-122"/>
                <a:ea typeface="宋体" panose="02010600030101010101" pitchFamily="2" charset="-122"/>
              </a:rPr>
              <a:t>节点需水量（</a:t>
            </a:r>
            <a:r>
              <a:rPr lang="zh-CN" altLang="en-US" sz="1050" dirty="0">
                <a:solidFill>
                  <a:schemeClr val="tx1"/>
                </a:solidFill>
                <a:latin typeface="宋体" panose="02010600030101010101" pitchFamily="2" charset="-122"/>
                <a:ea typeface="宋体" panose="02010600030101010101" pitchFamily="2" charset="-122"/>
              </a:rPr>
              <a:t>调用</a:t>
            </a:r>
            <a:r>
              <a:rPr lang="en-US" altLang="zh-CN" sz="105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PDD_changedem</a:t>
            </a:r>
            <a:r>
              <a:rPr lang="zh-CN" altLang="en-US"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子程序）</a:t>
            </a:r>
            <a:endParaRPr lang="zh-CN" altLang="en-US" sz="1050" dirty="0">
              <a:solidFill>
                <a:schemeClr val="tx1"/>
              </a:solidFill>
              <a:latin typeface="宋体" panose="02010600030101010101" pitchFamily="2" charset="-122"/>
              <a:ea typeface="宋体" panose="02010600030101010101" pitchFamily="2" charset="-122"/>
            </a:endParaRPr>
          </a:p>
        </p:txBody>
      </p:sp>
      <p:sp>
        <p:nvSpPr>
          <p:cNvPr id="15" name="圆角矩形 14"/>
          <p:cNvSpPr/>
          <p:nvPr/>
        </p:nvSpPr>
        <p:spPr>
          <a:xfrm>
            <a:off x="7648145" y="2557218"/>
            <a:ext cx="582320" cy="178772"/>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zh-CN" altLang="en-US" sz="1050" dirty="0">
                <a:solidFill>
                  <a:schemeClr val="tx1"/>
                </a:solidFill>
                <a:latin typeface="宋体" panose="02010600030101010101" pitchFamily="2" charset="-122"/>
                <a:ea typeface="宋体" panose="02010600030101010101" pitchFamily="2" charset="-122"/>
              </a:rPr>
              <a:t>开始 </a:t>
            </a:r>
          </a:p>
        </p:txBody>
      </p:sp>
      <p:sp>
        <p:nvSpPr>
          <p:cNvPr id="16" name="圆角矩形 15"/>
          <p:cNvSpPr/>
          <p:nvPr/>
        </p:nvSpPr>
        <p:spPr>
          <a:xfrm>
            <a:off x="7708660" y="4430935"/>
            <a:ext cx="461290" cy="178772"/>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zh-CN" altLang="en-US" sz="1050" dirty="0">
                <a:solidFill>
                  <a:schemeClr val="tx1"/>
                </a:solidFill>
                <a:latin typeface="宋体" panose="02010600030101010101" pitchFamily="2" charset="-122"/>
                <a:ea typeface="宋体" panose="02010600030101010101" pitchFamily="2" charset="-122"/>
              </a:rPr>
              <a:t>结束 </a:t>
            </a:r>
          </a:p>
        </p:txBody>
      </p:sp>
      <p:sp>
        <p:nvSpPr>
          <p:cNvPr id="17" name="矩形 16"/>
          <p:cNvSpPr/>
          <p:nvPr/>
        </p:nvSpPr>
        <p:spPr>
          <a:xfrm>
            <a:off x="7127915" y="3058004"/>
            <a:ext cx="1612674" cy="16158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zh-CN" altLang="en-US" sz="1050" dirty="0">
                <a:solidFill>
                  <a:schemeClr val="tx1"/>
                </a:solidFill>
                <a:latin typeface="宋体" panose="02010600030101010101" pitchFamily="2" charset="-122"/>
                <a:ea typeface="宋体" panose="02010600030101010101" pitchFamily="2" charset="-122"/>
              </a:rPr>
              <a:t>调用</a:t>
            </a:r>
            <a:r>
              <a:rPr lang="en-US" altLang="zh-CN" sz="1050" dirty="0" err="1">
                <a:solidFill>
                  <a:schemeClr val="tx1"/>
                </a:solidFill>
                <a:latin typeface="Times New Roman" panose="02020603050405020304" pitchFamily="18" charset="0"/>
                <a:cs typeface="Times New Roman" panose="02020603050405020304" pitchFamily="18" charset="0"/>
              </a:rPr>
              <a:t>ENsetnodevalue</a:t>
            </a:r>
            <a:endParaRPr lang="zh-CN" altLang="en-US" sz="1050" dirty="0">
              <a:solidFill>
                <a:schemeClr val="tx1"/>
              </a:solidFill>
              <a:latin typeface="宋体" panose="02010600030101010101" pitchFamily="2" charset="-122"/>
              <a:ea typeface="宋体" panose="02010600030101010101" pitchFamily="2" charset="-122"/>
            </a:endParaRPr>
          </a:p>
        </p:txBody>
      </p:sp>
      <p:sp>
        <p:nvSpPr>
          <p:cNvPr id="18" name="流程图: 决策 17"/>
          <p:cNvSpPr/>
          <p:nvPr/>
        </p:nvSpPr>
        <p:spPr>
          <a:xfrm>
            <a:off x="6730825" y="3626361"/>
            <a:ext cx="2406855" cy="320978"/>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zh-CN" altLang="en-US" sz="1050" dirty="0">
                <a:solidFill>
                  <a:schemeClr val="tx1"/>
                </a:solidFill>
                <a:latin typeface="宋体" panose="02010600030101010101" pitchFamily="2" charset="-122"/>
                <a:ea typeface="宋体" panose="02010600030101010101" pitchFamily="2" charset="-122"/>
              </a:rPr>
              <a:t>是否遍历所有节点</a:t>
            </a:r>
          </a:p>
        </p:txBody>
      </p:sp>
      <p:cxnSp>
        <p:nvCxnSpPr>
          <p:cNvPr id="19" name="直接箭头连接符 18"/>
          <p:cNvCxnSpPr>
            <a:stCxn id="18" idx="2"/>
            <a:endCxn id="16" idx="0"/>
          </p:cNvCxnSpPr>
          <p:nvPr/>
        </p:nvCxnSpPr>
        <p:spPr>
          <a:xfrm>
            <a:off x="7934253" y="3947339"/>
            <a:ext cx="5053" cy="48359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18" idx="3"/>
            <a:endCxn id="17" idx="3"/>
          </p:cNvCxnSpPr>
          <p:nvPr/>
        </p:nvCxnSpPr>
        <p:spPr>
          <a:xfrm flipH="1" flipV="1">
            <a:off x="8740589" y="3138796"/>
            <a:ext cx="397090" cy="648055"/>
          </a:xfrm>
          <a:prstGeom prst="bentConnector3">
            <a:avLst>
              <a:gd name="adj1" fmla="val -57569"/>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5" idx="2"/>
            <a:endCxn id="17" idx="0"/>
          </p:cNvCxnSpPr>
          <p:nvPr/>
        </p:nvCxnSpPr>
        <p:spPr>
          <a:xfrm flipH="1">
            <a:off x="7934253" y="2735991"/>
            <a:ext cx="5053" cy="32201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7" idx="2"/>
            <a:endCxn id="18" idx="0"/>
          </p:cNvCxnSpPr>
          <p:nvPr/>
        </p:nvCxnSpPr>
        <p:spPr>
          <a:xfrm>
            <a:off x="7934252" y="3219587"/>
            <a:ext cx="0" cy="40677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8005238" y="4049578"/>
            <a:ext cx="319318" cy="253916"/>
          </a:xfrm>
          <a:prstGeom prst="rect">
            <a:avLst/>
          </a:prstGeom>
          <a:noFill/>
          <a:ln w="6350">
            <a:noFill/>
          </a:ln>
        </p:spPr>
        <p:txBody>
          <a:bodyPr wrap="none" rtlCol="0">
            <a:spAutoFit/>
          </a:bodyPr>
          <a:lstStyle/>
          <a:p>
            <a:r>
              <a:rPr lang="zh-CN" altLang="en-US" sz="1050" dirty="0">
                <a:latin typeface="宋体" panose="02010600030101010101" pitchFamily="2" charset="-122"/>
                <a:ea typeface="宋体" panose="02010600030101010101" pitchFamily="2" charset="-122"/>
              </a:rPr>
              <a:t>是</a:t>
            </a:r>
          </a:p>
        </p:txBody>
      </p:sp>
      <p:sp>
        <p:nvSpPr>
          <p:cNvPr id="24" name="文本框 23"/>
          <p:cNvSpPr txBox="1"/>
          <p:nvPr/>
        </p:nvSpPr>
        <p:spPr>
          <a:xfrm>
            <a:off x="9061870" y="3508648"/>
            <a:ext cx="319318" cy="253916"/>
          </a:xfrm>
          <a:prstGeom prst="rect">
            <a:avLst/>
          </a:prstGeom>
          <a:noFill/>
          <a:ln w="6350">
            <a:noFill/>
          </a:ln>
        </p:spPr>
        <p:txBody>
          <a:bodyPr wrap="none" rtlCol="0">
            <a:spAutoFit/>
          </a:bodyPr>
          <a:lstStyle/>
          <a:p>
            <a:r>
              <a:rPr lang="zh-CN" altLang="en-US" sz="1050" dirty="0">
                <a:latin typeface="宋体" panose="02010600030101010101" pitchFamily="2" charset="-122"/>
                <a:ea typeface="宋体" panose="02010600030101010101" pitchFamily="2" charset="-122"/>
              </a:rPr>
              <a:t>否</a:t>
            </a:r>
          </a:p>
        </p:txBody>
      </p:sp>
    </p:spTree>
    <p:extLst>
      <p:ext uri="{BB962C8B-B14F-4D97-AF65-F5344CB8AC3E}">
        <p14:creationId xmlns:p14="http://schemas.microsoft.com/office/powerpoint/2010/main" val="36612354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714703" y="3056071"/>
            <a:ext cx="3402964" cy="732453"/>
          </a:xfrm>
        </p:spPr>
        <p:txBody>
          <a:bodyPr/>
          <a:lstStyle/>
          <a:p>
            <a:r>
              <a:rPr lang="zh-CN" altLang="en-US" dirty="0"/>
              <a:t>问题与</a:t>
            </a:r>
            <a:r>
              <a:rPr lang="zh-CN" altLang="en-US" dirty="0" smtClean="0"/>
              <a:t>困惑</a:t>
            </a:r>
            <a:endParaRPr lang="zh-CN" altLang="en-US" dirty="0"/>
          </a:p>
        </p:txBody>
      </p:sp>
      <p:sp>
        <p:nvSpPr>
          <p:cNvPr id="3" name="文本占位符 2"/>
          <p:cNvSpPr>
            <a:spLocks noGrp="1"/>
          </p:cNvSpPr>
          <p:nvPr>
            <p:ph type="body" sz="quarter" idx="11"/>
          </p:nvPr>
        </p:nvSpPr>
        <p:spPr/>
        <p:txBody>
          <a:bodyPr/>
          <a:lstStyle/>
          <a:p>
            <a:endParaRPr lang="zh-CN" altLang="en-US"/>
          </a:p>
        </p:txBody>
      </p:sp>
    </p:spTree>
    <p:extLst>
      <p:ext uri="{BB962C8B-B14F-4D97-AF65-F5344CB8AC3E}">
        <p14:creationId xmlns:p14="http://schemas.microsoft.com/office/powerpoint/2010/main" val="41886289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t>问题与</a:t>
            </a:r>
            <a:r>
              <a:rPr lang="zh-CN" altLang="en-US" dirty="0" smtClean="0"/>
              <a:t>困惑</a:t>
            </a:r>
            <a:endParaRPr lang="zh-CN" altLang="en-US" dirty="0"/>
          </a:p>
        </p:txBody>
      </p:sp>
      <p:sp>
        <p:nvSpPr>
          <p:cNvPr id="3" name="TextBox 3"/>
          <p:cNvSpPr txBox="1"/>
          <p:nvPr/>
        </p:nvSpPr>
        <p:spPr>
          <a:xfrm>
            <a:off x="1642533" y="1736876"/>
            <a:ext cx="4252686" cy="2132892"/>
          </a:xfrm>
          <a:prstGeom prst="rect">
            <a:avLst/>
          </a:prstGeom>
        </p:spPr>
        <p:txBody>
          <a:bodyPr wrap="square" rtlCol="0">
            <a:spAutoFit/>
          </a:bodyPr>
          <a:lstStyle/>
          <a:p>
            <a:pPr marL="285750" indent="-285750">
              <a:lnSpc>
                <a:spcPct val="130000"/>
              </a:lnSpc>
              <a:buFont typeface="Arial" pitchFamily="34" charset="0"/>
              <a:buChar char="•"/>
            </a:pPr>
            <a:r>
              <a:rPr lang="zh-CN" altLang="en-US" dirty="0" smtClean="0">
                <a:ln>
                  <a:solidFill>
                    <a:schemeClr val="tx2"/>
                  </a:solidFill>
                </a:ln>
                <a:solidFill>
                  <a:schemeClr val="bg1">
                    <a:lumMod val="50000"/>
                  </a:schemeClr>
                </a:solidFill>
                <a:latin typeface="宋体" panose="02010600030101010101" pitchFamily="2" charset="-122"/>
                <a:ea typeface="宋体" panose="02010600030101010101" pitchFamily="2" charset="-122"/>
              </a:rPr>
              <a:t>优化数据结构</a:t>
            </a:r>
            <a:endParaRPr lang="en-US" altLang="zh-CN" dirty="0" smtClean="0">
              <a:ln>
                <a:solidFill>
                  <a:schemeClr val="tx2"/>
                </a:solidFill>
              </a:ln>
              <a:solidFill>
                <a:schemeClr val="bg1">
                  <a:lumMod val="50000"/>
                </a:schemeClr>
              </a:solidFill>
              <a:latin typeface="宋体" panose="02010600030101010101" pitchFamily="2" charset="-122"/>
              <a:ea typeface="宋体" panose="02010600030101010101" pitchFamily="2" charset="-122"/>
            </a:endParaRPr>
          </a:p>
          <a:p>
            <a:pPr lvl="1">
              <a:lnSpc>
                <a:spcPct val="130000"/>
              </a:lnSpc>
            </a:pPr>
            <a:endParaRPr lang="en-US" altLang="zh-CN" dirty="0">
              <a:ln>
                <a:solidFill>
                  <a:schemeClr val="tx2"/>
                </a:solidFill>
              </a:ln>
              <a:solidFill>
                <a:schemeClr val="bg1">
                  <a:lumMod val="50000"/>
                </a:schemeClr>
              </a:solidFill>
              <a:latin typeface="宋体" panose="02010600030101010101" pitchFamily="2" charset="-122"/>
              <a:ea typeface="宋体" panose="02010600030101010101" pitchFamily="2" charset="-122"/>
            </a:endParaRPr>
          </a:p>
          <a:p>
            <a:pPr marL="285750" indent="-285750">
              <a:lnSpc>
                <a:spcPct val="130000"/>
              </a:lnSpc>
              <a:buFont typeface="Arial" pitchFamily="34" charset="0"/>
              <a:buChar char="•"/>
            </a:pPr>
            <a:r>
              <a:rPr lang="zh-CN" altLang="en-US" dirty="0" smtClean="0">
                <a:ln>
                  <a:solidFill>
                    <a:schemeClr val="tx2"/>
                  </a:solidFill>
                </a:ln>
                <a:solidFill>
                  <a:schemeClr val="bg1">
                    <a:lumMod val="50000"/>
                  </a:schemeClr>
                </a:solidFill>
                <a:latin typeface="宋体" panose="02010600030101010101" pitchFamily="2" charset="-122"/>
                <a:ea typeface="宋体" panose="02010600030101010101" pitchFamily="2" charset="-122"/>
              </a:rPr>
              <a:t>优化算法</a:t>
            </a:r>
            <a:endParaRPr lang="en-US" altLang="zh-CN" dirty="0" smtClean="0">
              <a:ln>
                <a:solidFill>
                  <a:schemeClr val="tx2"/>
                </a:solidFill>
              </a:ln>
              <a:solidFill>
                <a:schemeClr val="bg1">
                  <a:lumMod val="50000"/>
                </a:schemeClr>
              </a:solidFill>
              <a:latin typeface="宋体" panose="02010600030101010101" pitchFamily="2" charset="-122"/>
              <a:ea typeface="宋体" panose="02010600030101010101" pitchFamily="2" charset="-122"/>
            </a:endParaRPr>
          </a:p>
          <a:p>
            <a:pPr marL="285750" indent="-285750">
              <a:lnSpc>
                <a:spcPct val="130000"/>
              </a:lnSpc>
              <a:buFont typeface="Arial" pitchFamily="34" charset="0"/>
              <a:buChar char="•"/>
            </a:pPr>
            <a:endParaRPr lang="en-US" altLang="zh-CN" dirty="0" smtClean="0">
              <a:ln>
                <a:solidFill>
                  <a:schemeClr val="tx2"/>
                </a:solidFill>
              </a:ln>
              <a:solidFill>
                <a:schemeClr val="bg1">
                  <a:lumMod val="50000"/>
                </a:schemeClr>
              </a:solidFill>
              <a:latin typeface="宋体" panose="02010600030101010101" pitchFamily="2" charset="-122"/>
              <a:ea typeface="宋体" panose="02010600030101010101" pitchFamily="2" charset="-122"/>
            </a:endParaRPr>
          </a:p>
          <a:p>
            <a:pPr marL="285750" indent="-285750">
              <a:lnSpc>
                <a:spcPct val="130000"/>
              </a:lnSpc>
              <a:buFont typeface="Arial" pitchFamily="34" charset="0"/>
              <a:buChar char="•"/>
            </a:pPr>
            <a:r>
              <a:rPr lang="zh-CN" altLang="en-US" dirty="0" smtClean="0">
                <a:ln>
                  <a:solidFill>
                    <a:schemeClr val="tx2"/>
                  </a:solidFill>
                </a:ln>
                <a:solidFill>
                  <a:schemeClr val="bg1">
                    <a:lumMod val="50000"/>
                  </a:schemeClr>
                </a:solidFill>
                <a:latin typeface="宋体" panose="02010600030101010101" pitchFamily="2" charset="-122"/>
                <a:ea typeface="宋体" panose="02010600030101010101" pitchFamily="2" charset="-122"/>
              </a:rPr>
              <a:t>选择表示供水管网震后性能的参数</a:t>
            </a:r>
            <a:endParaRPr lang="en-US" altLang="zh-CN" sz="1200" dirty="0">
              <a:ln>
                <a:solidFill>
                  <a:schemeClr val="tx2"/>
                </a:solidFill>
              </a:ln>
              <a:solidFill>
                <a:schemeClr val="bg1">
                  <a:lumMod val="50000"/>
                </a:schemeClr>
              </a:solidFill>
              <a:latin typeface="宋体" panose="02010600030101010101" pitchFamily="2" charset="-122"/>
              <a:ea typeface="宋体" panose="02010600030101010101" pitchFamily="2" charset="-122"/>
            </a:endParaRPr>
          </a:p>
          <a:p>
            <a:pPr lvl="1">
              <a:lnSpc>
                <a:spcPct val="130000"/>
              </a:lnSpc>
            </a:pPr>
            <a:endParaRPr lang="en-US" altLang="zh-CN" sz="1200" dirty="0" smtClean="0">
              <a:ln>
                <a:solidFill>
                  <a:schemeClr val="tx2"/>
                </a:solidFill>
              </a:ln>
              <a:solidFill>
                <a:schemeClr val="bg1">
                  <a:lumMod val="50000"/>
                </a:schemeClr>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7373340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研究</a:t>
            </a:r>
            <a:r>
              <a:rPr lang="zh-CN" altLang="en-US" dirty="0" smtClean="0"/>
              <a:t>计划</a:t>
            </a:r>
            <a:endParaRPr lang="zh-CN" altLang="en-US" dirty="0"/>
          </a:p>
        </p:txBody>
      </p:sp>
      <p:sp>
        <p:nvSpPr>
          <p:cNvPr id="3" name="文本占位符 2"/>
          <p:cNvSpPr>
            <a:spLocks noGrp="1"/>
          </p:cNvSpPr>
          <p:nvPr>
            <p:ph type="body" sz="quarter" idx="11"/>
          </p:nvPr>
        </p:nvSpPr>
        <p:spPr/>
        <p:txBody>
          <a:bodyPr/>
          <a:lstStyle/>
          <a:p>
            <a:endParaRPr lang="zh-CN" altLang="en-US" dirty="0"/>
          </a:p>
        </p:txBody>
      </p:sp>
    </p:spTree>
    <p:extLst>
      <p:ext uri="{BB962C8B-B14F-4D97-AF65-F5344CB8AC3E}">
        <p14:creationId xmlns:p14="http://schemas.microsoft.com/office/powerpoint/2010/main" val="13193718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smtClean="0"/>
              <a:t>下一步计划</a:t>
            </a:r>
            <a:endParaRPr lang="zh-CN" altLang="en-US" dirty="0"/>
          </a:p>
        </p:txBody>
      </p:sp>
      <p:sp>
        <p:nvSpPr>
          <p:cNvPr id="3" name="矩形 2"/>
          <p:cNvSpPr/>
          <p:nvPr/>
        </p:nvSpPr>
        <p:spPr>
          <a:xfrm>
            <a:off x="1668396" y="1636451"/>
            <a:ext cx="3243196" cy="1892826"/>
          </a:xfrm>
          <a:prstGeom prst="rect">
            <a:avLst/>
          </a:prstGeom>
        </p:spPr>
        <p:txBody>
          <a:bodyPr wrap="none">
            <a:spAutoFit/>
          </a:bodyPr>
          <a:lstStyle/>
          <a:p>
            <a:pPr>
              <a:lnSpc>
                <a:spcPct val="130000"/>
              </a:lnSpc>
            </a:pPr>
            <a:r>
              <a:rPr lang="en-US" altLang="zh-CN" dirty="0" smtClean="0">
                <a:ln>
                  <a:solidFill>
                    <a:schemeClr val="tx2"/>
                  </a:solidFill>
                </a:ln>
                <a:solidFill>
                  <a:schemeClr val="bg1">
                    <a:lumMod val="50000"/>
                  </a:schemeClr>
                </a:solidFill>
                <a:latin typeface="宋体" panose="02010600030101010101" pitchFamily="2" charset="-122"/>
                <a:ea typeface="宋体" panose="02010600030101010101" pitchFamily="2" charset="-122"/>
              </a:rPr>
              <a:t>6</a:t>
            </a:r>
            <a:r>
              <a:rPr lang="zh-CN" altLang="en-US" dirty="0">
                <a:ln>
                  <a:solidFill>
                    <a:schemeClr val="tx2"/>
                  </a:solidFill>
                </a:ln>
                <a:solidFill>
                  <a:schemeClr val="bg1">
                    <a:lumMod val="50000"/>
                  </a:schemeClr>
                </a:solidFill>
                <a:latin typeface="宋体" panose="02010600030101010101" pitchFamily="2" charset="-122"/>
                <a:ea typeface="宋体" panose="02010600030101010101" pitchFamily="2" charset="-122"/>
              </a:rPr>
              <a:t>月</a:t>
            </a:r>
            <a:r>
              <a:rPr lang="zh-CN" altLang="en-US" dirty="0" smtClean="0">
                <a:ln>
                  <a:solidFill>
                    <a:schemeClr val="tx2"/>
                  </a:solidFill>
                </a:ln>
                <a:solidFill>
                  <a:schemeClr val="bg1">
                    <a:lumMod val="50000"/>
                  </a:schemeClr>
                </a:solidFill>
                <a:latin typeface="宋体" panose="02010600030101010101" pitchFamily="2" charset="-122"/>
                <a:ea typeface="宋体" panose="02010600030101010101" pitchFamily="2" charset="-122"/>
              </a:rPr>
              <a:t>中旬</a:t>
            </a:r>
            <a:endParaRPr lang="en-US" altLang="zh-CN" dirty="0">
              <a:ln>
                <a:solidFill>
                  <a:schemeClr val="tx2"/>
                </a:solidFill>
              </a:ln>
              <a:solidFill>
                <a:schemeClr val="bg1">
                  <a:lumMod val="50000"/>
                </a:schemeClr>
              </a:solidFill>
              <a:latin typeface="宋体" panose="02010600030101010101" pitchFamily="2" charset="-122"/>
              <a:ea typeface="宋体" panose="02010600030101010101" pitchFamily="2" charset="-122"/>
            </a:endParaRPr>
          </a:p>
          <a:p>
            <a:pPr>
              <a:lnSpc>
                <a:spcPct val="130000"/>
              </a:lnSpc>
            </a:pPr>
            <a:endParaRPr lang="en-US" altLang="zh-CN" dirty="0" smtClean="0">
              <a:ln>
                <a:solidFill>
                  <a:schemeClr val="tx2"/>
                </a:solidFill>
              </a:ln>
              <a:solidFill>
                <a:schemeClr val="bg1">
                  <a:lumMod val="50000"/>
                </a:schemeClr>
              </a:solidFill>
              <a:latin typeface="宋体" panose="02010600030101010101" pitchFamily="2" charset="-122"/>
              <a:ea typeface="宋体" panose="02010600030101010101" pitchFamily="2" charset="-122"/>
            </a:endParaRPr>
          </a:p>
          <a:p>
            <a:pPr marL="285750" indent="-285750">
              <a:lnSpc>
                <a:spcPct val="130000"/>
              </a:lnSpc>
              <a:buFont typeface="Arial" pitchFamily="34" charset="0"/>
              <a:buChar char="•"/>
            </a:pPr>
            <a:r>
              <a:rPr lang="zh-CN" altLang="en-US" dirty="0" smtClean="0">
                <a:ln>
                  <a:solidFill>
                    <a:schemeClr val="tx2"/>
                  </a:solidFill>
                </a:ln>
                <a:solidFill>
                  <a:schemeClr val="bg1">
                    <a:lumMod val="50000"/>
                  </a:schemeClr>
                </a:solidFill>
                <a:latin typeface="宋体" panose="02010600030101010101" pitchFamily="2" charset="-122"/>
                <a:ea typeface="宋体" panose="02010600030101010101" pitchFamily="2" charset="-122"/>
              </a:rPr>
              <a:t>写</a:t>
            </a:r>
            <a:r>
              <a:rPr lang="zh-CN" altLang="en-US" dirty="0">
                <a:ln>
                  <a:solidFill>
                    <a:schemeClr val="tx2"/>
                  </a:solidFill>
                </a:ln>
                <a:solidFill>
                  <a:schemeClr val="bg1">
                    <a:lumMod val="50000"/>
                  </a:schemeClr>
                </a:solidFill>
                <a:latin typeface="宋体" panose="02010600030101010101" pitchFamily="2" charset="-122"/>
                <a:ea typeface="宋体" panose="02010600030101010101" pitchFamily="2" charset="-122"/>
              </a:rPr>
              <a:t>代码</a:t>
            </a:r>
            <a:r>
              <a:rPr lang="zh-CN" altLang="en-US" dirty="0" smtClean="0">
                <a:ln>
                  <a:solidFill>
                    <a:schemeClr val="tx2"/>
                  </a:solidFill>
                </a:ln>
                <a:solidFill>
                  <a:schemeClr val="bg1">
                    <a:lumMod val="50000"/>
                  </a:schemeClr>
                </a:solidFill>
                <a:latin typeface="宋体" panose="02010600030101010101" pitchFamily="2" charset="-122"/>
                <a:ea typeface="宋体" panose="02010600030101010101" pitchFamily="2" charset="-122"/>
              </a:rPr>
              <a:t>说明文件</a:t>
            </a:r>
            <a:endParaRPr lang="en-US" altLang="zh-CN" dirty="0">
              <a:ln>
                <a:solidFill>
                  <a:schemeClr val="tx2"/>
                </a:solidFill>
              </a:ln>
              <a:solidFill>
                <a:schemeClr val="bg1">
                  <a:lumMod val="50000"/>
                </a:schemeClr>
              </a:solidFill>
              <a:latin typeface="宋体" panose="02010600030101010101" pitchFamily="2" charset="-122"/>
              <a:ea typeface="宋体" panose="02010600030101010101" pitchFamily="2" charset="-122"/>
            </a:endParaRPr>
          </a:p>
          <a:p>
            <a:pPr marL="285750" indent="-285750">
              <a:lnSpc>
                <a:spcPct val="130000"/>
              </a:lnSpc>
              <a:buFont typeface="Arial" pitchFamily="34" charset="0"/>
              <a:buChar char="•"/>
            </a:pPr>
            <a:endParaRPr lang="en-US" altLang="zh-CN" dirty="0" smtClean="0">
              <a:ln>
                <a:solidFill>
                  <a:schemeClr val="tx2"/>
                </a:solidFill>
              </a:ln>
              <a:solidFill>
                <a:schemeClr val="bg1">
                  <a:lumMod val="50000"/>
                </a:schemeClr>
              </a:solidFill>
              <a:latin typeface="宋体" panose="02010600030101010101" pitchFamily="2" charset="-122"/>
              <a:ea typeface="宋体" panose="02010600030101010101" pitchFamily="2" charset="-122"/>
            </a:endParaRPr>
          </a:p>
          <a:p>
            <a:pPr marL="285750" indent="-285750">
              <a:lnSpc>
                <a:spcPct val="130000"/>
              </a:lnSpc>
              <a:buFont typeface="Arial" pitchFamily="34" charset="0"/>
              <a:buChar char="•"/>
            </a:pPr>
            <a:r>
              <a:rPr lang="zh-CN" altLang="en-US" dirty="0" smtClean="0">
                <a:ln>
                  <a:solidFill>
                    <a:schemeClr val="tx2"/>
                  </a:solidFill>
                </a:ln>
                <a:solidFill>
                  <a:schemeClr val="bg1">
                    <a:lumMod val="50000"/>
                  </a:schemeClr>
                </a:solidFill>
                <a:latin typeface="宋体" panose="02010600030101010101" pitchFamily="2" charset="-122"/>
                <a:ea typeface="宋体" panose="02010600030101010101" pitchFamily="2" charset="-122"/>
              </a:rPr>
              <a:t>代码注释，提高代码可读性</a:t>
            </a:r>
            <a:endParaRPr lang="en-US" altLang="zh-CN" dirty="0">
              <a:ln>
                <a:solidFill>
                  <a:schemeClr val="tx2"/>
                </a:solidFill>
              </a:ln>
              <a:solidFill>
                <a:schemeClr val="bg1">
                  <a:lumMod val="50000"/>
                </a:schemeClr>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073187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376346" y="3546358"/>
            <a:ext cx="3427474" cy="732453"/>
          </a:xfrm>
        </p:spPr>
        <p:txBody>
          <a:bodyPr/>
          <a:lstStyle/>
          <a:p>
            <a:r>
              <a:rPr kumimoji="1" lang="en-US" altLang="zh-CN" dirty="0"/>
              <a:t>CONTENTS</a:t>
            </a:r>
            <a:endParaRPr kumimoji="1" lang="zh-CN" altLang="en-US" dirty="0"/>
          </a:p>
        </p:txBody>
      </p:sp>
      <p:sp>
        <p:nvSpPr>
          <p:cNvPr id="3" name="文本占位符 2"/>
          <p:cNvSpPr>
            <a:spLocks noGrp="1"/>
          </p:cNvSpPr>
          <p:nvPr>
            <p:ph type="body" sz="quarter" idx="11"/>
          </p:nvPr>
        </p:nvSpPr>
        <p:spPr/>
        <p:txBody>
          <a:bodyPr/>
          <a:lstStyle/>
          <a:p>
            <a:r>
              <a:rPr kumimoji="1" lang="en-US" altLang="zh-CN" b="1" dirty="0"/>
              <a:t>01</a:t>
            </a:r>
            <a:r>
              <a:rPr kumimoji="1" lang="zh-CN" altLang="en-US" dirty="0"/>
              <a:t>   研究内容</a:t>
            </a:r>
          </a:p>
        </p:txBody>
      </p:sp>
      <p:sp>
        <p:nvSpPr>
          <p:cNvPr id="4" name="文本占位符 3"/>
          <p:cNvSpPr>
            <a:spLocks noGrp="1"/>
          </p:cNvSpPr>
          <p:nvPr>
            <p:ph type="body" sz="quarter" idx="12"/>
          </p:nvPr>
        </p:nvSpPr>
        <p:spPr/>
        <p:txBody>
          <a:bodyPr/>
          <a:lstStyle/>
          <a:p>
            <a:r>
              <a:rPr kumimoji="1" lang="en-US" altLang="zh-CN" b="1" dirty="0"/>
              <a:t>02</a:t>
            </a:r>
            <a:r>
              <a:rPr kumimoji="1" lang="zh-CN" altLang="en-US" dirty="0"/>
              <a:t>   </a:t>
            </a:r>
            <a:r>
              <a:rPr kumimoji="1" lang="zh-CN" altLang="en-US" dirty="0" smtClean="0"/>
              <a:t>工作进展</a:t>
            </a:r>
            <a:endParaRPr kumimoji="1" lang="zh-CN" altLang="en-US" dirty="0"/>
          </a:p>
        </p:txBody>
      </p:sp>
      <p:sp>
        <p:nvSpPr>
          <p:cNvPr id="5" name="文本占位符 4"/>
          <p:cNvSpPr>
            <a:spLocks noGrp="1"/>
          </p:cNvSpPr>
          <p:nvPr>
            <p:ph type="body" sz="quarter" idx="13"/>
          </p:nvPr>
        </p:nvSpPr>
        <p:spPr/>
        <p:txBody>
          <a:bodyPr/>
          <a:lstStyle/>
          <a:p>
            <a:r>
              <a:rPr kumimoji="1" lang="en-US" altLang="zh-CN" b="1" dirty="0"/>
              <a:t>03</a:t>
            </a:r>
            <a:r>
              <a:rPr kumimoji="1" lang="zh-CN" altLang="en-US" dirty="0"/>
              <a:t>   问题与困惑</a:t>
            </a:r>
          </a:p>
        </p:txBody>
      </p:sp>
      <p:sp>
        <p:nvSpPr>
          <p:cNvPr id="6" name="文本占位符 5"/>
          <p:cNvSpPr>
            <a:spLocks noGrp="1"/>
          </p:cNvSpPr>
          <p:nvPr>
            <p:ph type="body" sz="quarter" idx="14"/>
          </p:nvPr>
        </p:nvSpPr>
        <p:spPr/>
        <p:txBody>
          <a:bodyPr/>
          <a:lstStyle/>
          <a:p>
            <a:r>
              <a:rPr kumimoji="1" lang="en-US" altLang="zh-CN" b="1" dirty="0"/>
              <a:t>04</a:t>
            </a:r>
            <a:r>
              <a:rPr kumimoji="1" lang="zh-CN" altLang="en-US" dirty="0"/>
              <a:t>   </a:t>
            </a:r>
            <a:r>
              <a:rPr kumimoji="1" lang="zh-CN" altLang="en-US" dirty="0" smtClean="0"/>
              <a:t>研究计划</a:t>
            </a:r>
            <a:endParaRPr kumimoji="1" lang="zh-CN" altLang="en-US" dirty="0"/>
          </a:p>
        </p:txBody>
      </p:sp>
    </p:spTree>
    <p:extLst>
      <p:ext uri="{BB962C8B-B14F-4D97-AF65-F5344CB8AC3E}">
        <p14:creationId xmlns:p14="http://schemas.microsoft.com/office/powerpoint/2010/main" val="409544918"/>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THANK YOU</a:t>
            </a:r>
          </a:p>
          <a:p>
            <a:r>
              <a:rPr kumimoji="1" lang="en-US" altLang="zh-CN" dirty="0"/>
              <a:t>FOR WATCHING</a:t>
            </a:r>
            <a:endParaRPr kumimoji="1" lang="zh-CN" altLang="en-US" dirty="0"/>
          </a:p>
        </p:txBody>
      </p:sp>
    </p:spTree>
    <p:extLst>
      <p:ext uri="{BB962C8B-B14F-4D97-AF65-F5344CB8AC3E}">
        <p14:creationId xmlns:p14="http://schemas.microsoft.com/office/powerpoint/2010/main" val="391491209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0" name="组合 89"/>
          <p:cNvGrpSpPr/>
          <p:nvPr/>
        </p:nvGrpSpPr>
        <p:grpSpPr>
          <a:xfrm>
            <a:off x="1601394" y="2374346"/>
            <a:ext cx="3183327" cy="1880889"/>
            <a:chOff x="1601394" y="2374346"/>
            <a:chExt cx="3183327" cy="1880889"/>
          </a:xfrm>
        </p:grpSpPr>
        <p:cxnSp>
          <p:nvCxnSpPr>
            <p:cNvPr id="19" name="肘形连接符 18"/>
            <p:cNvCxnSpPr>
              <a:stCxn id="5" idx="2"/>
              <a:endCxn id="11" idx="1"/>
            </p:cNvCxnSpPr>
            <p:nvPr/>
          </p:nvCxnSpPr>
          <p:spPr>
            <a:xfrm rot="16200000" flipH="1">
              <a:off x="1351008" y="2635825"/>
              <a:ext cx="1006477" cy="48352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82" name="组合 81"/>
            <p:cNvGrpSpPr/>
            <p:nvPr/>
          </p:nvGrpSpPr>
          <p:grpSpPr>
            <a:xfrm>
              <a:off x="1601394" y="3182041"/>
              <a:ext cx="3183327" cy="1073194"/>
              <a:chOff x="1718502" y="3266673"/>
              <a:chExt cx="3183327" cy="1073194"/>
            </a:xfrm>
          </p:grpSpPr>
          <p:sp>
            <p:nvSpPr>
              <p:cNvPr id="11" name="矩形 10"/>
              <p:cNvSpPr/>
              <p:nvPr/>
            </p:nvSpPr>
            <p:spPr>
              <a:xfrm>
                <a:off x="2213114" y="3266673"/>
                <a:ext cx="2688715" cy="397565"/>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zh-CN" altLang="en-US" dirty="0" smtClean="0"/>
                  <a:t>供水系统中的重要节点</a:t>
                </a:r>
                <a:endParaRPr kumimoji="1" lang="zh-CN" altLang="en-US" dirty="0"/>
              </a:p>
            </p:txBody>
          </p:sp>
          <p:sp>
            <p:nvSpPr>
              <p:cNvPr id="18" name="矩形 17"/>
              <p:cNvSpPr/>
              <p:nvPr/>
            </p:nvSpPr>
            <p:spPr>
              <a:xfrm>
                <a:off x="2200136" y="3942302"/>
                <a:ext cx="2688715" cy="397565"/>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zh-CN" altLang="en-US" dirty="0"/>
                  <a:t>用水用户</a:t>
                </a:r>
                <a:r>
                  <a:rPr kumimoji="1" lang="zh-CN" altLang="en-US" dirty="0" smtClean="0"/>
                  <a:t>中的重要节点</a:t>
                </a:r>
                <a:endParaRPr kumimoji="1" lang="zh-CN" altLang="en-US" dirty="0"/>
              </a:p>
            </p:txBody>
          </p:sp>
          <p:cxnSp>
            <p:nvCxnSpPr>
              <p:cNvPr id="21" name="肘形连接符 20"/>
              <p:cNvCxnSpPr>
                <a:endCxn id="18" idx="1"/>
              </p:cNvCxnSpPr>
              <p:nvPr/>
            </p:nvCxnSpPr>
            <p:spPr>
              <a:xfrm rot="16200000" flipH="1">
                <a:off x="1621504" y="3562453"/>
                <a:ext cx="675630" cy="48163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grpSp>
      <p:sp>
        <p:nvSpPr>
          <p:cNvPr id="4" name="矩形 3"/>
          <p:cNvSpPr/>
          <p:nvPr/>
        </p:nvSpPr>
        <p:spPr>
          <a:xfrm>
            <a:off x="596348" y="1086678"/>
            <a:ext cx="3886569" cy="1563663"/>
          </a:xfrm>
          <a:prstGeom prst="rect">
            <a:avLst/>
          </a:prstGeom>
          <a:noFill/>
          <a:ln>
            <a:solidFill>
              <a:srgbClr val="FF0000"/>
            </a:solidFill>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ln>
                <a:solidFill>
                  <a:srgbClr val="FF0000"/>
                </a:solidFill>
                <a:prstDash val="dash"/>
              </a:ln>
              <a:noFill/>
            </a:endParaRPr>
          </a:p>
        </p:txBody>
      </p:sp>
      <p:sp>
        <p:nvSpPr>
          <p:cNvPr id="2" name="文本占位符 1"/>
          <p:cNvSpPr>
            <a:spLocks noGrp="1"/>
          </p:cNvSpPr>
          <p:nvPr>
            <p:ph type="body" sz="quarter" idx="11"/>
          </p:nvPr>
        </p:nvSpPr>
        <p:spPr/>
        <p:txBody>
          <a:bodyPr/>
          <a:lstStyle/>
          <a:p>
            <a:r>
              <a:rPr lang="zh-CN" altLang="en-US" dirty="0" smtClean="0"/>
              <a:t>研究内容</a:t>
            </a:r>
            <a:endParaRPr lang="zh-CN" altLang="en-US" dirty="0"/>
          </a:p>
        </p:txBody>
      </p:sp>
      <p:sp>
        <p:nvSpPr>
          <p:cNvPr id="3" name="矩形 2"/>
          <p:cNvSpPr/>
          <p:nvPr/>
        </p:nvSpPr>
        <p:spPr>
          <a:xfrm>
            <a:off x="2807917" y="1567068"/>
            <a:ext cx="1387981" cy="8201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供水管网抗震性态划分</a:t>
            </a:r>
            <a:endParaRPr kumimoji="1" lang="zh-CN" altLang="en-US" dirty="0"/>
          </a:p>
        </p:txBody>
      </p:sp>
      <p:sp>
        <p:nvSpPr>
          <p:cNvPr id="5" name="矩形 4"/>
          <p:cNvSpPr/>
          <p:nvPr/>
        </p:nvSpPr>
        <p:spPr>
          <a:xfrm>
            <a:off x="761493" y="1554184"/>
            <a:ext cx="1701985" cy="8201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供水管网抗震重要节点识别</a:t>
            </a:r>
            <a:endParaRPr kumimoji="1" lang="zh-CN" altLang="en-US" dirty="0"/>
          </a:p>
        </p:txBody>
      </p:sp>
      <p:sp>
        <p:nvSpPr>
          <p:cNvPr id="6" name="矩形 5"/>
          <p:cNvSpPr/>
          <p:nvPr/>
        </p:nvSpPr>
        <p:spPr>
          <a:xfrm>
            <a:off x="9868821" y="1603145"/>
            <a:ext cx="1607562" cy="7970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供水管网震后分区供水</a:t>
            </a:r>
            <a:endParaRPr kumimoji="1" lang="zh-CN" altLang="en-US" dirty="0"/>
          </a:p>
        </p:txBody>
      </p:sp>
      <p:sp>
        <p:nvSpPr>
          <p:cNvPr id="7" name="矩形 6"/>
          <p:cNvSpPr/>
          <p:nvPr/>
        </p:nvSpPr>
        <p:spPr>
          <a:xfrm>
            <a:off x="5399801" y="1518110"/>
            <a:ext cx="1644512" cy="9181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供水管网防灾布局设计</a:t>
            </a:r>
            <a:endParaRPr kumimoji="1" lang="zh-CN" altLang="en-US" dirty="0"/>
          </a:p>
        </p:txBody>
      </p:sp>
      <p:sp>
        <p:nvSpPr>
          <p:cNvPr id="8" name="矩形 7"/>
          <p:cNvSpPr/>
          <p:nvPr/>
        </p:nvSpPr>
        <p:spPr>
          <a:xfrm>
            <a:off x="7248940" y="1554184"/>
            <a:ext cx="1577008" cy="8820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供水管网震害模拟系统开发</a:t>
            </a:r>
            <a:endParaRPr kumimoji="1" lang="zh-CN" altLang="en-US" dirty="0"/>
          </a:p>
        </p:txBody>
      </p:sp>
      <p:sp>
        <p:nvSpPr>
          <p:cNvPr id="9" name="矩形 8"/>
          <p:cNvSpPr/>
          <p:nvPr/>
        </p:nvSpPr>
        <p:spPr>
          <a:xfrm>
            <a:off x="5262678" y="1086678"/>
            <a:ext cx="3762052" cy="1563662"/>
          </a:xfrm>
          <a:prstGeom prst="rect">
            <a:avLst/>
          </a:prstGeom>
          <a:noFill/>
          <a:ln>
            <a:solidFill>
              <a:srgbClr val="FF0000"/>
            </a:solidFill>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ln>
                <a:solidFill>
                  <a:srgbClr val="FF0000"/>
                </a:solidFill>
                <a:prstDash val="dash"/>
              </a:ln>
              <a:noFill/>
            </a:endParaRPr>
          </a:p>
        </p:txBody>
      </p:sp>
      <p:sp>
        <p:nvSpPr>
          <p:cNvPr id="10" name="矩形 9"/>
          <p:cNvSpPr/>
          <p:nvPr/>
        </p:nvSpPr>
        <p:spPr>
          <a:xfrm>
            <a:off x="9820229" y="1086679"/>
            <a:ext cx="1788675" cy="1563662"/>
          </a:xfrm>
          <a:prstGeom prst="rect">
            <a:avLst/>
          </a:prstGeom>
          <a:noFill/>
          <a:ln>
            <a:solidFill>
              <a:srgbClr val="FF0000"/>
            </a:solidFill>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ln>
                <a:solidFill>
                  <a:srgbClr val="FF0000"/>
                </a:solidFill>
                <a:prstDash val="dash"/>
              </a:ln>
              <a:noFill/>
            </a:endParaRPr>
          </a:p>
        </p:txBody>
      </p:sp>
      <p:sp>
        <p:nvSpPr>
          <p:cNvPr id="12" name="矩形 11"/>
          <p:cNvSpPr/>
          <p:nvPr/>
        </p:nvSpPr>
        <p:spPr>
          <a:xfrm>
            <a:off x="2077278" y="1128644"/>
            <a:ext cx="1067493" cy="3894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600" dirty="0" smtClean="0"/>
              <a:t>性态研究</a:t>
            </a:r>
            <a:endParaRPr kumimoji="1" lang="zh-CN" altLang="en-US" sz="2400" dirty="0"/>
          </a:p>
        </p:txBody>
      </p:sp>
      <p:sp>
        <p:nvSpPr>
          <p:cNvPr id="14" name="矩形 13"/>
          <p:cNvSpPr/>
          <p:nvPr/>
        </p:nvSpPr>
        <p:spPr>
          <a:xfrm>
            <a:off x="6637222" y="1136375"/>
            <a:ext cx="1012963" cy="3894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600" dirty="0" smtClean="0"/>
              <a:t>优化设计</a:t>
            </a:r>
            <a:endParaRPr kumimoji="1" lang="zh-CN" altLang="en-US" sz="2400" dirty="0"/>
          </a:p>
        </p:txBody>
      </p:sp>
      <p:sp>
        <p:nvSpPr>
          <p:cNvPr id="15" name="矩形 14"/>
          <p:cNvSpPr/>
          <p:nvPr/>
        </p:nvSpPr>
        <p:spPr>
          <a:xfrm>
            <a:off x="10242549" y="1155514"/>
            <a:ext cx="1044162" cy="3894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600" dirty="0"/>
              <a:t>震</a:t>
            </a:r>
            <a:r>
              <a:rPr kumimoji="1" lang="zh-CN" altLang="en-US" sz="1600" dirty="0" smtClean="0"/>
              <a:t>后控制</a:t>
            </a:r>
            <a:endParaRPr kumimoji="1" lang="zh-CN" altLang="en-US" sz="2400" dirty="0"/>
          </a:p>
        </p:txBody>
      </p:sp>
      <p:sp>
        <p:nvSpPr>
          <p:cNvPr id="16" name="右箭头 15"/>
          <p:cNvSpPr/>
          <p:nvPr/>
        </p:nvSpPr>
        <p:spPr>
          <a:xfrm>
            <a:off x="4531877" y="1773994"/>
            <a:ext cx="482600" cy="2032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右箭头 16"/>
          <p:cNvSpPr/>
          <p:nvPr/>
        </p:nvSpPr>
        <p:spPr>
          <a:xfrm>
            <a:off x="9096329" y="1773995"/>
            <a:ext cx="482600" cy="2032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91" name="组合 90"/>
          <p:cNvGrpSpPr/>
          <p:nvPr/>
        </p:nvGrpSpPr>
        <p:grpSpPr>
          <a:xfrm>
            <a:off x="4786429" y="3057840"/>
            <a:ext cx="3656957" cy="1921564"/>
            <a:chOff x="4786429" y="3057840"/>
            <a:chExt cx="3656957" cy="1921564"/>
          </a:xfrm>
        </p:grpSpPr>
        <p:grpSp>
          <p:nvGrpSpPr>
            <p:cNvPr id="30" name="组合 29"/>
            <p:cNvGrpSpPr/>
            <p:nvPr/>
          </p:nvGrpSpPr>
          <p:grpSpPr>
            <a:xfrm>
              <a:off x="5399801" y="3057840"/>
              <a:ext cx="3043585" cy="1921564"/>
              <a:chOff x="4482915" y="4671377"/>
              <a:chExt cx="3043585" cy="1921564"/>
            </a:xfrm>
          </p:grpSpPr>
          <p:sp>
            <p:nvSpPr>
              <p:cNvPr id="27" name="矩形 26"/>
              <p:cNvSpPr/>
              <p:nvPr/>
            </p:nvSpPr>
            <p:spPr>
              <a:xfrm>
                <a:off x="4482917" y="4671377"/>
                <a:ext cx="3043583" cy="397565"/>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zh-CN" altLang="en-US" dirty="0"/>
                  <a:t>韧性</a:t>
                </a:r>
              </a:p>
            </p:txBody>
          </p:sp>
          <p:sp>
            <p:nvSpPr>
              <p:cNvPr id="28" name="矩形 27"/>
              <p:cNvSpPr/>
              <p:nvPr/>
            </p:nvSpPr>
            <p:spPr>
              <a:xfrm>
                <a:off x="4482916" y="5426751"/>
                <a:ext cx="3043583" cy="397565"/>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zh-CN" altLang="en-US" dirty="0"/>
                  <a:t>鲁棒性</a:t>
                </a:r>
              </a:p>
            </p:txBody>
          </p:sp>
          <p:sp>
            <p:nvSpPr>
              <p:cNvPr id="29" name="矩形 28"/>
              <p:cNvSpPr/>
              <p:nvPr/>
            </p:nvSpPr>
            <p:spPr>
              <a:xfrm>
                <a:off x="4482915" y="6195376"/>
                <a:ext cx="3043583" cy="397565"/>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zh-CN" altLang="en-US" dirty="0"/>
                  <a:t>可靠性</a:t>
                </a:r>
              </a:p>
            </p:txBody>
          </p:sp>
        </p:grpSp>
        <p:cxnSp>
          <p:nvCxnSpPr>
            <p:cNvPr id="33" name="肘形连接符 32"/>
            <p:cNvCxnSpPr>
              <a:stCxn id="26" idx="3"/>
              <a:endCxn id="27" idx="1"/>
            </p:cNvCxnSpPr>
            <p:nvPr/>
          </p:nvCxnSpPr>
          <p:spPr>
            <a:xfrm flipV="1">
              <a:off x="4786429" y="3256623"/>
              <a:ext cx="613374" cy="76203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26" idx="3"/>
              <a:endCxn id="29" idx="1"/>
            </p:cNvCxnSpPr>
            <p:nvPr/>
          </p:nvCxnSpPr>
          <p:spPr>
            <a:xfrm>
              <a:off x="4786429" y="4018658"/>
              <a:ext cx="613372" cy="76196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6" idx="3"/>
              <a:endCxn id="28" idx="1"/>
            </p:cNvCxnSpPr>
            <p:nvPr/>
          </p:nvCxnSpPr>
          <p:spPr>
            <a:xfrm flipV="1">
              <a:off x="4786429" y="4011997"/>
              <a:ext cx="613373" cy="666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8443384" y="3256623"/>
            <a:ext cx="3580941" cy="1523999"/>
            <a:chOff x="8655416" y="3309631"/>
            <a:chExt cx="3580941" cy="1523999"/>
          </a:xfrm>
        </p:grpSpPr>
        <p:sp>
          <p:nvSpPr>
            <p:cNvPr id="25" name="矩形 24"/>
            <p:cNvSpPr/>
            <p:nvPr/>
          </p:nvSpPr>
          <p:spPr>
            <a:xfrm>
              <a:off x="9192774" y="3856362"/>
              <a:ext cx="3043583" cy="397565"/>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zh-CN" altLang="en-US" dirty="0"/>
                <a:t>供水管网抗震评价体系建立</a:t>
              </a:r>
            </a:p>
          </p:txBody>
        </p:sp>
        <p:cxnSp>
          <p:nvCxnSpPr>
            <p:cNvPr id="40" name="肘形连接符 39"/>
            <p:cNvCxnSpPr>
              <a:stCxn id="27" idx="3"/>
              <a:endCxn id="25" idx="1"/>
            </p:cNvCxnSpPr>
            <p:nvPr/>
          </p:nvCxnSpPr>
          <p:spPr>
            <a:xfrm>
              <a:off x="8655418" y="3309631"/>
              <a:ext cx="537356" cy="74551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2" name="肘形连接符 41"/>
            <p:cNvCxnSpPr>
              <a:stCxn id="29" idx="3"/>
              <a:endCxn id="25" idx="1"/>
            </p:cNvCxnSpPr>
            <p:nvPr/>
          </p:nvCxnSpPr>
          <p:spPr>
            <a:xfrm flipV="1">
              <a:off x="8655416" y="4055145"/>
              <a:ext cx="537358" cy="77848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28" idx="3"/>
              <a:endCxn id="25" idx="1"/>
            </p:cNvCxnSpPr>
            <p:nvPr/>
          </p:nvCxnSpPr>
          <p:spPr>
            <a:xfrm flipV="1">
              <a:off x="8655417" y="4055145"/>
              <a:ext cx="537357" cy="986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1508630" y="2387231"/>
            <a:ext cx="3277799" cy="1830209"/>
            <a:chOff x="1309850" y="2387231"/>
            <a:chExt cx="3277799" cy="1830209"/>
          </a:xfrm>
        </p:grpSpPr>
        <p:grpSp>
          <p:nvGrpSpPr>
            <p:cNvPr id="47" name="组合 46"/>
            <p:cNvGrpSpPr/>
            <p:nvPr/>
          </p:nvGrpSpPr>
          <p:grpSpPr>
            <a:xfrm>
              <a:off x="1522529" y="3196917"/>
              <a:ext cx="3065120" cy="1020523"/>
              <a:chOff x="810775" y="4813635"/>
              <a:chExt cx="3065120" cy="1020523"/>
            </a:xfrm>
          </p:grpSpPr>
          <p:sp>
            <p:nvSpPr>
              <p:cNvPr id="26" name="矩形 25"/>
              <p:cNvSpPr/>
              <p:nvPr/>
            </p:nvSpPr>
            <p:spPr>
              <a:xfrm>
                <a:off x="832312" y="5436593"/>
                <a:ext cx="3043583" cy="397565"/>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zh-CN" altLang="en-US" dirty="0" smtClean="0"/>
                  <a:t>多角度评价供水管网</a:t>
                </a:r>
                <a:endParaRPr kumimoji="1" lang="zh-CN" altLang="en-US" dirty="0"/>
              </a:p>
            </p:txBody>
          </p:sp>
          <p:sp>
            <p:nvSpPr>
              <p:cNvPr id="46" name="矩形 45"/>
              <p:cNvSpPr/>
              <p:nvPr/>
            </p:nvSpPr>
            <p:spPr>
              <a:xfrm>
                <a:off x="810775" y="4813635"/>
                <a:ext cx="3043583" cy="397565"/>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zh-CN" altLang="en-US" dirty="0" smtClean="0"/>
                  <a:t>划分管网抗震性态水平</a:t>
                </a:r>
                <a:endParaRPr kumimoji="1" lang="zh-CN" altLang="en-US" dirty="0"/>
              </a:p>
            </p:txBody>
          </p:sp>
        </p:grpSp>
        <p:cxnSp>
          <p:nvCxnSpPr>
            <p:cNvPr id="49" name="肘形连接符 48"/>
            <p:cNvCxnSpPr>
              <a:stCxn id="3" idx="2"/>
              <a:endCxn id="46" idx="1"/>
            </p:cNvCxnSpPr>
            <p:nvPr/>
          </p:nvCxnSpPr>
          <p:spPr>
            <a:xfrm rot="5400000">
              <a:off x="1908594" y="2001166"/>
              <a:ext cx="1008470" cy="1780599"/>
            </a:xfrm>
            <a:prstGeom prst="bentConnector4">
              <a:avLst>
                <a:gd name="adj1" fmla="val 40144"/>
                <a:gd name="adj2" fmla="val 112838"/>
              </a:avLst>
            </a:prstGeom>
          </p:spPr>
          <p:style>
            <a:lnRef idx="1">
              <a:schemeClr val="accent1"/>
            </a:lnRef>
            <a:fillRef idx="0">
              <a:schemeClr val="accent1"/>
            </a:fillRef>
            <a:effectRef idx="0">
              <a:schemeClr val="accent1"/>
            </a:effectRef>
            <a:fontRef idx="minor">
              <a:schemeClr val="tx1"/>
            </a:fontRef>
          </p:style>
        </p:cxnSp>
        <p:cxnSp>
          <p:nvCxnSpPr>
            <p:cNvPr id="51" name="肘形连接符 50"/>
            <p:cNvCxnSpPr>
              <a:endCxn id="26" idx="1"/>
            </p:cNvCxnSpPr>
            <p:nvPr/>
          </p:nvCxnSpPr>
          <p:spPr>
            <a:xfrm rot="16200000" flipH="1">
              <a:off x="1132079" y="3606671"/>
              <a:ext cx="589758" cy="234216"/>
            </a:xfrm>
            <a:prstGeom prst="bentConnector2">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8937485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0-#ppt_w/2"/>
                                          </p:val>
                                        </p:tav>
                                        <p:tav tm="100000">
                                          <p:val>
                                            <p:strVal val="#ppt_x"/>
                                          </p:val>
                                        </p:tav>
                                      </p:tavLst>
                                    </p:anim>
                                    <p:anim calcmode="lin" valueType="num">
                                      <p:cBhvr additive="base">
                                        <p:cTn id="3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90"/>
                                        </p:tgtEl>
                                        <p:attrNameLst>
                                          <p:attrName>style.visibility</p:attrName>
                                        </p:attrNameLst>
                                      </p:cBhvr>
                                      <p:to>
                                        <p:strVal val="visible"/>
                                      </p:to>
                                    </p:set>
                                    <p:anim calcmode="lin" valueType="num">
                                      <p:cBhvr additive="base">
                                        <p:cTn id="49" dur="500" fill="hold"/>
                                        <p:tgtEl>
                                          <p:spTgt spid="90"/>
                                        </p:tgtEl>
                                        <p:attrNameLst>
                                          <p:attrName>ppt_x</p:attrName>
                                        </p:attrNameLst>
                                      </p:cBhvr>
                                      <p:tavLst>
                                        <p:tav tm="0">
                                          <p:val>
                                            <p:strVal val="1+#ppt_w/2"/>
                                          </p:val>
                                        </p:tav>
                                        <p:tav tm="100000">
                                          <p:val>
                                            <p:strVal val="#ppt_x"/>
                                          </p:val>
                                        </p:tav>
                                      </p:tavLst>
                                    </p:anim>
                                    <p:anim calcmode="lin" valueType="num">
                                      <p:cBhvr additive="base">
                                        <p:cTn id="50" dur="500" fill="hold"/>
                                        <p:tgtEl>
                                          <p:spTgt spid="90"/>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xit" presetSubtype="8" fill="hold" nodeType="clickEffect">
                                  <p:stCondLst>
                                    <p:cond delay="0"/>
                                  </p:stCondLst>
                                  <p:childTnLst>
                                    <p:anim calcmode="lin" valueType="num">
                                      <p:cBhvr additive="base">
                                        <p:cTn id="54" dur="500"/>
                                        <p:tgtEl>
                                          <p:spTgt spid="90"/>
                                        </p:tgtEl>
                                        <p:attrNameLst>
                                          <p:attrName>ppt_x</p:attrName>
                                        </p:attrNameLst>
                                      </p:cBhvr>
                                      <p:tavLst>
                                        <p:tav tm="0">
                                          <p:val>
                                            <p:strVal val="ppt_x"/>
                                          </p:val>
                                        </p:tav>
                                        <p:tav tm="100000">
                                          <p:val>
                                            <p:strVal val="0-ppt_w/2"/>
                                          </p:val>
                                        </p:tav>
                                      </p:tavLst>
                                    </p:anim>
                                    <p:anim calcmode="lin" valueType="num">
                                      <p:cBhvr additive="base">
                                        <p:cTn id="55" dur="500"/>
                                        <p:tgtEl>
                                          <p:spTgt spid="90"/>
                                        </p:tgtEl>
                                        <p:attrNameLst>
                                          <p:attrName>ppt_y</p:attrName>
                                        </p:attrNameLst>
                                      </p:cBhvr>
                                      <p:tavLst>
                                        <p:tav tm="0">
                                          <p:val>
                                            <p:strVal val="ppt_y"/>
                                          </p:val>
                                        </p:tav>
                                        <p:tav tm="100000">
                                          <p:val>
                                            <p:strVal val="ppt_y"/>
                                          </p:val>
                                        </p:tav>
                                      </p:tavLst>
                                    </p:anim>
                                    <p:set>
                                      <p:cBhvr>
                                        <p:cTn id="56" dur="1" fill="hold">
                                          <p:stCondLst>
                                            <p:cond delay="499"/>
                                          </p:stCondLst>
                                        </p:cTn>
                                        <p:tgtEl>
                                          <p:spTgt spid="90"/>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nodeType="clickEffect">
                                  <p:stCondLst>
                                    <p:cond delay="0"/>
                                  </p:stCondLst>
                                  <p:childTnLst>
                                    <p:set>
                                      <p:cBhvr>
                                        <p:cTn id="60" dur="1" fill="hold">
                                          <p:stCondLst>
                                            <p:cond delay="0"/>
                                          </p:stCondLst>
                                        </p:cTn>
                                        <p:tgtEl>
                                          <p:spTgt spid="52"/>
                                        </p:tgtEl>
                                        <p:attrNameLst>
                                          <p:attrName>style.visibility</p:attrName>
                                        </p:attrNameLst>
                                      </p:cBhvr>
                                      <p:to>
                                        <p:strVal val="visible"/>
                                      </p:to>
                                    </p:set>
                                    <p:anim calcmode="lin" valueType="num">
                                      <p:cBhvr additive="base">
                                        <p:cTn id="61" dur="500" fill="hold"/>
                                        <p:tgtEl>
                                          <p:spTgt spid="52"/>
                                        </p:tgtEl>
                                        <p:attrNameLst>
                                          <p:attrName>ppt_x</p:attrName>
                                        </p:attrNameLst>
                                      </p:cBhvr>
                                      <p:tavLst>
                                        <p:tav tm="0">
                                          <p:val>
                                            <p:strVal val="1+#ppt_w/2"/>
                                          </p:val>
                                        </p:tav>
                                        <p:tav tm="100000">
                                          <p:val>
                                            <p:strVal val="#ppt_x"/>
                                          </p:val>
                                        </p:tav>
                                      </p:tavLst>
                                    </p:anim>
                                    <p:anim calcmode="lin" valueType="num">
                                      <p:cBhvr additive="base">
                                        <p:cTn id="62" dur="5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nodeType="clickEffect">
                                  <p:stCondLst>
                                    <p:cond delay="0"/>
                                  </p:stCondLst>
                                  <p:childTnLst>
                                    <p:set>
                                      <p:cBhvr>
                                        <p:cTn id="66" dur="1" fill="hold">
                                          <p:stCondLst>
                                            <p:cond delay="0"/>
                                          </p:stCondLst>
                                        </p:cTn>
                                        <p:tgtEl>
                                          <p:spTgt spid="91"/>
                                        </p:tgtEl>
                                        <p:attrNameLst>
                                          <p:attrName>style.visibility</p:attrName>
                                        </p:attrNameLst>
                                      </p:cBhvr>
                                      <p:to>
                                        <p:strVal val="visible"/>
                                      </p:to>
                                    </p:set>
                                    <p:anim calcmode="lin" valueType="num">
                                      <p:cBhvr additive="base">
                                        <p:cTn id="67" dur="500" fill="hold"/>
                                        <p:tgtEl>
                                          <p:spTgt spid="91"/>
                                        </p:tgtEl>
                                        <p:attrNameLst>
                                          <p:attrName>ppt_x</p:attrName>
                                        </p:attrNameLst>
                                      </p:cBhvr>
                                      <p:tavLst>
                                        <p:tav tm="0">
                                          <p:val>
                                            <p:strVal val="1+#ppt_w/2"/>
                                          </p:val>
                                        </p:tav>
                                        <p:tav tm="100000">
                                          <p:val>
                                            <p:strVal val="#ppt_x"/>
                                          </p:val>
                                        </p:tav>
                                      </p:tavLst>
                                    </p:anim>
                                    <p:anim calcmode="lin" valueType="num">
                                      <p:cBhvr additive="base">
                                        <p:cTn id="68" dur="500" fill="hold"/>
                                        <p:tgtEl>
                                          <p:spTgt spid="91"/>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nodeType="clickEffect">
                                  <p:stCondLst>
                                    <p:cond delay="0"/>
                                  </p:stCondLst>
                                  <p:childTnLst>
                                    <p:set>
                                      <p:cBhvr>
                                        <p:cTn id="72" dur="1" fill="hold">
                                          <p:stCondLst>
                                            <p:cond delay="0"/>
                                          </p:stCondLst>
                                        </p:cTn>
                                        <p:tgtEl>
                                          <p:spTgt spid="45"/>
                                        </p:tgtEl>
                                        <p:attrNameLst>
                                          <p:attrName>style.visibility</p:attrName>
                                        </p:attrNameLst>
                                      </p:cBhvr>
                                      <p:to>
                                        <p:strVal val="visible"/>
                                      </p:to>
                                    </p:set>
                                    <p:anim calcmode="lin" valueType="num">
                                      <p:cBhvr additive="base">
                                        <p:cTn id="73" dur="500" fill="hold"/>
                                        <p:tgtEl>
                                          <p:spTgt spid="45"/>
                                        </p:tgtEl>
                                        <p:attrNameLst>
                                          <p:attrName>ppt_x</p:attrName>
                                        </p:attrNameLst>
                                      </p:cBhvr>
                                      <p:tavLst>
                                        <p:tav tm="0">
                                          <p:val>
                                            <p:strVal val="1+#ppt_w/2"/>
                                          </p:val>
                                        </p:tav>
                                        <p:tav tm="100000">
                                          <p:val>
                                            <p:strVal val="#ppt_x"/>
                                          </p:val>
                                        </p:tav>
                                      </p:tavLst>
                                    </p:anim>
                                    <p:anim calcmode="lin" valueType="num">
                                      <p:cBhvr additive="base">
                                        <p:cTn id="74"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2" grpId="0"/>
      <p:bldP spid="14" grpId="0"/>
      <p:bldP spid="15" grpId="0"/>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596348" y="1086678"/>
            <a:ext cx="3886569" cy="1563663"/>
          </a:xfrm>
          <a:prstGeom prst="rect">
            <a:avLst/>
          </a:prstGeom>
          <a:noFill/>
          <a:ln>
            <a:solidFill>
              <a:srgbClr val="FF0000"/>
            </a:solidFill>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ln>
                <a:solidFill>
                  <a:srgbClr val="FF0000"/>
                </a:solidFill>
                <a:prstDash val="dash"/>
              </a:ln>
              <a:noFill/>
            </a:endParaRPr>
          </a:p>
        </p:txBody>
      </p:sp>
      <p:sp>
        <p:nvSpPr>
          <p:cNvPr id="2" name="文本占位符 1"/>
          <p:cNvSpPr>
            <a:spLocks noGrp="1"/>
          </p:cNvSpPr>
          <p:nvPr>
            <p:ph type="body" sz="quarter" idx="11"/>
          </p:nvPr>
        </p:nvSpPr>
        <p:spPr/>
        <p:txBody>
          <a:bodyPr/>
          <a:lstStyle/>
          <a:p>
            <a:r>
              <a:rPr lang="zh-CN" altLang="en-US" dirty="0" smtClean="0"/>
              <a:t>研究内容</a:t>
            </a:r>
            <a:endParaRPr lang="zh-CN" altLang="en-US" dirty="0"/>
          </a:p>
        </p:txBody>
      </p:sp>
      <p:sp>
        <p:nvSpPr>
          <p:cNvPr id="3" name="矩形 2"/>
          <p:cNvSpPr/>
          <p:nvPr/>
        </p:nvSpPr>
        <p:spPr>
          <a:xfrm>
            <a:off x="2807917" y="1567068"/>
            <a:ext cx="1387981" cy="8201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供水管网抗震性态划分</a:t>
            </a:r>
            <a:endParaRPr kumimoji="1" lang="zh-CN" altLang="en-US" dirty="0"/>
          </a:p>
        </p:txBody>
      </p:sp>
      <p:sp>
        <p:nvSpPr>
          <p:cNvPr id="5" name="矩形 4"/>
          <p:cNvSpPr/>
          <p:nvPr/>
        </p:nvSpPr>
        <p:spPr>
          <a:xfrm>
            <a:off x="761493" y="1554184"/>
            <a:ext cx="1701985" cy="8201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供水管网抗震重要节点识别</a:t>
            </a:r>
            <a:endParaRPr kumimoji="1" lang="zh-CN" altLang="en-US" dirty="0"/>
          </a:p>
        </p:txBody>
      </p:sp>
      <p:sp>
        <p:nvSpPr>
          <p:cNvPr id="6" name="矩形 5"/>
          <p:cNvSpPr/>
          <p:nvPr/>
        </p:nvSpPr>
        <p:spPr>
          <a:xfrm>
            <a:off x="9868821" y="1603145"/>
            <a:ext cx="1607562" cy="7970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供水管网震后分区供水</a:t>
            </a:r>
            <a:endParaRPr kumimoji="1" lang="zh-CN" altLang="en-US" dirty="0"/>
          </a:p>
        </p:txBody>
      </p:sp>
      <p:sp>
        <p:nvSpPr>
          <p:cNvPr id="7" name="矩形 6"/>
          <p:cNvSpPr/>
          <p:nvPr/>
        </p:nvSpPr>
        <p:spPr>
          <a:xfrm>
            <a:off x="5399801" y="1518110"/>
            <a:ext cx="1644512" cy="9181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供水管网防灾布局设计</a:t>
            </a:r>
            <a:endParaRPr kumimoji="1" lang="zh-CN" altLang="en-US" dirty="0"/>
          </a:p>
        </p:txBody>
      </p:sp>
      <p:sp>
        <p:nvSpPr>
          <p:cNvPr id="8" name="矩形 7"/>
          <p:cNvSpPr/>
          <p:nvPr/>
        </p:nvSpPr>
        <p:spPr>
          <a:xfrm>
            <a:off x="7248940" y="1554184"/>
            <a:ext cx="1577008" cy="8820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供水管网震害模拟系统开发</a:t>
            </a:r>
            <a:endParaRPr kumimoji="1" lang="zh-CN" altLang="en-US" dirty="0"/>
          </a:p>
        </p:txBody>
      </p:sp>
      <p:sp>
        <p:nvSpPr>
          <p:cNvPr id="9" name="矩形 8"/>
          <p:cNvSpPr/>
          <p:nvPr/>
        </p:nvSpPr>
        <p:spPr>
          <a:xfrm>
            <a:off x="5262678" y="1086678"/>
            <a:ext cx="3762052" cy="1563662"/>
          </a:xfrm>
          <a:prstGeom prst="rect">
            <a:avLst/>
          </a:prstGeom>
          <a:noFill/>
          <a:ln>
            <a:solidFill>
              <a:srgbClr val="FF0000"/>
            </a:solidFill>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ln>
                <a:solidFill>
                  <a:srgbClr val="FF0000"/>
                </a:solidFill>
                <a:prstDash val="dash"/>
              </a:ln>
              <a:noFill/>
            </a:endParaRPr>
          </a:p>
        </p:txBody>
      </p:sp>
      <p:sp>
        <p:nvSpPr>
          <p:cNvPr id="10" name="矩形 9"/>
          <p:cNvSpPr/>
          <p:nvPr/>
        </p:nvSpPr>
        <p:spPr>
          <a:xfrm>
            <a:off x="9820229" y="1086679"/>
            <a:ext cx="1788675" cy="1563662"/>
          </a:xfrm>
          <a:prstGeom prst="rect">
            <a:avLst/>
          </a:prstGeom>
          <a:noFill/>
          <a:ln>
            <a:solidFill>
              <a:srgbClr val="FF0000"/>
            </a:solidFill>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ln>
                <a:solidFill>
                  <a:srgbClr val="FF0000"/>
                </a:solidFill>
                <a:prstDash val="dash"/>
              </a:ln>
              <a:noFill/>
            </a:endParaRPr>
          </a:p>
        </p:txBody>
      </p:sp>
      <p:sp>
        <p:nvSpPr>
          <p:cNvPr id="12" name="矩形 11"/>
          <p:cNvSpPr/>
          <p:nvPr/>
        </p:nvSpPr>
        <p:spPr>
          <a:xfrm>
            <a:off x="2305878" y="1128644"/>
            <a:ext cx="1067493" cy="3894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600" dirty="0" smtClean="0"/>
              <a:t>性态研究</a:t>
            </a:r>
            <a:endParaRPr kumimoji="1" lang="zh-CN" altLang="en-US" sz="2400" dirty="0"/>
          </a:p>
        </p:txBody>
      </p:sp>
      <p:sp>
        <p:nvSpPr>
          <p:cNvPr id="14" name="矩形 13"/>
          <p:cNvSpPr/>
          <p:nvPr/>
        </p:nvSpPr>
        <p:spPr>
          <a:xfrm>
            <a:off x="6637222" y="1136375"/>
            <a:ext cx="1012963" cy="3894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600" dirty="0" smtClean="0"/>
              <a:t>优化设计</a:t>
            </a:r>
            <a:endParaRPr kumimoji="1" lang="zh-CN" altLang="en-US" sz="2400" dirty="0"/>
          </a:p>
        </p:txBody>
      </p:sp>
      <p:sp>
        <p:nvSpPr>
          <p:cNvPr id="15" name="矩形 14"/>
          <p:cNvSpPr/>
          <p:nvPr/>
        </p:nvSpPr>
        <p:spPr>
          <a:xfrm>
            <a:off x="10252074" y="1155514"/>
            <a:ext cx="1044162" cy="3894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600" dirty="0"/>
              <a:t>震</a:t>
            </a:r>
            <a:r>
              <a:rPr kumimoji="1" lang="zh-CN" altLang="en-US" sz="1600" dirty="0" smtClean="0"/>
              <a:t>后控制</a:t>
            </a:r>
            <a:endParaRPr kumimoji="1" lang="zh-CN" altLang="en-US" sz="2400" dirty="0"/>
          </a:p>
        </p:txBody>
      </p:sp>
      <p:sp>
        <p:nvSpPr>
          <p:cNvPr id="16" name="右箭头 15"/>
          <p:cNvSpPr/>
          <p:nvPr/>
        </p:nvSpPr>
        <p:spPr>
          <a:xfrm>
            <a:off x="4531877" y="1773994"/>
            <a:ext cx="482600" cy="2032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右箭头 16"/>
          <p:cNvSpPr/>
          <p:nvPr/>
        </p:nvSpPr>
        <p:spPr>
          <a:xfrm>
            <a:off x="9096329" y="1773995"/>
            <a:ext cx="482600" cy="2032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9" name="组合 18"/>
          <p:cNvGrpSpPr/>
          <p:nvPr/>
        </p:nvGrpSpPr>
        <p:grpSpPr>
          <a:xfrm>
            <a:off x="6222057" y="2436280"/>
            <a:ext cx="3463910" cy="2824712"/>
            <a:chOff x="6222057" y="2436280"/>
            <a:chExt cx="3463910" cy="2824712"/>
          </a:xfrm>
        </p:grpSpPr>
        <p:cxnSp>
          <p:nvCxnSpPr>
            <p:cNvPr id="20" name="肘形连接符 19"/>
            <p:cNvCxnSpPr>
              <a:stCxn id="7" idx="2"/>
              <a:endCxn id="41" idx="1"/>
            </p:cNvCxnSpPr>
            <p:nvPr/>
          </p:nvCxnSpPr>
          <p:spPr>
            <a:xfrm rot="16200000" flipH="1">
              <a:off x="5842741" y="2815596"/>
              <a:ext cx="1178959" cy="42032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3" name="肘形连接符 22"/>
            <p:cNvCxnSpPr>
              <a:endCxn id="43" idx="1"/>
            </p:cNvCxnSpPr>
            <p:nvPr/>
          </p:nvCxnSpPr>
          <p:spPr>
            <a:xfrm rot="16200000" flipH="1">
              <a:off x="6043963" y="3793332"/>
              <a:ext cx="776515" cy="420327"/>
            </a:xfrm>
            <a:prstGeom prst="bentConnector2">
              <a:avLst/>
            </a:prstGeom>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6222059" y="3416457"/>
              <a:ext cx="3463908" cy="1844535"/>
              <a:chOff x="5873721" y="3406400"/>
              <a:chExt cx="3463908" cy="1844535"/>
            </a:xfrm>
          </p:grpSpPr>
          <p:sp>
            <p:nvSpPr>
              <p:cNvPr id="41" name="矩形 40"/>
              <p:cNvSpPr/>
              <p:nvPr/>
            </p:nvSpPr>
            <p:spPr>
              <a:xfrm>
                <a:off x="6294046" y="3406400"/>
                <a:ext cx="3043583" cy="397565"/>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zh-CN" altLang="en-US" dirty="0" smtClean="0"/>
                  <a:t>管网分级</a:t>
                </a:r>
                <a:endParaRPr kumimoji="1" lang="zh-CN" altLang="en-US" dirty="0"/>
              </a:p>
            </p:txBody>
          </p:sp>
          <p:sp>
            <p:nvSpPr>
              <p:cNvPr id="43" name="矩形 42"/>
              <p:cNvSpPr/>
              <p:nvPr/>
            </p:nvSpPr>
            <p:spPr>
              <a:xfrm>
                <a:off x="6294046" y="4182914"/>
                <a:ext cx="3043583" cy="397565"/>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zh-CN" altLang="en-US" dirty="0"/>
                  <a:t>冗余度设置</a:t>
                </a:r>
              </a:p>
            </p:txBody>
          </p:sp>
          <p:sp>
            <p:nvSpPr>
              <p:cNvPr id="48" name="矩形 47"/>
              <p:cNvSpPr/>
              <p:nvPr/>
            </p:nvSpPr>
            <p:spPr>
              <a:xfrm>
                <a:off x="6294046" y="4853370"/>
                <a:ext cx="3043583" cy="397565"/>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zh-CN" altLang="en-US" dirty="0" smtClean="0"/>
                  <a:t>设定地震下水厂布局</a:t>
                </a:r>
                <a:endParaRPr kumimoji="1" lang="zh-CN" altLang="en-US" dirty="0"/>
              </a:p>
            </p:txBody>
          </p:sp>
          <p:cxnSp>
            <p:nvCxnSpPr>
              <p:cNvPr id="31" name="肘形连接符 30"/>
              <p:cNvCxnSpPr>
                <a:endCxn id="48" idx="1"/>
              </p:cNvCxnSpPr>
              <p:nvPr/>
            </p:nvCxnSpPr>
            <p:spPr>
              <a:xfrm rot="16200000" flipH="1">
                <a:off x="5748656" y="4506762"/>
                <a:ext cx="670455" cy="420325"/>
              </a:xfrm>
              <a:prstGeom prst="bentConnector2">
                <a:avLst/>
              </a:prstGeom>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971107488"/>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2000" fill="hold"/>
                                        <p:tgtEl>
                                          <p:spTgt spid="8"/>
                                        </p:tgtEl>
                                        <p:attrNameLst>
                                          <p:attrName>fillcolor</p:attrName>
                                        </p:attrNameLst>
                                      </p:cBhvr>
                                      <p:to>
                                        <a:srgbClr val="FF0000"/>
                                      </p:to>
                                    </p:animClr>
                                    <p:set>
                                      <p:cBhvr>
                                        <p:cTn id="13" dur="2000" fill="hold"/>
                                        <p:tgtEl>
                                          <p:spTgt spid="8"/>
                                        </p:tgtEl>
                                        <p:attrNameLst>
                                          <p:attrName>fill.type</p:attrName>
                                        </p:attrNameLst>
                                      </p:cBhvr>
                                      <p:to>
                                        <p:strVal val="solid"/>
                                      </p:to>
                                    </p:set>
                                    <p:set>
                                      <p:cBhvr>
                                        <p:cTn id="14" dur="2000" fill="hold"/>
                                        <p:tgtEl>
                                          <p:spTgt spid="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596348" y="1086678"/>
            <a:ext cx="3886569" cy="1563663"/>
          </a:xfrm>
          <a:prstGeom prst="rect">
            <a:avLst/>
          </a:prstGeom>
          <a:noFill/>
          <a:ln>
            <a:solidFill>
              <a:srgbClr val="FF0000"/>
            </a:solidFill>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ln>
                <a:solidFill>
                  <a:srgbClr val="FF0000"/>
                </a:solidFill>
                <a:prstDash val="dash"/>
              </a:ln>
              <a:noFill/>
            </a:endParaRPr>
          </a:p>
        </p:txBody>
      </p:sp>
      <p:sp>
        <p:nvSpPr>
          <p:cNvPr id="2" name="文本占位符 1"/>
          <p:cNvSpPr>
            <a:spLocks noGrp="1"/>
          </p:cNvSpPr>
          <p:nvPr>
            <p:ph type="body" sz="quarter" idx="11"/>
          </p:nvPr>
        </p:nvSpPr>
        <p:spPr/>
        <p:txBody>
          <a:bodyPr/>
          <a:lstStyle/>
          <a:p>
            <a:r>
              <a:rPr lang="zh-CN" altLang="en-US" dirty="0" smtClean="0"/>
              <a:t>研究内容</a:t>
            </a:r>
            <a:endParaRPr lang="zh-CN" altLang="en-US" dirty="0"/>
          </a:p>
        </p:txBody>
      </p:sp>
      <p:sp>
        <p:nvSpPr>
          <p:cNvPr id="3" name="矩形 2"/>
          <p:cNvSpPr/>
          <p:nvPr/>
        </p:nvSpPr>
        <p:spPr>
          <a:xfrm>
            <a:off x="2807917" y="1567068"/>
            <a:ext cx="1387981" cy="8201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供水管网抗震性态划分</a:t>
            </a:r>
            <a:endParaRPr kumimoji="1" lang="zh-CN" altLang="en-US" dirty="0"/>
          </a:p>
        </p:txBody>
      </p:sp>
      <p:sp>
        <p:nvSpPr>
          <p:cNvPr id="5" name="矩形 4"/>
          <p:cNvSpPr/>
          <p:nvPr/>
        </p:nvSpPr>
        <p:spPr>
          <a:xfrm>
            <a:off x="761493" y="1554184"/>
            <a:ext cx="1701985" cy="8201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供水管网抗震重要节点识别</a:t>
            </a:r>
            <a:endParaRPr kumimoji="1" lang="zh-CN" altLang="en-US" dirty="0"/>
          </a:p>
        </p:txBody>
      </p:sp>
      <p:sp>
        <p:nvSpPr>
          <p:cNvPr id="6" name="矩形 5"/>
          <p:cNvSpPr/>
          <p:nvPr/>
        </p:nvSpPr>
        <p:spPr>
          <a:xfrm>
            <a:off x="9868821" y="1603145"/>
            <a:ext cx="1607562" cy="7970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供水管网震后分区供水</a:t>
            </a:r>
            <a:endParaRPr kumimoji="1" lang="zh-CN" altLang="en-US" dirty="0"/>
          </a:p>
        </p:txBody>
      </p:sp>
      <p:sp>
        <p:nvSpPr>
          <p:cNvPr id="7" name="矩形 6"/>
          <p:cNvSpPr/>
          <p:nvPr/>
        </p:nvSpPr>
        <p:spPr>
          <a:xfrm>
            <a:off x="5399801" y="1518110"/>
            <a:ext cx="1644512" cy="9181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供水管网防灾布局设计</a:t>
            </a:r>
            <a:endParaRPr kumimoji="1" lang="zh-CN" altLang="en-US" dirty="0"/>
          </a:p>
        </p:txBody>
      </p:sp>
      <p:sp>
        <p:nvSpPr>
          <p:cNvPr id="8" name="矩形 7"/>
          <p:cNvSpPr/>
          <p:nvPr/>
        </p:nvSpPr>
        <p:spPr>
          <a:xfrm>
            <a:off x="7248940" y="1554184"/>
            <a:ext cx="1577008" cy="88209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供水管网震害模拟统开发</a:t>
            </a:r>
            <a:endParaRPr kumimoji="1" lang="zh-CN" altLang="en-US" dirty="0"/>
          </a:p>
        </p:txBody>
      </p:sp>
      <p:sp>
        <p:nvSpPr>
          <p:cNvPr id="9" name="矩形 8"/>
          <p:cNvSpPr/>
          <p:nvPr/>
        </p:nvSpPr>
        <p:spPr>
          <a:xfrm>
            <a:off x="5262678" y="1086678"/>
            <a:ext cx="3762052" cy="1563662"/>
          </a:xfrm>
          <a:prstGeom prst="rect">
            <a:avLst/>
          </a:prstGeom>
          <a:noFill/>
          <a:ln>
            <a:solidFill>
              <a:srgbClr val="FF0000"/>
            </a:solidFill>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ln>
                <a:solidFill>
                  <a:srgbClr val="FF0000"/>
                </a:solidFill>
                <a:prstDash val="dash"/>
              </a:ln>
              <a:noFill/>
            </a:endParaRPr>
          </a:p>
        </p:txBody>
      </p:sp>
      <p:sp>
        <p:nvSpPr>
          <p:cNvPr id="10" name="矩形 9"/>
          <p:cNvSpPr/>
          <p:nvPr/>
        </p:nvSpPr>
        <p:spPr>
          <a:xfrm>
            <a:off x="9820229" y="1086679"/>
            <a:ext cx="1788675" cy="1563662"/>
          </a:xfrm>
          <a:prstGeom prst="rect">
            <a:avLst/>
          </a:prstGeom>
          <a:noFill/>
          <a:ln>
            <a:solidFill>
              <a:srgbClr val="FF0000"/>
            </a:solidFill>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ln>
                <a:solidFill>
                  <a:srgbClr val="FF0000"/>
                </a:solidFill>
                <a:prstDash val="dash"/>
              </a:ln>
              <a:noFill/>
            </a:endParaRPr>
          </a:p>
        </p:txBody>
      </p:sp>
      <p:sp>
        <p:nvSpPr>
          <p:cNvPr id="12" name="矩形 11"/>
          <p:cNvSpPr/>
          <p:nvPr/>
        </p:nvSpPr>
        <p:spPr>
          <a:xfrm>
            <a:off x="2020128" y="1128644"/>
            <a:ext cx="1067493" cy="3894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600" dirty="0" smtClean="0"/>
              <a:t>性态研究</a:t>
            </a:r>
            <a:endParaRPr kumimoji="1" lang="zh-CN" altLang="en-US" sz="2400" dirty="0"/>
          </a:p>
        </p:txBody>
      </p:sp>
      <p:sp>
        <p:nvSpPr>
          <p:cNvPr id="14" name="矩形 13"/>
          <p:cNvSpPr/>
          <p:nvPr/>
        </p:nvSpPr>
        <p:spPr>
          <a:xfrm>
            <a:off x="6637222" y="1136375"/>
            <a:ext cx="1012963" cy="3894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600" dirty="0" smtClean="0"/>
              <a:t>优化设计</a:t>
            </a:r>
            <a:endParaRPr kumimoji="1" lang="zh-CN" altLang="en-US" sz="2400" dirty="0"/>
          </a:p>
        </p:txBody>
      </p:sp>
      <p:sp>
        <p:nvSpPr>
          <p:cNvPr id="15" name="矩形 14"/>
          <p:cNvSpPr/>
          <p:nvPr/>
        </p:nvSpPr>
        <p:spPr>
          <a:xfrm>
            <a:off x="10252074" y="1155514"/>
            <a:ext cx="1044162" cy="3894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600" dirty="0"/>
              <a:t>震</a:t>
            </a:r>
            <a:r>
              <a:rPr kumimoji="1" lang="zh-CN" altLang="en-US" sz="1600" dirty="0" smtClean="0"/>
              <a:t>后控制</a:t>
            </a:r>
            <a:endParaRPr kumimoji="1" lang="zh-CN" altLang="en-US" sz="2400" dirty="0"/>
          </a:p>
        </p:txBody>
      </p:sp>
      <p:sp>
        <p:nvSpPr>
          <p:cNvPr id="16" name="右箭头 15"/>
          <p:cNvSpPr/>
          <p:nvPr/>
        </p:nvSpPr>
        <p:spPr>
          <a:xfrm>
            <a:off x="4531877" y="1773994"/>
            <a:ext cx="482600" cy="2032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右箭头 16"/>
          <p:cNvSpPr/>
          <p:nvPr/>
        </p:nvSpPr>
        <p:spPr>
          <a:xfrm>
            <a:off x="9096329" y="1773995"/>
            <a:ext cx="482600" cy="2032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29" name="组合 28"/>
          <p:cNvGrpSpPr/>
          <p:nvPr/>
        </p:nvGrpSpPr>
        <p:grpSpPr>
          <a:xfrm>
            <a:off x="8037444" y="2436280"/>
            <a:ext cx="3010516" cy="2396977"/>
            <a:chOff x="8037444" y="2436280"/>
            <a:chExt cx="3010516" cy="2396977"/>
          </a:xfrm>
        </p:grpSpPr>
        <p:sp>
          <p:nvSpPr>
            <p:cNvPr id="24" name="矩形 23"/>
            <p:cNvSpPr/>
            <p:nvPr/>
          </p:nvSpPr>
          <p:spPr>
            <a:xfrm>
              <a:off x="8200138" y="2916144"/>
              <a:ext cx="2580387" cy="530532"/>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zh-CN" altLang="en-US" dirty="0" smtClean="0"/>
                <a:t>建立地震破坏管网信息</a:t>
              </a:r>
              <a:endParaRPr kumimoji="1" lang="zh-CN" altLang="en-US" dirty="0"/>
            </a:p>
          </p:txBody>
        </p:sp>
        <p:sp>
          <p:nvSpPr>
            <p:cNvPr id="25" name="矩形 24"/>
            <p:cNvSpPr/>
            <p:nvPr/>
          </p:nvSpPr>
          <p:spPr>
            <a:xfrm>
              <a:off x="8221446" y="3615213"/>
              <a:ext cx="2826514" cy="512065"/>
            </a:xfrm>
            <a:prstGeom prst="rect">
              <a:avLst/>
            </a:prstGeom>
            <a:solidFill>
              <a:srgbClr val="FFC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zh-CN" altLang="en-US" dirty="0" smtClean="0"/>
                <a:t>调用程序计算水力平差</a:t>
              </a:r>
              <a:endParaRPr kumimoji="1" lang="zh-CN" altLang="en-US" dirty="0"/>
            </a:p>
          </p:txBody>
        </p:sp>
        <p:sp>
          <p:nvSpPr>
            <p:cNvPr id="26" name="矩形 25"/>
            <p:cNvSpPr/>
            <p:nvPr/>
          </p:nvSpPr>
          <p:spPr>
            <a:xfrm>
              <a:off x="8255154" y="4317385"/>
              <a:ext cx="1897454" cy="515872"/>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zh-CN" altLang="en-US" dirty="0" smtClean="0"/>
                <a:t>输出计算结果</a:t>
              </a:r>
              <a:endParaRPr kumimoji="1" lang="zh-CN" altLang="en-US" dirty="0"/>
            </a:p>
          </p:txBody>
        </p:sp>
        <p:cxnSp>
          <p:nvCxnSpPr>
            <p:cNvPr id="19" name="肘形连接符 18"/>
            <p:cNvCxnSpPr>
              <a:stCxn id="8" idx="2"/>
              <a:endCxn id="24" idx="1"/>
            </p:cNvCxnSpPr>
            <p:nvPr/>
          </p:nvCxnSpPr>
          <p:spPr>
            <a:xfrm rot="16200000" flipH="1">
              <a:off x="7746227" y="2727498"/>
              <a:ext cx="745129" cy="16269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2" name="肘形连接符 21"/>
            <p:cNvCxnSpPr>
              <a:endCxn id="25" idx="1"/>
            </p:cNvCxnSpPr>
            <p:nvPr/>
          </p:nvCxnSpPr>
          <p:spPr>
            <a:xfrm rot="16200000" flipH="1">
              <a:off x="7784527" y="3434327"/>
              <a:ext cx="689836" cy="18400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8" name="肘形连接符 27"/>
            <p:cNvCxnSpPr>
              <a:endCxn id="26" idx="1"/>
            </p:cNvCxnSpPr>
            <p:nvPr/>
          </p:nvCxnSpPr>
          <p:spPr>
            <a:xfrm rot="16200000" flipH="1">
              <a:off x="7794261" y="4114428"/>
              <a:ext cx="704076" cy="217710"/>
            </a:xfrm>
            <a:prstGeom prst="bentConnector2">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25733753"/>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1+#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596348" y="1086678"/>
            <a:ext cx="3886569" cy="1563663"/>
          </a:xfrm>
          <a:prstGeom prst="rect">
            <a:avLst/>
          </a:prstGeom>
          <a:noFill/>
          <a:ln>
            <a:solidFill>
              <a:srgbClr val="FF0000"/>
            </a:solidFill>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ln>
                <a:solidFill>
                  <a:srgbClr val="FF0000"/>
                </a:solidFill>
                <a:prstDash val="dash"/>
              </a:ln>
              <a:noFill/>
            </a:endParaRPr>
          </a:p>
        </p:txBody>
      </p:sp>
      <p:sp>
        <p:nvSpPr>
          <p:cNvPr id="2" name="文本占位符 1"/>
          <p:cNvSpPr>
            <a:spLocks noGrp="1"/>
          </p:cNvSpPr>
          <p:nvPr>
            <p:ph type="body" sz="quarter" idx="11"/>
          </p:nvPr>
        </p:nvSpPr>
        <p:spPr/>
        <p:txBody>
          <a:bodyPr/>
          <a:lstStyle/>
          <a:p>
            <a:r>
              <a:rPr lang="zh-CN" altLang="en-US" dirty="0" smtClean="0"/>
              <a:t>研究内容</a:t>
            </a:r>
            <a:endParaRPr lang="zh-CN" altLang="en-US" dirty="0"/>
          </a:p>
        </p:txBody>
      </p:sp>
      <p:sp>
        <p:nvSpPr>
          <p:cNvPr id="3" name="矩形 2"/>
          <p:cNvSpPr/>
          <p:nvPr/>
        </p:nvSpPr>
        <p:spPr>
          <a:xfrm>
            <a:off x="2807917" y="1567068"/>
            <a:ext cx="1387981" cy="8201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供水管网抗震性态划分</a:t>
            </a:r>
            <a:endParaRPr kumimoji="1" lang="zh-CN" altLang="en-US" dirty="0"/>
          </a:p>
        </p:txBody>
      </p:sp>
      <p:sp>
        <p:nvSpPr>
          <p:cNvPr id="5" name="矩形 4"/>
          <p:cNvSpPr/>
          <p:nvPr/>
        </p:nvSpPr>
        <p:spPr>
          <a:xfrm>
            <a:off x="761493" y="1554184"/>
            <a:ext cx="1701985" cy="8201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供水管网抗震重要节点识别</a:t>
            </a:r>
            <a:endParaRPr kumimoji="1" lang="zh-CN" altLang="en-US" dirty="0"/>
          </a:p>
        </p:txBody>
      </p:sp>
      <p:sp>
        <p:nvSpPr>
          <p:cNvPr id="6" name="矩形 5"/>
          <p:cNvSpPr/>
          <p:nvPr/>
        </p:nvSpPr>
        <p:spPr>
          <a:xfrm>
            <a:off x="9868821" y="1603145"/>
            <a:ext cx="1607562" cy="7970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供水管网震后分区供水</a:t>
            </a:r>
            <a:endParaRPr kumimoji="1" lang="zh-CN" altLang="en-US" dirty="0"/>
          </a:p>
        </p:txBody>
      </p:sp>
      <p:sp>
        <p:nvSpPr>
          <p:cNvPr id="7" name="矩形 6"/>
          <p:cNvSpPr/>
          <p:nvPr/>
        </p:nvSpPr>
        <p:spPr>
          <a:xfrm>
            <a:off x="5399801" y="1518110"/>
            <a:ext cx="1644512" cy="9181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供水管网防灾布局设计</a:t>
            </a:r>
            <a:endParaRPr kumimoji="1" lang="zh-CN" altLang="en-US" dirty="0"/>
          </a:p>
        </p:txBody>
      </p:sp>
      <p:sp>
        <p:nvSpPr>
          <p:cNvPr id="8" name="矩形 7"/>
          <p:cNvSpPr/>
          <p:nvPr/>
        </p:nvSpPr>
        <p:spPr>
          <a:xfrm>
            <a:off x="7248940" y="1554184"/>
            <a:ext cx="1577008" cy="8820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供水管网震害模拟系统开发</a:t>
            </a:r>
            <a:endParaRPr kumimoji="1" lang="zh-CN" altLang="en-US" dirty="0"/>
          </a:p>
        </p:txBody>
      </p:sp>
      <p:sp>
        <p:nvSpPr>
          <p:cNvPr id="9" name="矩形 8"/>
          <p:cNvSpPr/>
          <p:nvPr/>
        </p:nvSpPr>
        <p:spPr>
          <a:xfrm>
            <a:off x="5262678" y="1086678"/>
            <a:ext cx="3762052" cy="1563662"/>
          </a:xfrm>
          <a:prstGeom prst="rect">
            <a:avLst/>
          </a:prstGeom>
          <a:noFill/>
          <a:ln>
            <a:solidFill>
              <a:srgbClr val="FF0000"/>
            </a:solidFill>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ln>
                <a:solidFill>
                  <a:srgbClr val="FF0000"/>
                </a:solidFill>
                <a:prstDash val="dash"/>
              </a:ln>
              <a:noFill/>
            </a:endParaRPr>
          </a:p>
        </p:txBody>
      </p:sp>
      <p:sp>
        <p:nvSpPr>
          <p:cNvPr id="10" name="矩形 9"/>
          <p:cNvSpPr/>
          <p:nvPr/>
        </p:nvSpPr>
        <p:spPr>
          <a:xfrm>
            <a:off x="9820229" y="1086679"/>
            <a:ext cx="1788675" cy="1563662"/>
          </a:xfrm>
          <a:prstGeom prst="rect">
            <a:avLst/>
          </a:prstGeom>
          <a:noFill/>
          <a:ln>
            <a:solidFill>
              <a:srgbClr val="FF0000"/>
            </a:solidFill>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ln>
                <a:solidFill>
                  <a:srgbClr val="FF0000"/>
                </a:solidFill>
                <a:prstDash val="dash"/>
              </a:ln>
              <a:noFill/>
            </a:endParaRPr>
          </a:p>
        </p:txBody>
      </p:sp>
      <p:sp>
        <p:nvSpPr>
          <p:cNvPr id="12" name="矩形 11"/>
          <p:cNvSpPr/>
          <p:nvPr/>
        </p:nvSpPr>
        <p:spPr>
          <a:xfrm>
            <a:off x="1988378" y="1128644"/>
            <a:ext cx="1067493" cy="3894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600" dirty="0" smtClean="0"/>
              <a:t>性态研究</a:t>
            </a:r>
            <a:endParaRPr kumimoji="1" lang="zh-CN" altLang="en-US" sz="2400" dirty="0"/>
          </a:p>
        </p:txBody>
      </p:sp>
      <p:sp>
        <p:nvSpPr>
          <p:cNvPr id="14" name="矩形 13"/>
          <p:cNvSpPr/>
          <p:nvPr/>
        </p:nvSpPr>
        <p:spPr>
          <a:xfrm>
            <a:off x="6637222" y="1136375"/>
            <a:ext cx="1012963" cy="3894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600" dirty="0" smtClean="0"/>
              <a:t>优化设计</a:t>
            </a:r>
            <a:endParaRPr kumimoji="1" lang="zh-CN" altLang="en-US" sz="2400" dirty="0"/>
          </a:p>
        </p:txBody>
      </p:sp>
      <p:sp>
        <p:nvSpPr>
          <p:cNvPr id="15" name="矩形 14"/>
          <p:cNvSpPr/>
          <p:nvPr/>
        </p:nvSpPr>
        <p:spPr>
          <a:xfrm>
            <a:off x="10299699" y="1155514"/>
            <a:ext cx="1044162" cy="3894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600" dirty="0"/>
              <a:t>震</a:t>
            </a:r>
            <a:r>
              <a:rPr kumimoji="1" lang="zh-CN" altLang="en-US" sz="1600" dirty="0" smtClean="0"/>
              <a:t>后控制</a:t>
            </a:r>
            <a:endParaRPr kumimoji="1" lang="zh-CN" altLang="en-US" sz="2400" dirty="0"/>
          </a:p>
        </p:txBody>
      </p:sp>
      <p:sp>
        <p:nvSpPr>
          <p:cNvPr id="16" name="右箭头 15"/>
          <p:cNvSpPr/>
          <p:nvPr/>
        </p:nvSpPr>
        <p:spPr>
          <a:xfrm>
            <a:off x="4531877" y="1773994"/>
            <a:ext cx="482600" cy="2032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右箭头 16"/>
          <p:cNvSpPr/>
          <p:nvPr/>
        </p:nvSpPr>
        <p:spPr>
          <a:xfrm>
            <a:off x="9096329" y="1773995"/>
            <a:ext cx="482600" cy="2032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矩形 40"/>
          <p:cNvSpPr/>
          <p:nvPr/>
        </p:nvSpPr>
        <p:spPr>
          <a:xfrm>
            <a:off x="5491194" y="2829876"/>
            <a:ext cx="484125" cy="1271748"/>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zh-CN" altLang="en-US" dirty="0" smtClean="0"/>
              <a:t>管网分级</a:t>
            </a:r>
            <a:endParaRPr kumimoji="1" lang="zh-CN" altLang="en-US" dirty="0"/>
          </a:p>
        </p:txBody>
      </p:sp>
      <p:sp>
        <p:nvSpPr>
          <p:cNvPr id="43" name="矩形 42"/>
          <p:cNvSpPr/>
          <p:nvPr/>
        </p:nvSpPr>
        <p:spPr>
          <a:xfrm>
            <a:off x="6101398" y="2811539"/>
            <a:ext cx="578172" cy="1475453"/>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zh-CN" altLang="en-US" dirty="0"/>
              <a:t>冗余度设置</a:t>
            </a:r>
          </a:p>
        </p:txBody>
      </p:sp>
      <p:sp>
        <p:nvSpPr>
          <p:cNvPr id="48" name="矩形 47"/>
          <p:cNvSpPr/>
          <p:nvPr/>
        </p:nvSpPr>
        <p:spPr>
          <a:xfrm>
            <a:off x="6796839" y="2819636"/>
            <a:ext cx="547393" cy="2638004"/>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zh-CN" altLang="en-US" dirty="0" smtClean="0"/>
              <a:t>设定地震下水厂布局</a:t>
            </a:r>
            <a:endParaRPr kumimoji="1" lang="zh-CN" altLang="en-US" dirty="0"/>
          </a:p>
        </p:txBody>
      </p:sp>
      <p:grpSp>
        <p:nvGrpSpPr>
          <p:cNvPr id="19" name="组合 18"/>
          <p:cNvGrpSpPr/>
          <p:nvPr/>
        </p:nvGrpSpPr>
        <p:grpSpPr>
          <a:xfrm rot="5400000">
            <a:off x="3579182" y="3870346"/>
            <a:ext cx="1833586" cy="1776424"/>
            <a:chOff x="4942766" y="3202982"/>
            <a:chExt cx="2563328" cy="1776424"/>
          </a:xfrm>
        </p:grpSpPr>
        <p:grpSp>
          <p:nvGrpSpPr>
            <p:cNvPr id="20" name="组合 19"/>
            <p:cNvGrpSpPr/>
            <p:nvPr/>
          </p:nvGrpSpPr>
          <p:grpSpPr>
            <a:xfrm>
              <a:off x="5399802" y="3202982"/>
              <a:ext cx="2106292" cy="1776424"/>
              <a:chOff x="4482916" y="4816519"/>
              <a:chExt cx="2106292" cy="1776424"/>
            </a:xfrm>
          </p:grpSpPr>
          <p:sp>
            <p:nvSpPr>
              <p:cNvPr id="24" name="矩形 23"/>
              <p:cNvSpPr/>
              <p:nvPr/>
            </p:nvSpPr>
            <p:spPr>
              <a:xfrm>
                <a:off x="4482917" y="4816519"/>
                <a:ext cx="2106291" cy="397565"/>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zh-CN" altLang="en-US" dirty="0"/>
                  <a:t>韧性</a:t>
                </a:r>
              </a:p>
            </p:txBody>
          </p:sp>
          <p:sp>
            <p:nvSpPr>
              <p:cNvPr id="25" name="矩形 24"/>
              <p:cNvSpPr/>
              <p:nvPr/>
            </p:nvSpPr>
            <p:spPr>
              <a:xfrm>
                <a:off x="4482917" y="5515659"/>
                <a:ext cx="2106291" cy="397565"/>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zh-CN" altLang="en-US" dirty="0"/>
                  <a:t>鲁棒性</a:t>
                </a:r>
              </a:p>
            </p:txBody>
          </p:sp>
          <p:sp>
            <p:nvSpPr>
              <p:cNvPr id="26" name="矩形 25"/>
              <p:cNvSpPr/>
              <p:nvPr/>
            </p:nvSpPr>
            <p:spPr>
              <a:xfrm>
                <a:off x="4482916" y="6195378"/>
                <a:ext cx="2106290" cy="397565"/>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zh-CN" altLang="en-US" dirty="0"/>
                  <a:t>可靠性</a:t>
                </a:r>
              </a:p>
            </p:txBody>
          </p:sp>
        </p:grpSp>
        <p:cxnSp>
          <p:nvCxnSpPr>
            <p:cNvPr id="21" name="肘形连接符 20"/>
            <p:cNvCxnSpPr>
              <a:endCxn id="24" idx="1"/>
            </p:cNvCxnSpPr>
            <p:nvPr/>
          </p:nvCxnSpPr>
          <p:spPr>
            <a:xfrm rot="16200000">
              <a:off x="4865054" y="3622387"/>
              <a:ext cx="755372" cy="31412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2" name="肘形连接符 21"/>
            <p:cNvCxnSpPr>
              <a:endCxn id="26" idx="1"/>
            </p:cNvCxnSpPr>
            <p:nvPr/>
          </p:nvCxnSpPr>
          <p:spPr>
            <a:xfrm rot="5400000" flipV="1">
              <a:off x="4861756" y="4242578"/>
              <a:ext cx="761965" cy="31412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9" idx="2"/>
              <a:endCxn id="25" idx="1"/>
            </p:cNvCxnSpPr>
            <p:nvPr/>
          </p:nvCxnSpPr>
          <p:spPr>
            <a:xfrm rot="16200000" flipH="1">
              <a:off x="5171107" y="3872209"/>
              <a:ext cx="356" cy="457037"/>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rot="5400000">
            <a:off x="3940786" y="5372854"/>
            <a:ext cx="1119149" cy="1724143"/>
            <a:chOff x="-566006" y="7441256"/>
            <a:chExt cx="6528691" cy="1724143"/>
          </a:xfrm>
        </p:grpSpPr>
        <p:sp>
          <p:nvSpPr>
            <p:cNvPr id="28" name="矩形 27"/>
            <p:cNvSpPr/>
            <p:nvPr/>
          </p:nvSpPr>
          <p:spPr>
            <a:xfrm rot="16200000">
              <a:off x="2721409" y="5924123"/>
              <a:ext cx="1724143" cy="475840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zh-CN" altLang="en-US" dirty="0"/>
                <a:t>供水管网抗震评价体系建立</a:t>
              </a:r>
            </a:p>
          </p:txBody>
        </p:sp>
        <p:cxnSp>
          <p:nvCxnSpPr>
            <p:cNvPr id="29" name="肘形连接符 28"/>
            <p:cNvCxnSpPr>
              <a:stCxn id="24" idx="3"/>
              <a:endCxn id="28" idx="0"/>
            </p:cNvCxnSpPr>
            <p:nvPr/>
          </p:nvCxnSpPr>
          <p:spPr>
            <a:xfrm>
              <a:off x="-565991" y="7618285"/>
              <a:ext cx="1770271" cy="68504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26" idx="3"/>
              <a:endCxn id="28" idx="0"/>
            </p:cNvCxnSpPr>
            <p:nvPr/>
          </p:nvCxnSpPr>
          <p:spPr>
            <a:xfrm rot="10800000" flipH="1">
              <a:off x="-566006" y="8303327"/>
              <a:ext cx="1770282" cy="69381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5" idx="3"/>
              <a:endCxn id="28" idx="0"/>
            </p:cNvCxnSpPr>
            <p:nvPr/>
          </p:nvCxnSpPr>
          <p:spPr>
            <a:xfrm rot="16200000">
              <a:off x="312088" y="7425239"/>
              <a:ext cx="14100" cy="177027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9" name="组合 58"/>
          <p:cNvGrpSpPr/>
          <p:nvPr/>
        </p:nvGrpSpPr>
        <p:grpSpPr>
          <a:xfrm>
            <a:off x="1103086" y="2374346"/>
            <a:ext cx="1202791" cy="3330032"/>
            <a:chOff x="2385897" y="797332"/>
            <a:chExt cx="1202791" cy="3330032"/>
          </a:xfrm>
        </p:grpSpPr>
        <p:cxnSp>
          <p:nvCxnSpPr>
            <p:cNvPr id="60" name="肘形连接符 59"/>
            <p:cNvCxnSpPr>
              <a:stCxn id="5" idx="2"/>
              <a:endCxn id="62" idx="0"/>
            </p:cNvCxnSpPr>
            <p:nvPr/>
          </p:nvCxnSpPr>
          <p:spPr>
            <a:xfrm rot="5400000">
              <a:off x="2543888" y="903364"/>
              <a:ext cx="457440" cy="245378"/>
            </a:xfrm>
            <a:prstGeom prst="bentConnector3">
              <a:avLst>
                <a:gd name="adj1" fmla="val 50000"/>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1" name="组合 60"/>
            <p:cNvGrpSpPr/>
            <p:nvPr/>
          </p:nvGrpSpPr>
          <p:grpSpPr>
            <a:xfrm>
              <a:off x="2385897" y="797332"/>
              <a:ext cx="1202791" cy="3330032"/>
              <a:chOff x="2503005" y="881964"/>
              <a:chExt cx="1202791" cy="3330032"/>
            </a:xfrm>
          </p:grpSpPr>
          <p:sp>
            <p:nvSpPr>
              <p:cNvPr id="62" name="矩形 61"/>
              <p:cNvSpPr/>
              <p:nvPr/>
            </p:nvSpPr>
            <p:spPr>
              <a:xfrm>
                <a:off x="2503005" y="1339405"/>
                <a:ext cx="528044" cy="2843565"/>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zh-CN" altLang="en-US" dirty="0" smtClean="0"/>
                  <a:t>供水系统中的重要节点</a:t>
                </a:r>
                <a:endParaRPr kumimoji="1" lang="zh-CN" altLang="en-US" dirty="0"/>
              </a:p>
            </p:txBody>
          </p:sp>
          <p:sp>
            <p:nvSpPr>
              <p:cNvPr id="63" name="矩形 62"/>
              <p:cNvSpPr/>
              <p:nvPr/>
            </p:nvSpPr>
            <p:spPr>
              <a:xfrm>
                <a:off x="3220601" y="1339294"/>
                <a:ext cx="485195" cy="2872702"/>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zh-CN" altLang="en-US" dirty="0"/>
                  <a:t>用水用户</a:t>
                </a:r>
                <a:r>
                  <a:rPr kumimoji="1" lang="zh-CN" altLang="en-US" dirty="0" smtClean="0"/>
                  <a:t>中的重要节点</a:t>
                </a:r>
                <a:endParaRPr kumimoji="1" lang="zh-CN" altLang="en-US" dirty="0"/>
              </a:p>
            </p:txBody>
          </p:sp>
          <p:cxnSp>
            <p:nvCxnSpPr>
              <p:cNvPr id="64" name="肘形连接符 63"/>
              <p:cNvCxnSpPr>
                <a:stCxn id="5" idx="2"/>
                <a:endCxn id="63" idx="0"/>
              </p:cNvCxnSpPr>
              <p:nvPr/>
            </p:nvCxnSpPr>
            <p:spPr>
              <a:xfrm rot="16200000" flipH="1">
                <a:off x="3009138" y="885232"/>
                <a:ext cx="457329" cy="450794"/>
              </a:xfrm>
              <a:prstGeom prst="bentConnector3">
                <a:avLst>
                  <a:gd name="adj1" fmla="val 50000"/>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65" name="组合 64"/>
          <p:cNvGrpSpPr/>
          <p:nvPr/>
        </p:nvGrpSpPr>
        <p:grpSpPr>
          <a:xfrm rot="5400000">
            <a:off x="2973125" y="2161209"/>
            <a:ext cx="1821407" cy="2273449"/>
            <a:chOff x="318893" y="124002"/>
            <a:chExt cx="1821407" cy="2273449"/>
          </a:xfrm>
        </p:grpSpPr>
        <p:grpSp>
          <p:nvGrpSpPr>
            <p:cNvPr id="66" name="组合 65"/>
            <p:cNvGrpSpPr/>
            <p:nvPr/>
          </p:nvGrpSpPr>
          <p:grpSpPr>
            <a:xfrm>
              <a:off x="667767" y="124002"/>
              <a:ext cx="1472533" cy="2273449"/>
              <a:chOff x="-43987" y="1740720"/>
              <a:chExt cx="1472533" cy="2273449"/>
            </a:xfrm>
          </p:grpSpPr>
          <p:sp>
            <p:nvSpPr>
              <p:cNvPr id="69" name="矩形 68"/>
              <p:cNvSpPr/>
              <p:nvPr/>
            </p:nvSpPr>
            <p:spPr>
              <a:xfrm rot="16200000">
                <a:off x="-9915" y="1736998"/>
                <a:ext cx="1067867" cy="1075312"/>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zh-CN" altLang="en-US" dirty="0" smtClean="0"/>
                  <a:t>多角度评价供水管网</a:t>
                </a:r>
                <a:endParaRPr kumimoji="1" lang="zh-CN" altLang="en-US" dirty="0"/>
              </a:p>
            </p:txBody>
          </p:sp>
          <p:sp>
            <p:nvSpPr>
              <p:cNvPr id="70" name="矩形 69"/>
              <p:cNvSpPr/>
              <p:nvPr/>
            </p:nvSpPr>
            <p:spPr>
              <a:xfrm rot="16200000">
                <a:off x="367404" y="2953026"/>
                <a:ext cx="649752" cy="1472533"/>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zh-CN" altLang="en-US" dirty="0" smtClean="0"/>
                  <a:t>划分管网抗震性态水平</a:t>
                </a:r>
                <a:endParaRPr kumimoji="1" lang="zh-CN" altLang="en-US" dirty="0"/>
              </a:p>
            </p:txBody>
          </p:sp>
        </p:grpSp>
        <p:cxnSp>
          <p:nvCxnSpPr>
            <p:cNvPr id="67" name="肘形连接符 66"/>
            <p:cNvCxnSpPr>
              <a:stCxn id="3" idx="2"/>
              <a:endCxn id="70" idx="0"/>
            </p:cNvCxnSpPr>
            <p:nvPr/>
          </p:nvCxnSpPr>
          <p:spPr>
            <a:xfrm>
              <a:off x="318893" y="1642646"/>
              <a:ext cx="348875" cy="42992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68" name="肘形连接符 67"/>
            <p:cNvCxnSpPr>
              <a:endCxn id="69" idx="0"/>
            </p:cNvCxnSpPr>
            <p:nvPr/>
          </p:nvCxnSpPr>
          <p:spPr>
            <a:xfrm rot="16200000">
              <a:off x="104288" y="1048817"/>
              <a:ext cx="984711" cy="202947"/>
            </a:xfrm>
            <a:prstGeom prst="bentConnector2">
              <a:avLst/>
            </a:prstGeom>
          </p:spPr>
          <p:style>
            <a:lnRef idx="1">
              <a:schemeClr val="accent1"/>
            </a:lnRef>
            <a:fillRef idx="0">
              <a:schemeClr val="accent1"/>
            </a:fillRef>
            <a:effectRef idx="0">
              <a:schemeClr val="accent1"/>
            </a:effectRef>
            <a:fontRef idx="minor">
              <a:schemeClr val="tx1"/>
            </a:fontRef>
          </p:style>
        </p:cxnSp>
      </p:grpSp>
      <p:cxnSp>
        <p:nvCxnSpPr>
          <p:cNvPr id="137" name="肘形连接符 136"/>
          <p:cNvCxnSpPr>
            <a:stCxn id="7" idx="2"/>
            <a:endCxn id="41" idx="0"/>
          </p:cNvCxnSpPr>
          <p:nvPr/>
        </p:nvCxnSpPr>
        <p:spPr>
          <a:xfrm rot="5400000">
            <a:off x="5780860" y="2388678"/>
            <a:ext cx="393595" cy="4888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39" name="肘形连接符 138"/>
          <p:cNvCxnSpPr>
            <a:stCxn id="7" idx="2"/>
            <a:endCxn id="43" idx="0"/>
          </p:cNvCxnSpPr>
          <p:nvPr/>
        </p:nvCxnSpPr>
        <p:spPr>
          <a:xfrm rot="16200000" flipH="1">
            <a:off x="6118641" y="2539696"/>
            <a:ext cx="375258" cy="16842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41" name="肘形连接符 140"/>
          <p:cNvCxnSpPr>
            <a:stCxn id="7" idx="2"/>
            <a:endCxn id="48" idx="0"/>
          </p:cNvCxnSpPr>
          <p:nvPr/>
        </p:nvCxnSpPr>
        <p:spPr>
          <a:xfrm rot="16200000" flipH="1">
            <a:off x="6454619" y="2203718"/>
            <a:ext cx="383355" cy="848479"/>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51" name="矩形 150"/>
          <p:cNvSpPr/>
          <p:nvPr/>
        </p:nvSpPr>
        <p:spPr>
          <a:xfrm>
            <a:off x="7457229" y="2855923"/>
            <a:ext cx="547393" cy="312288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zh-CN" altLang="en-US" dirty="0" smtClean="0"/>
              <a:t>建立地震破坏管网信息</a:t>
            </a:r>
            <a:endParaRPr kumimoji="1" lang="zh-CN" altLang="en-US" dirty="0"/>
          </a:p>
        </p:txBody>
      </p:sp>
      <p:sp>
        <p:nvSpPr>
          <p:cNvPr id="152" name="矩形 151"/>
          <p:cNvSpPr/>
          <p:nvPr/>
        </p:nvSpPr>
        <p:spPr>
          <a:xfrm>
            <a:off x="8098175" y="2903326"/>
            <a:ext cx="547393" cy="3075488"/>
          </a:xfrm>
          <a:prstGeom prst="rect">
            <a:avLst/>
          </a:prstGeom>
          <a:solidFill>
            <a:srgbClr val="FFC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zh-CN" altLang="en-US" dirty="0" smtClean="0"/>
              <a:t>调用程序计算水力平差</a:t>
            </a:r>
            <a:endParaRPr kumimoji="1" lang="zh-CN" altLang="en-US" dirty="0"/>
          </a:p>
        </p:txBody>
      </p:sp>
      <p:cxnSp>
        <p:nvCxnSpPr>
          <p:cNvPr id="154" name="肘形连接符 153"/>
          <p:cNvCxnSpPr/>
          <p:nvPr/>
        </p:nvCxnSpPr>
        <p:spPr>
          <a:xfrm rot="5400000">
            <a:off x="7674364" y="2521418"/>
            <a:ext cx="419642" cy="30651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56" name="肘形连接符 155"/>
          <p:cNvCxnSpPr>
            <a:stCxn id="8" idx="2"/>
            <a:endCxn id="152" idx="0"/>
          </p:cNvCxnSpPr>
          <p:nvPr/>
        </p:nvCxnSpPr>
        <p:spPr>
          <a:xfrm rot="16200000" flipH="1">
            <a:off x="7971136" y="2502589"/>
            <a:ext cx="467045" cy="334428"/>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58" name="矩形 157"/>
          <p:cNvSpPr/>
          <p:nvPr/>
        </p:nvSpPr>
        <p:spPr>
          <a:xfrm>
            <a:off x="8790236" y="2928494"/>
            <a:ext cx="547393" cy="2638004"/>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zh-CN" altLang="en-US" dirty="0" smtClean="0"/>
              <a:t>输出计算结果</a:t>
            </a:r>
            <a:endParaRPr kumimoji="1" lang="zh-CN" altLang="en-US" dirty="0"/>
          </a:p>
        </p:txBody>
      </p:sp>
      <p:cxnSp>
        <p:nvCxnSpPr>
          <p:cNvPr id="160" name="肘形连接符 159"/>
          <p:cNvCxnSpPr>
            <a:stCxn id="8" idx="2"/>
            <a:endCxn id="158" idx="0"/>
          </p:cNvCxnSpPr>
          <p:nvPr/>
        </p:nvCxnSpPr>
        <p:spPr>
          <a:xfrm rot="16200000" flipH="1">
            <a:off x="8304582" y="2169142"/>
            <a:ext cx="492213" cy="1026489"/>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4453090"/>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t>工作</a:t>
            </a:r>
            <a:r>
              <a:rPr lang="zh-CN" altLang="en-US" dirty="0" smtClean="0"/>
              <a:t>进展</a:t>
            </a:r>
            <a:endParaRPr lang="zh-CN" altLang="en-US" dirty="0"/>
          </a:p>
        </p:txBody>
      </p:sp>
      <p:sp>
        <p:nvSpPr>
          <p:cNvPr id="3" name="文本框 2"/>
          <p:cNvSpPr txBox="1"/>
          <p:nvPr/>
        </p:nvSpPr>
        <p:spPr>
          <a:xfrm>
            <a:off x="935682" y="1076804"/>
            <a:ext cx="1200150" cy="452432"/>
          </a:xfrm>
          <a:prstGeom prst="rect">
            <a:avLst/>
          </a:prstGeom>
        </p:spPr>
        <p:txBody>
          <a:bodyPr wrap="square" rtlCol="0">
            <a:spAutoFit/>
          </a:bodyPr>
          <a:lstStyle/>
          <a:p>
            <a:pPr marL="0" indent="0">
              <a:lnSpc>
                <a:spcPct val="130000"/>
              </a:lnSpc>
              <a:buNone/>
            </a:pPr>
            <a:r>
              <a:rPr lang="zh-CN" altLang="en-US" dirty="0" smtClean="0">
                <a:solidFill>
                  <a:schemeClr val="accent1"/>
                </a:solidFill>
              </a:rPr>
              <a:t>理论基础</a:t>
            </a:r>
          </a:p>
        </p:txBody>
      </p:sp>
      <p:sp>
        <p:nvSpPr>
          <p:cNvPr id="4" name="Rectangle 2"/>
          <p:cNvSpPr>
            <a:spLocks noChangeArrowheads="1"/>
          </p:cNvSpPr>
          <p:nvPr/>
        </p:nvSpPr>
        <p:spPr bwMode="auto">
          <a:xfrm>
            <a:off x="1977390" y="38519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文本框 5"/>
          <p:cNvSpPr txBox="1"/>
          <p:nvPr/>
        </p:nvSpPr>
        <p:spPr>
          <a:xfrm>
            <a:off x="1535757" y="1725930"/>
            <a:ext cx="7974003" cy="1134862"/>
          </a:xfrm>
          <a:prstGeom prst="rect">
            <a:avLst/>
          </a:prstGeom>
        </p:spPr>
        <p:txBody>
          <a:bodyPr wrap="square" rtlCol="0">
            <a:spAutoFit/>
          </a:bodyPr>
          <a:lstStyle/>
          <a:p>
            <a:pPr marL="0" indent="0">
              <a:lnSpc>
                <a:spcPct val="130000"/>
              </a:lnSpc>
              <a:buNone/>
            </a:pPr>
            <a:r>
              <a:rPr lang="zh-CN" altLang="en-US" dirty="0" smtClean="0">
                <a:solidFill>
                  <a:schemeClr val="bg1">
                    <a:lumMod val="50000"/>
                  </a:schemeClr>
                </a:solidFill>
              </a:rPr>
              <a:t>传统</a:t>
            </a:r>
            <a:r>
              <a:rPr lang="en-US" altLang="zh-CN" dirty="0" smtClean="0">
                <a:solidFill>
                  <a:schemeClr val="bg1">
                    <a:lumMod val="50000"/>
                  </a:schemeClr>
                </a:solidFill>
              </a:rPr>
              <a:t>DDA</a:t>
            </a:r>
            <a:r>
              <a:rPr lang="zh-CN" altLang="en-US" dirty="0" smtClean="0">
                <a:solidFill>
                  <a:schemeClr val="bg1">
                    <a:lumMod val="50000"/>
                  </a:schemeClr>
                </a:solidFill>
              </a:rPr>
              <a:t>分析模型</a:t>
            </a:r>
            <a:endParaRPr lang="en-US" altLang="zh-CN" dirty="0" smtClean="0">
              <a:solidFill>
                <a:schemeClr val="bg1">
                  <a:lumMod val="50000"/>
                </a:schemeClr>
              </a:solidFill>
            </a:endParaRPr>
          </a:p>
          <a:p>
            <a:pPr marL="0" indent="0">
              <a:lnSpc>
                <a:spcPct val="130000"/>
              </a:lnSpc>
              <a:buNone/>
            </a:pPr>
            <a:endParaRPr lang="en-US" altLang="zh-CN" dirty="0">
              <a:solidFill>
                <a:schemeClr val="bg1">
                  <a:lumMod val="50000"/>
                </a:schemeClr>
              </a:solidFill>
            </a:endParaRPr>
          </a:p>
          <a:p>
            <a:pPr marL="0" indent="0">
              <a:lnSpc>
                <a:spcPct val="130000"/>
              </a:lnSpc>
              <a:buNone/>
            </a:pPr>
            <a:r>
              <a:rPr lang="zh-CN" altLang="en-US" dirty="0" smtClean="0">
                <a:solidFill>
                  <a:schemeClr val="bg1">
                    <a:lumMod val="50000"/>
                  </a:schemeClr>
                </a:solidFill>
              </a:rPr>
              <a:t>低压</a:t>
            </a:r>
            <a:r>
              <a:rPr lang="en-US" altLang="zh-CN" dirty="0" smtClean="0">
                <a:solidFill>
                  <a:schemeClr val="bg1">
                    <a:lumMod val="50000"/>
                  </a:schemeClr>
                </a:solidFill>
              </a:rPr>
              <a:t>PDD</a:t>
            </a:r>
            <a:r>
              <a:rPr lang="zh-CN" altLang="en-US" dirty="0" smtClean="0">
                <a:solidFill>
                  <a:schemeClr val="bg1">
                    <a:lumMod val="50000"/>
                  </a:schemeClr>
                </a:solidFill>
              </a:rPr>
              <a:t>分析模型</a:t>
            </a:r>
          </a:p>
        </p:txBody>
      </p:sp>
      <p:sp>
        <p:nvSpPr>
          <p:cNvPr id="7" name="Rectangle 6"/>
          <p:cNvSpPr>
            <a:spLocks noChangeArrowheads="1"/>
          </p:cNvSpPr>
          <p:nvPr/>
        </p:nvSpPr>
        <p:spPr bwMode="auto">
          <a:xfrm>
            <a:off x="1540105" y="3276599"/>
            <a:ext cx="1430101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4119341449"/>
              </p:ext>
            </p:extLst>
          </p:nvPr>
        </p:nvGraphicFramePr>
        <p:xfrm>
          <a:off x="1540105" y="3276600"/>
          <a:ext cx="3535475" cy="2692400"/>
        </p:xfrm>
        <a:graphic>
          <a:graphicData uri="http://schemas.openxmlformats.org/presentationml/2006/ole">
            <mc:AlternateContent xmlns:mc="http://schemas.openxmlformats.org/markup-compatibility/2006">
              <mc:Choice xmlns:v="urn:schemas-microsoft-com:vml" Requires="v">
                <p:oleObj spid="_x0000_s1099" r:id="rId3" imgW="4159568" imgH="2887028" progId="Origin50.Graph">
                  <p:embed/>
                </p:oleObj>
              </mc:Choice>
              <mc:Fallback>
                <p:oleObj r:id="rId3" imgW="4159568" imgH="2887028" progId="Origin50.Graph">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l="7616" t="9227" r="12636" b="3865"/>
                      <a:stretch>
                        <a:fillRect/>
                      </a:stretch>
                    </p:blipFill>
                    <p:spPr bwMode="auto">
                      <a:xfrm>
                        <a:off x="1540105" y="3276600"/>
                        <a:ext cx="3535475" cy="2692400"/>
                      </a:xfrm>
                      <a:prstGeom prst="rect">
                        <a:avLst/>
                      </a:prstGeom>
                      <a:noFill/>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569151391"/>
              </p:ext>
            </p:extLst>
          </p:nvPr>
        </p:nvGraphicFramePr>
        <p:xfrm>
          <a:off x="5910731" y="3276600"/>
          <a:ext cx="3711753" cy="968830"/>
        </p:xfrm>
        <a:graphic>
          <a:graphicData uri="http://schemas.openxmlformats.org/presentationml/2006/ole">
            <mc:AlternateContent xmlns:mc="http://schemas.openxmlformats.org/markup-compatibility/2006">
              <mc:Choice xmlns:v="urn:schemas-microsoft-com:vml" Requires="v">
                <p:oleObj spid="_x0000_s1100" r:id="rId5" imgW="2806700" imgH="736600" progId="Equation.DSMT4">
                  <p:embed/>
                </p:oleObj>
              </mc:Choice>
              <mc:Fallback>
                <p:oleObj r:id="rId5" imgW="2806700" imgH="736600" progId="Equation.DSMT4">
                  <p:embed/>
                  <p:pic>
                    <p:nvPicPr>
                      <p:cNvPr id="41" name="对象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10731" y="3276600"/>
                        <a:ext cx="3711753" cy="968830"/>
                      </a:xfrm>
                      <a:prstGeom prst="rect">
                        <a:avLst/>
                      </a:prstGeom>
                      <a:noFill/>
                      <a:ln>
                        <a:solidFill>
                          <a:srgbClr val="F23C00"/>
                        </a:solidFill>
                      </a:ln>
                    </p:spPr>
                  </p:pic>
                </p:oleObj>
              </mc:Fallback>
            </mc:AlternateContent>
          </a:graphicData>
        </a:graphic>
      </p:graphicFrame>
    </p:spTree>
    <p:extLst>
      <p:ext uri="{BB962C8B-B14F-4D97-AF65-F5344CB8AC3E}">
        <p14:creationId xmlns:p14="http://schemas.microsoft.com/office/powerpoint/2010/main" val="140780050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smtClean="0"/>
              <a:t>工作进展</a:t>
            </a:r>
            <a:r>
              <a:rPr lang="en-US" altLang="zh-CN" dirty="0" smtClean="0"/>
              <a:t>——</a:t>
            </a:r>
            <a:r>
              <a:rPr lang="zh-CN" altLang="en-US" dirty="0" smtClean="0"/>
              <a:t>计算案例</a:t>
            </a:r>
            <a:endParaRPr lang="zh-CN" altLang="en-US" dirty="0"/>
          </a:p>
        </p:txBody>
      </p:sp>
      <p:pic>
        <p:nvPicPr>
          <p:cNvPr id="3" name="图片 2"/>
          <p:cNvPicPr>
            <a:picLocks noChangeAspect="1"/>
          </p:cNvPicPr>
          <p:nvPr/>
        </p:nvPicPr>
        <p:blipFill rotWithShape="1">
          <a:blip r:embed="rId2"/>
          <a:srcRect t="30359" b="35269"/>
          <a:stretch/>
        </p:blipFill>
        <p:spPr>
          <a:xfrm>
            <a:off x="176212" y="933450"/>
            <a:ext cx="5126990" cy="1466850"/>
          </a:xfrm>
          <a:prstGeom prst="rect">
            <a:avLst/>
          </a:prstGeom>
        </p:spPr>
      </p:pic>
      <p:graphicFrame>
        <p:nvGraphicFramePr>
          <p:cNvPr id="4" name="表格 3"/>
          <p:cNvGraphicFramePr>
            <a:graphicFrameLocks noGrp="1"/>
          </p:cNvGraphicFramePr>
          <p:nvPr>
            <p:extLst>
              <p:ext uri="{D42A27DB-BD31-4B8C-83A1-F6EECF244321}">
                <p14:modId xmlns:p14="http://schemas.microsoft.com/office/powerpoint/2010/main" val="40725751"/>
              </p:ext>
            </p:extLst>
          </p:nvPr>
        </p:nvGraphicFramePr>
        <p:xfrm>
          <a:off x="3948537" y="2738542"/>
          <a:ext cx="8128000" cy="221488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888970018"/>
                    </a:ext>
                  </a:extLst>
                </a:gridCol>
                <a:gridCol w="1625600">
                  <a:extLst>
                    <a:ext uri="{9D8B030D-6E8A-4147-A177-3AD203B41FA5}">
                      <a16:colId xmlns:a16="http://schemas.microsoft.com/office/drawing/2014/main" val="453353652"/>
                    </a:ext>
                  </a:extLst>
                </a:gridCol>
                <a:gridCol w="1625600">
                  <a:extLst>
                    <a:ext uri="{9D8B030D-6E8A-4147-A177-3AD203B41FA5}">
                      <a16:colId xmlns:a16="http://schemas.microsoft.com/office/drawing/2014/main" val="3226755496"/>
                    </a:ext>
                  </a:extLst>
                </a:gridCol>
                <a:gridCol w="1625600">
                  <a:extLst>
                    <a:ext uri="{9D8B030D-6E8A-4147-A177-3AD203B41FA5}">
                      <a16:colId xmlns:a16="http://schemas.microsoft.com/office/drawing/2014/main" val="4229117946"/>
                    </a:ext>
                  </a:extLst>
                </a:gridCol>
                <a:gridCol w="1625600">
                  <a:extLst>
                    <a:ext uri="{9D8B030D-6E8A-4147-A177-3AD203B41FA5}">
                      <a16:colId xmlns:a16="http://schemas.microsoft.com/office/drawing/2014/main" val="2859421981"/>
                    </a:ext>
                  </a:extLst>
                </a:gridCol>
              </a:tblGrid>
              <a:tr h="185420">
                <a:tc rowSpan="2">
                  <a:txBody>
                    <a:bodyPr/>
                    <a:lstStyle/>
                    <a:p>
                      <a:pPr algn="ctr"/>
                      <a:r>
                        <a:rPr lang="zh-CN" altLang="en-US" dirty="0" smtClean="0"/>
                        <a:t>节点</a:t>
                      </a:r>
                      <a:r>
                        <a:rPr lang="en-US" altLang="zh-CN" dirty="0" smtClean="0"/>
                        <a:t>ID</a:t>
                      </a:r>
                      <a:endParaRPr lang="zh-CN" altLang="en-US" dirty="0"/>
                    </a:p>
                  </a:txBody>
                  <a:tcPr anchor="ctr"/>
                </a:tc>
                <a:tc gridSpan="2">
                  <a:txBody>
                    <a:bodyPr/>
                    <a:lstStyle/>
                    <a:p>
                      <a:pPr algn="ctr"/>
                      <a:r>
                        <a:rPr lang="en-US" altLang="zh-CN" dirty="0" smtClean="0"/>
                        <a:t>DDA</a:t>
                      </a:r>
                      <a:endParaRPr lang="zh-CN" altLang="en-US" dirty="0"/>
                    </a:p>
                  </a:txBody>
                  <a:tcPr anchor="ctr"/>
                </a:tc>
                <a:tc hMerge="1">
                  <a:txBody>
                    <a:bodyPr/>
                    <a:lstStyle/>
                    <a:p>
                      <a:pPr algn="ctr"/>
                      <a:endParaRPr lang="zh-CN" altLang="en-US" dirty="0"/>
                    </a:p>
                  </a:txBody>
                  <a:tcPr anchor="ctr"/>
                </a:tc>
                <a:tc gridSpan="2">
                  <a:txBody>
                    <a:bodyPr/>
                    <a:lstStyle/>
                    <a:p>
                      <a:pPr algn="ctr"/>
                      <a:r>
                        <a:rPr lang="en-US" altLang="zh-CN" dirty="0" smtClean="0"/>
                        <a:t>PDD</a:t>
                      </a:r>
                      <a:endParaRPr lang="zh-CN" altLang="en-US" dirty="0"/>
                    </a:p>
                  </a:txBody>
                  <a:tcPr anchor="ctr"/>
                </a:tc>
                <a:tc hMerge="1">
                  <a:txBody>
                    <a:bodyPr/>
                    <a:lstStyle/>
                    <a:p>
                      <a:pPr algn="ctr"/>
                      <a:endParaRPr lang="zh-CN" altLang="en-US" dirty="0"/>
                    </a:p>
                  </a:txBody>
                  <a:tcPr anchor="ctr"/>
                </a:tc>
                <a:extLst>
                  <a:ext uri="{0D108BD9-81ED-4DB2-BD59-A6C34878D82A}">
                    <a16:rowId xmlns:a16="http://schemas.microsoft.com/office/drawing/2014/main" val="427945700"/>
                  </a:ext>
                </a:extLst>
              </a:tr>
              <a:tr h="185420">
                <a:tc vMerge="1">
                  <a:txBody>
                    <a:bodyPr/>
                    <a:lstStyle/>
                    <a:p>
                      <a:endParaRPr lang="zh-CN" alt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压力</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压力</a:t>
                      </a:r>
                    </a:p>
                  </a:txBody>
                  <a:tcPr anchor="ctr">
                    <a:solidFill>
                      <a:schemeClr val="accent2">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压力</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压力</a:t>
                      </a:r>
                    </a:p>
                  </a:txBody>
                  <a:tcPr anchor="ctr">
                    <a:solidFill>
                      <a:schemeClr val="accent2">
                        <a:lumMod val="75000"/>
                      </a:schemeClr>
                    </a:solidFill>
                  </a:tcPr>
                </a:tc>
                <a:extLst>
                  <a:ext uri="{0D108BD9-81ED-4DB2-BD59-A6C34878D82A}">
                    <a16:rowId xmlns:a16="http://schemas.microsoft.com/office/drawing/2014/main" val="1649616515"/>
                  </a:ext>
                </a:extLst>
              </a:tr>
              <a:tr h="370840">
                <a:tc>
                  <a:txBody>
                    <a:bodyPr/>
                    <a:lstStyle/>
                    <a:p>
                      <a:pPr algn="ctr"/>
                      <a:r>
                        <a:rPr lang="en-US" altLang="zh-CN" dirty="0" smtClean="0"/>
                        <a:t>J-1</a:t>
                      </a:r>
                      <a:endParaRPr lang="zh-CN" altLang="en-US" dirty="0"/>
                    </a:p>
                  </a:txBody>
                  <a:tcPr anchor="ctr"/>
                </a:tc>
                <a:tc>
                  <a:txBody>
                    <a:bodyPr/>
                    <a:lstStyle/>
                    <a:p>
                      <a:pPr algn="ctr"/>
                      <a:r>
                        <a:rPr lang="en-US" altLang="zh-CN" dirty="0" smtClean="0"/>
                        <a:t>5.14</a:t>
                      </a:r>
                      <a:endParaRPr lang="zh-CN" altLang="en-US" dirty="0"/>
                    </a:p>
                  </a:txBody>
                  <a:tcPr anchor="ctr"/>
                </a:tc>
                <a:tc>
                  <a:txBody>
                    <a:bodyPr/>
                    <a:lstStyle/>
                    <a:p>
                      <a:pPr algn="ctr"/>
                      <a:r>
                        <a:rPr lang="en-US" altLang="zh-CN" dirty="0" smtClean="0"/>
                        <a:t>5.14</a:t>
                      </a:r>
                      <a:endParaRPr lang="zh-CN" altLang="en-US" dirty="0"/>
                    </a:p>
                  </a:txBody>
                  <a:tcPr anchor="ctr">
                    <a:solidFill>
                      <a:schemeClr val="accent2">
                        <a:lumMod val="75000"/>
                      </a:schemeClr>
                    </a:solidFill>
                  </a:tcPr>
                </a:tc>
                <a:tc>
                  <a:txBody>
                    <a:bodyPr/>
                    <a:lstStyle/>
                    <a:p>
                      <a:pPr algn="ctr"/>
                      <a:r>
                        <a:rPr lang="en-US" altLang="zh-CN" dirty="0" smtClean="0"/>
                        <a:t>8.30</a:t>
                      </a:r>
                      <a:endParaRPr lang="zh-CN" altLang="en-US" dirty="0"/>
                    </a:p>
                  </a:txBody>
                  <a:tcPr anchor="ctr"/>
                </a:tc>
                <a:tc>
                  <a:txBody>
                    <a:bodyPr/>
                    <a:lstStyle/>
                    <a:p>
                      <a:pPr algn="ctr"/>
                      <a:r>
                        <a:rPr lang="en-US" altLang="zh-CN" dirty="0" smtClean="0"/>
                        <a:t>8.2915</a:t>
                      </a:r>
                      <a:endParaRPr lang="zh-CN" altLang="en-US" dirty="0"/>
                    </a:p>
                  </a:txBody>
                  <a:tcPr anchor="ctr">
                    <a:solidFill>
                      <a:schemeClr val="accent2">
                        <a:lumMod val="75000"/>
                      </a:schemeClr>
                    </a:solidFill>
                  </a:tcPr>
                </a:tc>
                <a:extLst>
                  <a:ext uri="{0D108BD9-81ED-4DB2-BD59-A6C34878D82A}">
                    <a16:rowId xmlns:a16="http://schemas.microsoft.com/office/drawing/2014/main" val="1373624607"/>
                  </a:ext>
                </a:extLst>
              </a:tr>
              <a:tr h="370840">
                <a:tc>
                  <a:txBody>
                    <a:bodyPr/>
                    <a:lstStyle/>
                    <a:p>
                      <a:pPr algn="ctr"/>
                      <a:r>
                        <a:rPr lang="en-US" altLang="zh-CN" dirty="0" smtClean="0"/>
                        <a:t>J-2</a:t>
                      </a:r>
                      <a:endParaRPr lang="zh-CN" altLang="en-US" dirty="0"/>
                    </a:p>
                  </a:txBody>
                  <a:tcPr anchor="ctr"/>
                </a:tc>
                <a:tc>
                  <a:txBody>
                    <a:bodyPr/>
                    <a:lstStyle/>
                    <a:p>
                      <a:pPr algn="ctr"/>
                      <a:r>
                        <a:rPr lang="en-US" altLang="zh-CN" dirty="0" smtClean="0"/>
                        <a:t>0.71</a:t>
                      </a:r>
                      <a:endParaRPr lang="zh-CN" altLang="en-US" dirty="0"/>
                    </a:p>
                  </a:txBody>
                  <a:tcPr anchor="ctr"/>
                </a:tc>
                <a:tc>
                  <a:txBody>
                    <a:bodyPr/>
                    <a:lstStyle/>
                    <a:p>
                      <a:pPr algn="ctr"/>
                      <a:r>
                        <a:rPr lang="en-US" altLang="zh-CN" dirty="0" smtClean="0"/>
                        <a:t>0.71</a:t>
                      </a:r>
                      <a:endParaRPr lang="zh-CN" altLang="en-US" dirty="0"/>
                    </a:p>
                  </a:txBody>
                  <a:tcPr anchor="ctr">
                    <a:solidFill>
                      <a:schemeClr val="accent2">
                        <a:lumMod val="75000"/>
                      </a:schemeClr>
                    </a:solidFill>
                  </a:tcPr>
                </a:tc>
                <a:tc>
                  <a:txBody>
                    <a:bodyPr/>
                    <a:lstStyle/>
                    <a:p>
                      <a:pPr algn="ctr"/>
                      <a:r>
                        <a:rPr lang="en-US" altLang="zh-CN" dirty="0" smtClean="0"/>
                        <a:t>8.16</a:t>
                      </a:r>
                      <a:endParaRPr lang="zh-CN" altLang="en-US" dirty="0"/>
                    </a:p>
                  </a:txBody>
                  <a:tcPr anchor="ctr"/>
                </a:tc>
                <a:tc>
                  <a:txBody>
                    <a:bodyPr/>
                    <a:lstStyle/>
                    <a:p>
                      <a:pPr algn="ctr"/>
                      <a:r>
                        <a:rPr lang="en-US" altLang="zh-CN" dirty="0" smtClean="0"/>
                        <a:t>8.1557</a:t>
                      </a:r>
                      <a:endParaRPr lang="zh-CN" altLang="en-US" dirty="0"/>
                    </a:p>
                  </a:txBody>
                  <a:tcPr anchor="ctr">
                    <a:solidFill>
                      <a:schemeClr val="accent2">
                        <a:lumMod val="75000"/>
                      </a:schemeClr>
                    </a:solidFill>
                  </a:tcPr>
                </a:tc>
                <a:extLst>
                  <a:ext uri="{0D108BD9-81ED-4DB2-BD59-A6C34878D82A}">
                    <a16:rowId xmlns:a16="http://schemas.microsoft.com/office/drawing/2014/main" val="52504913"/>
                  </a:ext>
                </a:extLst>
              </a:tr>
              <a:tr h="370840">
                <a:tc>
                  <a:txBody>
                    <a:bodyPr/>
                    <a:lstStyle/>
                    <a:p>
                      <a:pPr algn="ctr"/>
                      <a:r>
                        <a:rPr lang="en-US" altLang="zh-CN" dirty="0" smtClean="0"/>
                        <a:t>J-3</a:t>
                      </a:r>
                      <a:endParaRPr lang="zh-CN" altLang="en-US" dirty="0"/>
                    </a:p>
                  </a:txBody>
                  <a:tcPr anchor="ctr"/>
                </a:tc>
                <a:tc>
                  <a:txBody>
                    <a:bodyPr/>
                    <a:lstStyle/>
                    <a:p>
                      <a:pPr algn="ctr"/>
                      <a:r>
                        <a:rPr lang="en-US" altLang="zh-CN" dirty="0" smtClean="0"/>
                        <a:t>-9.84</a:t>
                      </a:r>
                      <a:endParaRPr lang="zh-CN" altLang="en-US" dirty="0"/>
                    </a:p>
                  </a:txBody>
                  <a:tcPr anchor="ctr"/>
                </a:tc>
                <a:tc>
                  <a:txBody>
                    <a:bodyPr/>
                    <a:lstStyle/>
                    <a:p>
                      <a:pPr algn="ctr"/>
                      <a:r>
                        <a:rPr lang="en-US" altLang="zh-CN" dirty="0" smtClean="0"/>
                        <a:t>-9.84</a:t>
                      </a:r>
                      <a:endParaRPr lang="zh-CN" altLang="en-US" dirty="0"/>
                    </a:p>
                  </a:txBody>
                  <a:tcPr anchor="ctr">
                    <a:solidFill>
                      <a:schemeClr val="accent2">
                        <a:lumMod val="75000"/>
                      </a:schemeClr>
                    </a:solidFill>
                  </a:tcPr>
                </a:tc>
                <a:tc>
                  <a:txBody>
                    <a:bodyPr/>
                    <a:lstStyle/>
                    <a:p>
                      <a:pPr algn="ctr"/>
                      <a:r>
                        <a:rPr lang="en-US" altLang="zh-CN" dirty="0" smtClean="0"/>
                        <a:t>3.55</a:t>
                      </a:r>
                      <a:endParaRPr lang="zh-CN" altLang="en-US" dirty="0"/>
                    </a:p>
                  </a:txBody>
                  <a:tcPr anchor="ctr"/>
                </a:tc>
                <a:tc>
                  <a:txBody>
                    <a:bodyPr/>
                    <a:lstStyle/>
                    <a:p>
                      <a:pPr algn="ctr"/>
                      <a:r>
                        <a:rPr lang="en-US" altLang="zh-CN" dirty="0" smtClean="0"/>
                        <a:t>3.5468</a:t>
                      </a:r>
                      <a:endParaRPr lang="zh-CN" altLang="en-US" dirty="0"/>
                    </a:p>
                  </a:txBody>
                  <a:tcPr anchor="ctr">
                    <a:solidFill>
                      <a:schemeClr val="accent2">
                        <a:lumMod val="75000"/>
                      </a:schemeClr>
                    </a:solidFill>
                  </a:tcPr>
                </a:tc>
                <a:extLst>
                  <a:ext uri="{0D108BD9-81ED-4DB2-BD59-A6C34878D82A}">
                    <a16:rowId xmlns:a16="http://schemas.microsoft.com/office/drawing/2014/main" val="3358873839"/>
                  </a:ext>
                </a:extLst>
              </a:tr>
              <a:tr h="370840">
                <a:tc>
                  <a:txBody>
                    <a:bodyPr/>
                    <a:lstStyle/>
                    <a:p>
                      <a:pPr algn="ctr"/>
                      <a:r>
                        <a:rPr lang="en-US" altLang="zh-CN" dirty="0" smtClean="0"/>
                        <a:t>J-4</a:t>
                      </a:r>
                      <a:endParaRPr lang="zh-CN" altLang="en-US" dirty="0"/>
                    </a:p>
                  </a:txBody>
                  <a:tcPr anchor="ctr"/>
                </a:tc>
                <a:tc>
                  <a:txBody>
                    <a:bodyPr/>
                    <a:lstStyle/>
                    <a:p>
                      <a:pPr algn="ctr"/>
                      <a:r>
                        <a:rPr lang="en-US" altLang="zh-CN" dirty="0" smtClean="0"/>
                        <a:t>-7.87</a:t>
                      </a:r>
                      <a:endParaRPr lang="zh-CN" altLang="en-US" dirty="0"/>
                    </a:p>
                  </a:txBody>
                  <a:tcPr anchor="ctr"/>
                </a:tc>
                <a:tc>
                  <a:txBody>
                    <a:bodyPr/>
                    <a:lstStyle/>
                    <a:p>
                      <a:pPr algn="ctr"/>
                      <a:r>
                        <a:rPr lang="en-US" altLang="zh-CN" dirty="0" smtClean="0"/>
                        <a:t>-7.87</a:t>
                      </a:r>
                      <a:endParaRPr lang="zh-CN" altLang="en-US" dirty="0"/>
                    </a:p>
                  </a:txBody>
                  <a:tcPr anchor="ctr">
                    <a:solidFill>
                      <a:schemeClr val="accent2">
                        <a:lumMod val="75000"/>
                      </a:schemeClr>
                    </a:solidFill>
                  </a:tcPr>
                </a:tc>
                <a:tc>
                  <a:txBody>
                    <a:bodyPr/>
                    <a:lstStyle/>
                    <a:p>
                      <a:pPr algn="ctr"/>
                      <a:r>
                        <a:rPr lang="en-US" altLang="zh-CN" dirty="0" smtClean="0"/>
                        <a:t>7.35</a:t>
                      </a:r>
                      <a:endParaRPr lang="zh-CN" altLang="en-US" dirty="0"/>
                    </a:p>
                  </a:txBody>
                  <a:tcPr anchor="ctr"/>
                </a:tc>
                <a:tc>
                  <a:txBody>
                    <a:bodyPr/>
                    <a:lstStyle/>
                    <a:p>
                      <a:pPr algn="ctr"/>
                      <a:r>
                        <a:rPr lang="en-US" altLang="zh-CN" dirty="0" smtClean="0"/>
                        <a:t>7.3472</a:t>
                      </a:r>
                      <a:endParaRPr lang="zh-CN" altLang="en-US" dirty="0"/>
                    </a:p>
                  </a:txBody>
                  <a:tcPr anchor="ctr">
                    <a:solidFill>
                      <a:schemeClr val="accent2">
                        <a:lumMod val="75000"/>
                      </a:schemeClr>
                    </a:solidFill>
                  </a:tcPr>
                </a:tc>
                <a:extLst>
                  <a:ext uri="{0D108BD9-81ED-4DB2-BD59-A6C34878D82A}">
                    <a16:rowId xmlns:a16="http://schemas.microsoft.com/office/drawing/2014/main" val="1613928635"/>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892963268"/>
              </p:ext>
            </p:extLst>
          </p:nvPr>
        </p:nvGraphicFramePr>
        <p:xfrm>
          <a:off x="5303202" y="1293071"/>
          <a:ext cx="6773335" cy="111252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886341841"/>
                    </a:ext>
                  </a:extLst>
                </a:gridCol>
                <a:gridCol w="1354667">
                  <a:extLst>
                    <a:ext uri="{9D8B030D-6E8A-4147-A177-3AD203B41FA5}">
                      <a16:colId xmlns:a16="http://schemas.microsoft.com/office/drawing/2014/main" val="3464078807"/>
                    </a:ext>
                  </a:extLst>
                </a:gridCol>
                <a:gridCol w="1354667">
                  <a:extLst>
                    <a:ext uri="{9D8B030D-6E8A-4147-A177-3AD203B41FA5}">
                      <a16:colId xmlns:a16="http://schemas.microsoft.com/office/drawing/2014/main" val="2625181833"/>
                    </a:ext>
                  </a:extLst>
                </a:gridCol>
                <a:gridCol w="1354667">
                  <a:extLst>
                    <a:ext uri="{9D8B030D-6E8A-4147-A177-3AD203B41FA5}">
                      <a16:colId xmlns:a16="http://schemas.microsoft.com/office/drawing/2014/main" val="2942814296"/>
                    </a:ext>
                  </a:extLst>
                </a:gridCol>
                <a:gridCol w="1354667">
                  <a:extLst>
                    <a:ext uri="{9D8B030D-6E8A-4147-A177-3AD203B41FA5}">
                      <a16:colId xmlns:a16="http://schemas.microsoft.com/office/drawing/2014/main" val="1299704000"/>
                    </a:ext>
                  </a:extLst>
                </a:gridCol>
              </a:tblGrid>
              <a:tr h="370840">
                <a:tc>
                  <a:txBody>
                    <a:bodyPr/>
                    <a:lstStyle/>
                    <a:p>
                      <a:endParaRPr lang="zh-CN" altLang="en-US" dirty="0"/>
                    </a:p>
                  </a:txBody>
                  <a:tcPr/>
                </a:tc>
                <a:tc>
                  <a:txBody>
                    <a:bodyPr/>
                    <a:lstStyle/>
                    <a:p>
                      <a:r>
                        <a:rPr lang="en-US" altLang="zh-CN" dirty="0" smtClean="0"/>
                        <a:t>J-1</a:t>
                      </a:r>
                      <a:endParaRPr lang="zh-CN" altLang="en-US" dirty="0"/>
                    </a:p>
                  </a:txBody>
                  <a:tcPr/>
                </a:tc>
                <a:tc>
                  <a:txBody>
                    <a:bodyPr/>
                    <a:lstStyle/>
                    <a:p>
                      <a:r>
                        <a:rPr lang="en-US" altLang="zh-CN" dirty="0" smtClean="0"/>
                        <a:t>J-2</a:t>
                      </a:r>
                      <a:endParaRPr lang="zh-CN" altLang="en-US" dirty="0"/>
                    </a:p>
                  </a:txBody>
                  <a:tcPr/>
                </a:tc>
                <a:tc>
                  <a:txBody>
                    <a:bodyPr/>
                    <a:lstStyle/>
                    <a:p>
                      <a:r>
                        <a:rPr lang="en-US" altLang="zh-CN" dirty="0" smtClean="0"/>
                        <a:t>J-3</a:t>
                      </a:r>
                      <a:endParaRPr lang="zh-CN" altLang="en-US" dirty="0"/>
                    </a:p>
                  </a:txBody>
                  <a:tcPr/>
                </a:tc>
                <a:tc>
                  <a:txBody>
                    <a:bodyPr/>
                    <a:lstStyle/>
                    <a:p>
                      <a:r>
                        <a:rPr lang="en-US" altLang="zh-CN" dirty="0" smtClean="0"/>
                        <a:t>J-4</a:t>
                      </a:r>
                      <a:endParaRPr lang="zh-CN" altLang="en-US" dirty="0"/>
                    </a:p>
                  </a:txBody>
                  <a:tcPr/>
                </a:tc>
                <a:extLst>
                  <a:ext uri="{0D108BD9-81ED-4DB2-BD59-A6C34878D82A}">
                    <a16:rowId xmlns:a16="http://schemas.microsoft.com/office/drawing/2014/main" val="3325465578"/>
                  </a:ext>
                </a:extLst>
              </a:tr>
              <a:tr h="370840">
                <a:tc>
                  <a:txBody>
                    <a:bodyPr/>
                    <a:lstStyle/>
                    <a:p>
                      <a:r>
                        <a:rPr lang="zh-CN" altLang="en-US" dirty="0" smtClean="0"/>
                        <a:t>工况</a:t>
                      </a:r>
                      <a:r>
                        <a:rPr lang="en-US" altLang="zh-CN" dirty="0" smtClean="0"/>
                        <a:t>1</a:t>
                      </a:r>
                      <a:endParaRPr lang="zh-CN" altLang="en-US" dirty="0"/>
                    </a:p>
                  </a:txBody>
                  <a:tcPr/>
                </a:tc>
                <a:tc>
                  <a:txBody>
                    <a:bodyPr/>
                    <a:lstStyle/>
                    <a:p>
                      <a:r>
                        <a:rPr lang="en-US" altLang="zh-CN" dirty="0" smtClean="0"/>
                        <a:t>2000</a:t>
                      </a:r>
                      <a:endParaRPr lang="zh-CN" altLang="en-US" dirty="0"/>
                    </a:p>
                  </a:txBody>
                  <a:tcPr/>
                </a:tc>
                <a:tc>
                  <a:txBody>
                    <a:bodyPr/>
                    <a:lstStyle/>
                    <a:p>
                      <a:r>
                        <a:rPr lang="en-US" altLang="zh-CN" dirty="0" smtClean="0"/>
                        <a:t>2000</a:t>
                      </a:r>
                      <a:endParaRPr lang="zh-CN" altLang="en-US" dirty="0"/>
                    </a:p>
                  </a:txBody>
                  <a:tcPr/>
                </a:tc>
                <a:tc>
                  <a:txBody>
                    <a:bodyPr/>
                    <a:lstStyle/>
                    <a:p>
                      <a:r>
                        <a:rPr lang="en-US" altLang="zh-CN" dirty="0" smtClean="0"/>
                        <a:t>3000</a:t>
                      </a:r>
                      <a:endParaRPr lang="zh-CN" altLang="en-US" dirty="0"/>
                    </a:p>
                  </a:txBody>
                  <a:tcPr/>
                </a:tc>
                <a:tc>
                  <a:txBody>
                    <a:bodyPr/>
                    <a:lstStyle/>
                    <a:p>
                      <a:r>
                        <a:rPr lang="en-US" altLang="zh-CN" dirty="0" smtClean="0"/>
                        <a:t>1000</a:t>
                      </a:r>
                      <a:endParaRPr lang="zh-CN" altLang="en-US" dirty="0"/>
                    </a:p>
                  </a:txBody>
                  <a:tcPr/>
                </a:tc>
                <a:extLst>
                  <a:ext uri="{0D108BD9-81ED-4DB2-BD59-A6C34878D82A}">
                    <a16:rowId xmlns:a16="http://schemas.microsoft.com/office/drawing/2014/main" val="606304465"/>
                  </a:ext>
                </a:extLst>
              </a:tr>
              <a:tr h="370840">
                <a:tc>
                  <a:txBody>
                    <a:bodyPr/>
                    <a:lstStyle/>
                    <a:p>
                      <a:r>
                        <a:rPr lang="zh-CN" altLang="en-US" dirty="0" smtClean="0"/>
                        <a:t>工况</a:t>
                      </a:r>
                      <a:r>
                        <a:rPr lang="en-US" altLang="zh-CN" dirty="0" smtClean="0"/>
                        <a:t>2</a:t>
                      </a:r>
                      <a:endParaRPr lang="zh-CN" altLang="en-US" dirty="0"/>
                    </a:p>
                  </a:txBody>
                  <a:tcPr/>
                </a:tc>
                <a:tc>
                  <a:txBody>
                    <a:bodyPr/>
                    <a:lstStyle/>
                    <a:p>
                      <a:r>
                        <a:rPr lang="en-US" altLang="zh-CN" dirty="0" smtClean="0"/>
                        <a:t>2000</a:t>
                      </a:r>
                      <a:endParaRPr lang="zh-CN" altLang="en-US" dirty="0"/>
                    </a:p>
                  </a:txBody>
                  <a:tcPr/>
                </a:tc>
                <a:tc>
                  <a:txBody>
                    <a:bodyPr/>
                    <a:lstStyle/>
                    <a:p>
                      <a:r>
                        <a:rPr lang="en-US" altLang="zh-CN" dirty="0" smtClean="0"/>
                        <a:t>2000</a:t>
                      </a:r>
                      <a:endParaRPr lang="zh-CN" altLang="en-US" dirty="0"/>
                    </a:p>
                  </a:txBody>
                  <a:tcPr/>
                </a:tc>
                <a:tc>
                  <a:txBody>
                    <a:bodyPr/>
                    <a:lstStyle/>
                    <a:p>
                      <a:r>
                        <a:rPr lang="en-US" altLang="zh-CN" dirty="0" smtClean="0"/>
                        <a:t>3000</a:t>
                      </a:r>
                      <a:endParaRPr lang="zh-CN" altLang="en-US" dirty="0"/>
                    </a:p>
                  </a:txBody>
                  <a:tcPr/>
                </a:tc>
                <a:tc>
                  <a:txBody>
                    <a:bodyPr/>
                    <a:lstStyle/>
                    <a:p>
                      <a:r>
                        <a:rPr lang="en-US" altLang="zh-CN" dirty="0" smtClean="0"/>
                        <a:t>4000</a:t>
                      </a:r>
                      <a:endParaRPr lang="zh-CN" altLang="en-US" dirty="0"/>
                    </a:p>
                  </a:txBody>
                  <a:tcPr/>
                </a:tc>
                <a:extLst>
                  <a:ext uri="{0D108BD9-81ED-4DB2-BD59-A6C34878D82A}">
                    <a16:rowId xmlns:a16="http://schemas.microsoft.com/office/drawing/2014/main" val="95971837"/>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765837301"/>
              </p:ext>
            </p:extLst>
          </p:nvPr>
        </p:nvGraphicFramePr>
        <p:xfrm>
          <a:off x="138112" y="2738542"/>
          <a:ext cx="3519489" cy="2214880"/>
        </p:xfrm>
        <a:graphic>
          <a:graphicData uri="http://schemas.openxmlformats.org/drawingml/2006/table">
            <a:tbl>
              <a:tblPr firstRow="1" bandRow="1">
                <a:tableStyleId>{5C22544A-7EE6-4342-B048-85BDC9FD1C3A}</a:tableStyleId>
              </a:tblPr>
              <a:tblGrid>
                <a:gridCol w="1173163">
                  <a:extLst>
                    <a:ext uri="{9D8B030D-6E8A-4147-A177-3AD203B41FA5}">
                      <a16:colId xmlns:a16="http://schemas.microsoft.com/office/drawing/2014/main" val="444805543"/>
                    </a:ext>
                  </a:extLst>
                </a:gridCol>
                <a:gridCol w="1173163">
                  <a:extLst>
                    <a:ext uri="{9D8B030D-6E8A-4147-A177-3AD203B41FA5}">
                      <a16:colId xmlns:a16="http://schemas.microsoft.com/office/drawing/2014/main" val="637726934"/>
                    </a:ext>
                  </a:extLst>
                </a:gridCol>
                <a:gridCol w="1173163">
                  <a:extLst>
                    <a:ext uri="{9D8B030D-6E8A-4147-A177-3AD203B41FA5}">
                      <a16:colId xmlns:a16="http://schemas.microsoft.com/office/drawing/2014/main" val="1898895051"/>
                    </a:ext>
                  </a:extLst>
                </a:gridCol>
              </a:tblGrid>
              <a:tr h="442976">
                <a:tc>
                  <a:txBody>
                    <a:bodyPr/>
                    <a:lstStyle/>
                    <a:p>
                      <a:pPr algn="ctr"/>
                      <a:endParaRPr lang="zh-CN" alt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压力</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压力</a:t>
                      </a:r>
                    </a:p>
                  </a:txBody>
                  <a:tcPr anchor="ctr"/>
                </a:tc>
                <a:extLst>
                  <a:ext uri="{0D108BD9-81ED-4DB2-BD59-A6C34878D82A}">
                    <a16:rowId xmlns:a16="http://schemas.microsoft.com/office/drawing/2014/main" val="648699771"/>
                  </a:ext>
                </a:extLst>
              </a:tr>
              <a:tr h="442976">
                <a:tc>
                  <a:txBody>
                    <a:bodyPr/>
                    <a:lstStyle/>
                    <a:p>
                      <a:pPr algn="ctr"/>
                      <a:r>
                        <a:rPr lang="en-US" altLang="zh-CN" dirty="0" smtClean="0"/>
                        <a:t>J-1</a:t>
                      </a:r>
                      <a:endParaRPr lang="zh-CN" altLang="en-US" dirty="0"/>
                    </a:p>
                  </a:txBody>
                  <a:tcPr anchor="ctr"/>
                </a:tc>
                <a:tc>
                  <a:txBody>
                    <a:bodyPr/>
                    <a:lstStyle/>
                    <a:p>
                      <a:pPr algn="ctr"/>
                      <a:r>
                        <a:rPr lang="en-US" altLang="zh-CN" dirty="0" smtClean="0"/>
                        <a:t>7.30</a:t>
                      </a:r>
                      <a:endParaRPr lang="zh-CN" altLang="en-US" dirty="0"/>
                    </a:p>
                  </a:txBody>
                  <a:tcPr anchor="ctr"/>
                </a:tc>
                <a:tc>
                  <a:txBody>
                    <a:bodyPr/>
                    <a:lstStyle/>
                    <a:p>
                      <a:pPr algn="ctr"/>
                      <a:r>
                        <a:rPr lang="en-US" altLang="zh-CN" dirty="0" smtClean="0"/>
                        <a:t>7.30</a:t>
                      </a:r>
                      <a:endParaRPr lang="zh-CN" altLang="en-US" dirty="0"/>
                    </a:p>
                  </a:txBody>
                  <a:tcPr anchor="ctr"/>
                </a:tc>
                <a:extLst>
                  <a:ext uri="{0D108BD9-81ED-4DB2-BD59-A6C34878D82A}">
                    <a16:rowId xmlns:a16="http://schemas.microsoft.com/office/drawing/2014/main" val="2581882684"/>
                  </a:ext>
                </a:extLst>
              </a:tr>
              <a:tr h="442976">
                <a:tc>
                  <a:txBody>
                    <a:bodyPr/>
                    <a:lstStyle/>
                    <a:p>
                      <a:pPr algn="ctr"/>
                      <a:r>
                        <a:rPr lang="en-US" altLang="zh-CN" dirty="0" smtClean="0"/>
                        <a:t>J-2</a:t>
                      </a:r>
                      <a:endParaRPr lang="zh-CN" altLang="en-US" dirty="0"/>
                    </a:p>
                  </a:txBody>
                  <a:tcPr anchor="ctr"/>
                </a:tc>
                <a:tc>
                  <a:txBody>
                    <a:bodyPr/>
                    <a:lstStyle/>
                    <a:p>
                      <a:pPr algn="ctr"/>
                      <a:r>
                        <a:rPr lang="en-US" altLang="zh-CN" dirty="0" smtClean="0"/>
                        <a:t>6.27</a:t>
                      </a:r>
                      <a:endParaRPr lang="zh-CN" altLang="en-US" dirty="0"/>
                    </a:p>
                  </a:txBody>
                  <a:tcPr anchor="ctr"/>
                </a:tc>
                <a:tc>
                  <a:txBody>
                    <a:bodyPr/>
                    <a:lstStyle/>
                    <a:p>
                      <a:pPr algn="ctr"/>
                      <a:r>
                        <a:rPr lang="en-US" altLang="zh-CN" dirty="0" smtClean="0"/>
                        <a:t>6.27</a:t>
                      </a:r>
                      <a:endParaRPr lang="zh-CN" altLang="en-US" dirty="0"/>
                    </a:p>
                  </a:txBody>
                  <a:tcPr anchor="ctr"/>
                </a:tc>
                <a:extLst>
                  <a:ext uri="{0D108BD9-81ED-4DB2-BD59-A6C34878D82A}">
                    <a16:rowId xmlns:a16="http://schemas.microsoft.com/office/drawing/2014/main" val="2301047097"/>
                  </a:ext>
                </a:extLst>
              </a:tr>
              <a:tr h="442976">
                <a:tc>
                  <a:txBody>
                    <a:bodyPr/>
                    <a:lstStyle/>
                    <a:p>
                      <a:pPr algn="ctr"/>
                      <a:r>
                        <a:rPr lang="en-US" altLang="zh-CN" dirty="0" smtClean="0"/>
                        <a:t>J-3</a:t>
                      </a:r>
                      <a:endParaRPr lang="zh-CN" altLang="en-US" dirty="0"/>
                    </a:p>
                  </a:txBody>
                  <a:tcPr anchor="ctr"/>
                </a:tc>
                <a:tc>
                  <a:txBody>
                    <a:bodyPr/>
                    <a:lstStyle/>
                    <a:p>
                      <a:pPr algn="ctr"/>
                      <a:r>
                        <a:rPr lang="en-US" altLang="zh-CN" dirty="0" smtClean="0"/>
                        <a:t>1.24</a:t>
                      </a:r>
                      <a:endParaRPr lang="zh-CN" altLang="en-US" dirty="0"/>
                    </a:p>
                  </a:txBody>
                  <a:tcPr anchor="ctr"/>
                </a:tc>
                <a:tc>
                  <a:txBody>
                    <a:bodyPr/>
                    <a:lstStyle/>
                    <a:p>
                      <a:pPr algn="ctr"/>
                      <a:r>
                        <a:rPr lang="en-US" altLang="zh-CN" dirty="0" smtClean="0"/>
                        <a:t>1.24</a:t>
                      </a:r>
                      <a:endParaRPr lang="zh-CN" altLang="en-US" dirty="0"/>
                    </a:p>
                  </a:txBody>
                  <a:tcPr anchor="ctr"/>
                </a:tc>
                <a:extLst>
                  <a:ext uri="{0D108BD9-81ED-4DB2-BD59-A6C34878D82A}">
                    <a16:rowId xmlns:a16="http://schemas.microsoft.com/office/drawing/2014/main" val="3477969410"/>
                  </a:ext>
                </a:extLst>
              </a:tr>
              <a:tr h="442976">
                <a:tc>
                  <a:txBody>
                    <a:bodyPr/>
                    <a:lstStyle/>
                    <a:p>
                      <a:pPr algn="ctr"/>
                      <a:r>
                        <a:rPr lang="en-US" altLang="zh-CN" dirty="0" smtClean="0"/>
                        <a:t>J-4</a:t>
                      </a:r>
                      <a:endParaRPr lang="zh-CN" altLang="en-US" dirty="0"/>
                    </a:p>
                  </a:txBody>
                  <a:tcPr anchor="ctr"/>
                </a:tc>
                <a:tc>
                  <a:txBody>
                    <a:bodyPr/>
                    <a:lstStyle/>
                    <a:p>
                      <a:pPr algn="ctr"/>
                      <a:r>
                        <a:rPr lang="en-US" altLang="zh-CN" dirty="0" smtClean="0"/>
                        <a:t>6.01</a:t>
                      </a:r>
                      <a:endParaRPr lang="zh-CN" altLang="en-US" dirty="0"/>
                    </a:p>
                  </a:txBody>
                  <a:tcPr anchor="ctr"/>
                </a:tc>
                <a:tc>
                  <a:txBody>
                    <a:bodyPr/>
                    <a:lstStyle/>
                    <a:p>
                      <a:pPr algn="ctr"/>
                      <a:r>
                        <a:rPr lang="en-US" altLang="zh-CN" dirty="0" smtClean="0"/>
                        <a:t>6.01</a:t>
                      </a:r>
                      <a:endParaRPr lang="zh-CN" altLang="en-US" dirty="0"/>
                    </a:p>
                  </a:txBody>
                  <a:tcPr anchor="ctr"/>
                </a:tc>
                <a:extLst>
                  <a:ext uri="{0D108BD9-81ED-4DB2-BD59-A6C34878D82A}">
                    <a16:rowId xmlns:a16="http://schemas.microsoft.com/office/drawing/2014/main" val="1693999625"/>
                  </a:ext>
                </a:extLst>
              </a:tr>
            </a:tbl>
          </a:graphicData>
        </a:graphic>
      </p:graphicFrame>
    </p:spTree>
    <p:extLst>
      <p:ext uri="{BB962C8B-B14F-4D97-AF65-F5344CB8AC3E}">
        <p14:creationId xmlns:p14="http://schemas.microsoft.com/office/powerpoint/2010/main" val="31728422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smtClean="0"/>
              <a:t>案例二</a:t>
            </a: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0100" y="2423898"/>
            <a:ext cx="3949841" cy="2443938"/>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4852" y="2427325"/>
            <a:ext cx="3954228" cy="2401081"/>
          </a:xfrm>
          <a:prstGeom prst="rect">
            <a:avLst/>
          </a:prstGeom>
        </p:spPr>
      </p:pic>
      <p:sp>
        <p:nvSpPr>
          <p:cNvPr id="5" name="文本框 4"/>
          <p:cNvSpPr txBox="1"/>
          <p:nvPr/>
        </p:nvSpPr>
        <p:spPr>
          <a:xfrm>
            <a:off x="1490099" y="1506071"/>
            <a:ext cx="4360367" cy="380810"/>
          </a:xfrm>
          <a:prstGeom prst="rect">
            <a:avLst/>
          </a:prstGeom>
        </p:spPr>
        <p:txBody>
          <a:bodyPr wrap="square" rtlCol="0">
            <a:spAutoFit/>
          </a:bodyPr>
          <a:lstStyle/>
          <a:p>
            <a:pPr marL="0" indent="0">
              <a:lnSpc>
                <a:spcPct val="130000"/>
              </a:lnSpc>
              <a:buNone/>
            </a:pPr>
            <a:r>
              <a:rPr lang="zh-CN" altLang="en-US" sz="1600" dirty="0" smtClean="0">
                <a:solidFill>
                  <a:schemeClr val="bg1">
                    <a:lumMod val="50000"/>
                  </a:schemeClr>
                </a:solidFill>
              </a:rPr>
              <a:t>数据来源于侯本伟博士论文</a:t>
            </a:r>
          </a:p>
        </p:txBody>
      </p:sp>
    </p:spTree>
    <p:extLst>
      <p:ext uri="{BB962C8B-B14F-4D97-AF65-F5344CB8AC3E}">
        <p14:creationId xmlns:p14="http://schemas.microsoft.com/office/powerpoint/2010/main" val="615877540"/>
      </p:ext>
    </p:extLst>
  </p:cSld>
  <p:clrMapOvr>
    <a:masterClrMapping/>
  </p:clrMapOvr>
  <p:transition spd="slow">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180832508"/>
              </p:ext>
            </p:extLst>
          </p:nvPr>
        </p:nvGraphicFramePr>
        <p:xfrm>
          <a:off x="1981200" y="2290604"/>
          <a:ext cx="8229600" cy="3421380"/>
        </p:xfrm>
        <a:graphic>
          <a:graphicData uri="http://schemas.openxmlformats.org/drawingml/2006/table">
            <a:tbl>
              <a:tblPr>
                <a:tableStyleId>{E8B1032C-EA38-4F05-BA0D-38AFFFC7BED3}</a:tableStyleId>
              </a:tblPr>
              <a:tblGrid>
                <a:gridCol w="685800">
                  <a:extLst>
                    <a:ext uri="{9D8B030D-6E8A-4147-A177-3AD203B41FA5}">
                      <a16:colId xmlns:a16="http://schemas.microsoft.com/office/drawing/2014/main" val="4146835840"/>
                    </a:ext>
                  </a:extLst>
                </a:gridCol>
                <a:gridCol w="685800">
                  <a:extLst>
                    <a:ext uri="{9D8B030D-6E8A-4147-A177-3AD203B41FA5}">
                      <a16:colId xmlns:a16="http://schemas.microsoft.com/office/drawing/2014/main" val="2711823284"/>
                    </a:ext>
                  </a:extLst>
                </a:gridCol>
                <a:gridCol w="685800">
                  <a:extLst>
                    <a:ext uri="{9D8B030D-6E8A-4147-A177-3AD203B41FA5}">
                      <a16:colId xmlns:a16="http://schemas.microsoft.com/office/drawing/2014/main" val="2792694943"/>
                    </a:ext>
                  </a:extLst>
                </a:gridCol>
                <a:gridCol w="685800">
                  <a:extLst>
                    <a:ext uri="{9D8B030D-6E8A-4147-A177-3AD203B41FA5}">
                      <a16:colId xmlns:a16="http://schemas.microsoft.com/office/drawing/2014/main" val="233519835"/>
                    </a:ext>
                  </a:extLst>
                </a:gridCol>
                <a:gridCol w="685800">
                  <a:extLst>
                    <a:ext uri="{9D8B030D-6E8A-4147-A177-3AD203B41FA5}">
                      <a16:colId xmlns:a16="http://schemas.microsoft.com/office/drawing/2014/main" val="75303088"/>
                    </a:ext>
                  </a:extLst>
                </a:gridCol>
                <a:gridCol w="685800">
                  <a:extLst>
                    <a:ext uri="{9D8B030D-6E8A-4147-A177-3AD203B41FA5}">
                      <a16:colId xmlns:a16="http://schemas.microsoft.com/office/drawing/2014/main" val="553126603"/>
                    </a:ext>
                  </a:extLst>
                </a:gridCol>
                <a:gridCol w="685800">
                  <a:extLst>
                    <a:ext uri="{9D8B030D-6E8A-4147-A177-3AD203B41FA5}">
                      <a16:colId xmlns:a16="http://schemas.microsoft.com/office/drawing/2014/main" val="3559250467"/>
                    </a:ext>
                  </a:extLst>
                </a:gridCol>
                <a:gridCol w="685800">
                  <a:extLst>
                    <a:ext uri="{9D8B030D-6E8A-4147-A177-3AD203B41FA5}">
                      <a16:colId xmlns:a16="http://schemas.microsoft.com/office/drawing/2014/main" val="734798932"/>
                    </a:ext>
                  </a:extLst>
                </a:gridCol>
                <a:gridCol w="685800">
                  <a:extLst>
                    <a:ext uri="{9D8B030D-6E8A-4147-A177-3AD203B41FA5}">
                      <a16:colId xmlns:a16="http://schemas.microsoft.com/office/drawing/2014/main" val="2249252453"/>
                    </a:ext>
                  </a:extLst>
                </a:gridCol>
                <a:gridCol w="685800">
                  <a:extLst>
                    <a:ext uri="{9D8B030D-6E8A-4147-A177-3AD203B41FA5}">
                      <a16:colId xmlns:a16="http://schemas.microsoft.com/office/drawing/2014/main" val="3262397805"/>
                    </a:ext>
                  </a:extLst>
                </a:gridCol>
                <a:gridCol w="685800">
                  <a:extLst>
                    <a:ext uri="{9D8B030D-6E8A-4147-A177-3AD203B41FA5}">
                      <a16:colId xmlns:a16="http://schemas.microsoft.com/office/drawing/2014/main" val="2249872478"/>
                    </a:ext>
                  </a:extLst>
                </a:gridCol>
                <a:gridCol w="685800">
                  <a:extLst>
                    <a:ext uri="{9D8B030D-6E8A-4147-A177-3AD203B41FA5}">
                      <a16:colId xmlns:a16="http://schemas.microsoft.com/office/drawing/2014/main" val="2763544319"/>
                    </a:ext>
                  </a:extLst>
                </a:gridCol>
              </a:tblGrid>
              <a:tr h="180975">
                <a:tc>
                  <a:txBody>
                    <a:bodyPr/>
                    <a:lstStyle/>
                    <a:p>
                      <a:pPr algn="l" fontAlgn="b"/>
                      <a:r>
                        <a:rPr lang="zh-CN" altLang="en-US" sz="1100" u="none" strike="noStrike">
                          <a:effectLst/>
                        </a:rPr>
                        <a:t>管道编号</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r>
                        <a:rPr lang="zh-CN" altLang="en-US" sz="1100" u="none" strike="noStrike">
                          <a:effectLst/>
                        </a:rPr>
                        <a:t>起始节点</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r>
                        <a:rPr lang="zh-CN" altLang="en-US" sz="1100" u="none" strike="noStrike">
                          <a:effectLst/>
                        </a:rPr>
                        <a:t>终止节点</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r>
                        <a:rPr lang="zh-CN" altLang="en-US" sz="1100" u="none" strike="noStrike">
                          <a:effectLst/>
                        </a:rPr>
                        <a:t>长度</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r>
                        <a:rPr lang="zh-CN" altLang="en-US" sz="1100" u="none" strike="noStrike">
                          <a:effectLst/>
                        </a:rPr>
                        <a:t>直径（</a:t>
                      </a:r>
                      <a:r>
                        <a:rPr lang="en-US" sz="1100" u="none" strike="noStrike">
                          <a:effectLst/>
                        </a:rPr>
                        <a:t>m）</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r>
                        <a:rPr lang="zh-CN" altLang="en-US" sz="1100" u="none" strike="noStrike">
                          <a:effectLst/>
                        </a:rPr>
                        <a:t>流量（</a:t>
                      </a:r>
                      <a:r>
                        <a:rPr lang="en-US" sz="1100" u="none" strike="noStrike">
                          <a:effectLst/>
                        </a:rPr>
                        <a:t>l/s)</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r>
                        <a:rPr lang="zh-CN" altLang="en-US" sz="1100" u="none" strike="noStrike">
                          <a:effectLst/>
                        </a:rPr>
                        <a:t>管道编号</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r>
                        <a:rPr lang="zh-CN" altLang="en-US" sz="1100" u="none" strike="noStrike">
                          <a:effectLst/>
                        </a:rPr>
                        <a:t>起始节点</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r>
                        <a:rPr lang="zh-CN" altLang="en-US" sz="1100" u="none" strike="noStrike">
                          <a:effectLst/>
                        </a:rPr>
                        <a:t>终止节点</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r>
                        <a:rPr lang="zh-CN" altLang="en-US" sz="1100" u="none" strike="noStrike">
                          <a:effectLst/>
                        </a:rPr>
                        <a:t>长度</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r>
                        <a:rPr lang="zh-CN" altLang="en-US" sz="1100" u="none" strike="noStrike">
                          <a:effectLst/>
                        </a:rPr>
                        <a:t>直径（</a:t>
                      </a:r>
                      <a:r>
                        <a:rPr lang="en-US" sz="1100" u="none" strike="noStrike">
                          <a:effectLst/>
                        </a:rPr>
                        <a:t>m）</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r>
                        <a:rPr lang="zh-CN" altLang="en-US" sz="1100" u="none" strike="noStrike">
                          <a:effectLst/>
                        </a:rPr>
                        <a:t>流量（</a:t>
                      </a:r>
                      <a:r>
                        <a:rPr lang="en-US" sz="1100" u="none" strike="noStrike">
                          <a:effectLst/>
                        </a:rPr>
                        <a:t>l/s)</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3248522987"/>
                  </a:ext>
                </a:extLst>
              </a:tr>
              <a:tr h="180975">
                <a:tc>
                  <a:txBody>
                    <a:bodyPr/>
                    <a:lstStyle/>
                    <a:p>
                      <a:pPr algn="r" fontAlgn="b"/>
                      <a:r>
                        <a:rPr lang="en-US" altLang="zh-CN" sz="1100" u="none" strike="noStrike">
                          <a:effectLst/>
                        </a:rPr>
                        <a:t>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348.5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0.327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5.70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583.9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0.164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9.50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2648305292"/>
                  </a:ext>
                </a:extLst>
              </a:tr>
              <a:tr h="180975">
                <a:tc>
                  <a:txBody>
                    <a:bodyPr/>
                    <a:lstStyle/>
                    <a:p>
                      <a:pPr algn="r" fontAlgn="b"/>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955.7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0.290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15.50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452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0.229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7.30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3930389231"/>
                  </a:ext>
                </a:extLst>
              </a:tr>
              <a:tr h="180975">
                <a:tc>
                  <a:txBody>
                    <a:bodyPr/>
                    <a:lstStyle/>
                    <a:p>
                      <a:pPr algn="r" fontAlgn="b"/>
                      <a:r>
                        <a:rPr lang="en-US" altLang="zh-CN" sz="1100" u="none" strike="noStrike">
                          <a:effectLst/>
                        </a:rPr>
                        <a:t>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483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0.100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7.80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794.7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0.100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12.90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2323450818"/>
                  </a:ext>
                </a:extLst>
              </a:tr>
              <a:tr h="180975">
                <a:tc>
                  <a:txBody>
                    <a:bodyPr/>
                    <a:lstStyle/>
                    <a:p>
                      <a:pPr algn="r" fontAlgn="b"/>
                      <a:r>
                        <a:rPr lang="en-US" altLang="zh-CN" sz="1100" u="none" strike="noStrike">
                          <a:effectLst/>
                        </a:rPr>
                        <a:t>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400.7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0.290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6.50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21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717.7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0.100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11.70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807811648"/>
                  </a:ext>
                </a:extLst>
              </a:tr>
              <a:tr h="180975">
                <a:tc>
                  <a:txBody>
                    <a:bodyPr/>
                    <a:lstStyle/>
                    <a:p>
                      <a:pPr algn="r" fontAlgn="b"/>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791.9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0.100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12.90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22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655.6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0.258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10.70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489802717"/>
                  </a:ext>
                </a:extLst>
              </a:tr>
              <a:tr h="180975">
                <a:tc>
                  <a:txBody>
                    <a:bodyPr/>
                    <a:lstStyle/>
                    <a:p>
                      <a:pPr algn="r" fontAlgn="b"/>
                      <a:r>
                        <a:rPr lang="en-US" altLang="zh-CN" sz="1100" u="none" strike="noStrike">
                          <a:effectLst/>
                        </a:rPr>
                        <a:t>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404.4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0.368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6.60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23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165.5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0.100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2.70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1406739223"/>
                  </a:ext>
                </a:extLst>
              </a:tr>
              <a:tr h="180975">
                <a:tc>
                  <a:txBody>
                    <a:bodyPr/>
                    <a:lstStyle/>
                    <a:p>
                      <a:pPr algn="r" fontAlgn="b"/>
                      <a:r>
                        <a:rPr lang="en-US" altLang="zh-CN" sz="1100" u="none" strike="noStrike">
                          <a:effectLst/>
                        </a:rPr>
                        <a:t>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390.6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0.327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6.30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24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352.1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0.100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4.10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2574503149"/>
                  </a:ext>
                </a:extLst>
              </a:tr>
              <a:tr h="180975">
                <a:tc>
                  <a:txBody>
                    <a:bodyPr/>
                    <a:lstStyle/>
                    <a:p>
                      <a:pPr algn="r" fontAlgn="b"/>
                      <a:r>
                        <a:rPr lang="en-US" altLang="zh-CN" sz="1100" u="none" strike="noStrike">
                          <a:effectLst/>
                        </a:rPr>
                        <a:t>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482.3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0.100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7.80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25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331.5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0.100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5.40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1196799456"/>
                  </a:ext>
                </a:extLst>
              </a:tr>
              <a:tr h="180975">
                <a:tc>
                  <a:txBody>
                    <a:bodyPr/>
                    <a:lstStyle/>
                    <a:p>
                      <a:pPr algn="r" fontAlgn="b"/>
                      <a:r>
                        <a:rPr lang="en-US" altLang="zh-CN" sz="1100" u="none" strike="noStrike">
                          <a:effectLst/>
                        </a:rPr>
                        <a:t>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934.4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0.100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15.20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26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500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0.204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8.10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2420551972"/>
                  </a:ext>
                </a:extLst>
              </a:tr>
              <a:tr h="180975">
                <a:tc>
                  <a:txBody>
                    <a:bodyPr/>
                    <a:lstStyle/>
                    <a:p>
                      <a:pPr algn="r" fontAlgn="b"/>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431.3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0.184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7.00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27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21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579.9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0.164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9.40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544819681"/>
                  </a:ext>
                </a:extLst>
              </a:tr>
              <a:tr h="180975">
                <a:tc>
                  <a:txBody>
                    <a:bodyPr/>
                    <a:lstStyle/>
                    <a:p>
                      <a:pPr algn="r" fontAlgn="b"/>
                      <a:r>
                        <a:rPr lang="en-US" altLang="zh-CN" sz="1100" u="none" strike="noStrike">
                          <a:effectLst/>
                        </a:rPr>
                        <a:t>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513.1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0.100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8.30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28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23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842.8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0.100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13.70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1715412222"/>
                  </a:ext>
                </a:extLst>
              </a:tr>
              <a:tr h="180975">
                <a:tc>
                  <a:txBody>
                    <a:bodyPr/>
                    <a:lstStyle/>
                    <a:p>
                      <a:pPr algn="r" fontAlgn="b"/>
                      <a:r>
                        <a:rPr lang="en-US" altLang="zh-CN" sz="1100" u="none" strike="noStrike">
                          <a:effectLst/>
                        </a:rPr>
                        <a:t>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428.4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0.186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7.00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29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21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792.6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0.100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12.90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284720380"/>
                  </a:ext>
                </a:extLst>
              </a:tr>
              <a:tr h="180975">
                <a:tc>
                  <a:txBody>
                    <a:bodyPr/>
                    <a:lstStyle/>
                    <a:p>
                      <a:pPr algn="r" fontAlgn="b"/>
                      <a:r>
                        <a:rPr lang="en-US" altLang="zh-CN" sz="1100" u="none" strike="noStrike">
                          <a:effectLst/>
                        </a:rPr>
                        <a:t>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419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0.100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6.80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30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846.3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0.184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13.80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3657824418"/>
                  </a:ext>
                </a:extLst>
              </a:tr>
              <a:tr h="180975">
                <a:tc>
                  <a:txBody>
                    <a:bodyPr/>
                    <a:lstStyle/>
                    <a:p>
                      <a:pPr algn="r" fontAlgn="b"/>
                      <a:r>
                        <a:rPr lang="en-US" altLang="zh-CN" sz="1100" u="none" strike="noStrike">
                          <a:effectLst/>
                        </a:rPr>
                        <a:t>14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22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1023.1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0.100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16.60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31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164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0.258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2.70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2763581370"/>
                  </a:ext>
                </a:extLst>
              </a:tr>
              <a:tr h="180975">
                <a:tc>
                  <a:txBody>
                    <a:bodyPr/>
                    <a:lstStyle/>
                    <a:p>
                      <a:pPr algn="r" fontAlgn="b"/>
                      <a:r>
                        <a:rPr lang="en-US" altLang="zh-CN" sz="1100" u="none" strike="noStrike">
                          <a:effectLst/>
                        </a:rPr>
                        <a:t>15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22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455.1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0.164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7.40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32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23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21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427.9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0.100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7.00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3921599015"/>
                  </a:ext>
                </a:extLst>
              </a:tr>
              <a:tr h="180975">
                <a:tc>
                  <a:txBody>
                    <a:bodyPr/>
                    <a:lstStyle/>
                    <a:p>
                      <a:pPr algn="r" fontAlgn="b"/>
                      <a:r>
                        <a:rPr lang="en-US" altLang="zh-CN" sz="1100" u="none" strike="noStrike">
                          <a:effectLst/>
                        </a:rPr>
                        <a:t>16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182.6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0.290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3.00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33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379.2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0.100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6.20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3905259605"/>
                  </a:ext>
                </a:extLst>
              </a:tr>
              <a:tr h="180975">
                <a:tc>
                  <a:txBody>
                    <a:bodyPr/>
                    <a:lstStyle/>
                    <a:p>
                      <a:pPr algn="r" fontAlgn="b"/>
                      <a:r>
                        <a:rPr lang="en-US" altLang="zh-CN" sz="1100" u="none" strike="noStrike">
                          <a:effectLst/>
                        </a:rPr>
                        <a:t>17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221.3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0.290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3.60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34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24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158.2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a:effectLst/>
                        </a:rPr>
                        <a:t>0.368 </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r" fontAlgn="b"/>
                      <a:r>
                        <a:rPr lang="en-US" altLang="zh-CN" sz="1100" u="none" strike="noStrike" dirty="0">
                          <a:effectLst/>
                        </a:rPr>
                        <a:t>0.00 </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3801434334"/>
                  </a:ext>
                </a:extLst>
              </a:tr>
            </a:tbl>
          </a:graphicData>
        </a:graphic>
      </p:graphicFrame>
    </p:spTree>
    <p:extLst>
      <p:ext uri="{BB962C8B-B14F-4D97-AF65-F5344CB8AC3E}">
        <p14:creationId xmlns:p14="http://schemas.microsoft.com/office/powerpoint/2010/main" val="35346438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3731256010"/>
              </p:ext>
            </p:extLst>
          </p:nvPr>
        </p:nvGraphicFramePr>
        <p:xfrm>
          <a:off x="4822956" y="1825627"/>
          <a:ext cx="2546088" cy="4351333"/>
        </p:xfrm>
        <a:graphic>
          <a:graphicData uri="http://schemas.openxmlformats.org/drawingml/2006/table">
            <a:tbl>
              <a:tblPr>
                <a:tableStyleId>{BC89EF96-8CEA-46FF-86C4-4CE0E7609802}</a:tableStyleId>
              </a:tblPr>
              <a:tblGrid>
                <a:gridCol w="636522">
                  <a:extLst>
                    <a:ext uri="{9D8B030D-6E8A-4147-A177-3AD203B41FA5}">
                      <a16:colId xmlns:a16="http://schemas.microsoft.com/office/drawing/2014/main" val="989436793"/>
                    </a:ext>
                  </a:extLst>
                </a:gridCol>
                <a:gridCol w="636522">
                  <a:extLst>
                    <a:ext uri="{9D8B030D-6E8A-4147-A177-3AD203B41FA5}">
                      <a16:colId xmlns:a16="http://schemas.microsoft.com/office/drawing/2014/main" val="3307924167"/>
                    </a:ext>
                  </a:extLst>
                </a:gridCol>
                <a:gridCol w="636522">
                  <a:extLst>
                    <a:ext uri="{9D8B030D-6E8A-4147-A177-3AD203B41FA5}">
                      <a16:colId xmlns:a16="http://schemas.microsoft.com/office/drawing/2014/main" val="4180650870"/>
                    </a:ext>
                  </a:extLst>
                </a:gridCol>
                <a:gridCol w="636522">
                  <a:extLst>
                    <a:ext uri="{9D8B030D-6E8A-4147-A177-3AD203B41FA5}">
                      <a16:colId xmlns:a16="http://schemas.microsoft.com/office/drawing/2014/main" val="3092326491"/>
                    </a:ext>
                  </a:extLst>
                </a:gridCol>
              </a:tblGrid>
              <a:tr h="320029">
                <a:tc>
                  <a:txBody>
                    <a:bodyPr/>
                    <a:lstStyle/>
                    <a:p>
                      <a:pPr algn="l" fontAlgn="b"/>
                      <a:r>
                        <a:rPr lang="zh-CN" altLang="en-US" sz="1000" u="none" strike="noStrike">
                          <a:effectLst/>
                        </a:rPr>
                        <a:t>节点编号</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l" fontAlgn="b"/>
                      <a:r>
                        <a:rPr lang="zh-CN" altLang="en-US" sz="1000" u="none" strike="noStrike">
                          <a:effectLst/>
                        </a:rPr>
                        <a:t>需水量（</a:t>
                      </a:r>
                      <a:r>
                        <a:rPr lang="en-US" sz="1000" u="none" strike="noStrike">
                          <a:effectLst/>
                        </a:rPr>
                        <a:t>l/s)</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l" fontAlgn="b"/>
                      <a:r>
                        <a:rPr lang="zh-CN" altLang="en-US" sz="1000" u="none" strike="noStrike">
                          <a:effectLst/>
                        </a:rPr>
                        <a:t>高程</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l" fontAlgn="b"/>
                      <a:r>
                        <a:rPr lang="zh-CN" altLang="en-US" sz="1000" u="none" strike="noStrike">
                          <a:effectLst/>
                        </a:rPr>
                        <a:t>压力</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extLst>
                  <a:ext uri="{0D108BD9-81ED-4DB2-BD59-A6C34878D82A}">
                    <a16:rowId xmlns:a16="http://schemas.microsoft.com/office/drawing/2014/main" val="2843706137"/>
                  </a:ext>
                </a:extLst>
              </a:tr>
              <a:tr h="167971">
                <a:tc>
                  <a:txBody>
                    <a:bodyPr/>
                    <a:lstStyle/>
                    <a:p>
                      <a:pPr algn="r" fontAlgn="b"/>
                      <a:r>
                        <a:rPr lang="en-US" altLang="zh-CN" sz="1000" u="none" strike="noStrike">
                          <a:effectLst/>
                        </a:rPr>
                        <a:t>1</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10.90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6.4</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26.90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extLst>
                  <a:ext uri="{0D108BD9-81ED-4DB2-BD59-A6C34878D82A}">
                    <a16:rowId xmlns:a16="http://schemas.microsoft.com/office/drawing/2014/main" val="3755063971"/>
                  </a:ext>
                </a:extLst>
              </a:tr>
              <a:tr h="167971">
                <a:tc>
                  <a:txBody>
                    <a:bodyPr/>
                    <a:lstStyle/>
                    <a:p>
                      <a:pPr algn="r" fontAlgn="b"/>
                      <a:r>
                        <a:rPr lang="en-US" altLang="zh-CN" sz="1000" u="none" strike="noStrike">
                          <a:effectLst/>
                        </a:rPr>
                        <a:t>2</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17.05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7</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24.81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extLst>
                  <a:ext uri="{0D108BD9-81ED-4DB2-BD59-A6C34878D82A}">
                    <a16:rowId xmlns:a16="http://schemas.microsoft.com/office/drawing/2014/main" val="1874156605"/>
                  </a:ext>
                </a:extLst>
              </a:tr>
              <a:tr h="167971">
                <a:tc>
                  <a:txBody>
                    <a:bodyPr/>
                    <a:lstStyle/>
                    <a:p>
                      <a:pPr algn="r" fontAlgn="b"/>
                      <a:r>
                        <a:rPr lang="en-US" altLang="zh-CN" sz="1000" u="none" strike="noStrike">
                          <a:effectLst/>
                        </a:rPr>
                        <a:t>3</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14.90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6</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21.30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extLst>
                  <a:ext uri="{0D108BD9-81ED-4DB2-BD59-A6C34878D82A}">
                    <a16:rowId xmlns:a16="http://schemas.microsoft.com/office/drawing/2014/main" val="186147638"/>
                  </a:ext>
                </a:extLst>
              </a:tr>
              <a:tr h="167971">
                <a:tc>
                  <a:txBody>
                    <a:bodyPr/>
                    <a:lstStyle/>
                    <a:p>
                      <a:pPr algn="r" fontAlgn="b"/>
                      <a:r>
                        <a:rPr lang="en-US" altLang="zh-CN" sz="1000" u="none" strike="noStrike">
                          <a:effectLst/>
                        </a:rPr>
                        <a:t>4</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14.25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8.4</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17.22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extLst>
                  <a:ext uri="{0D108BD9-81ED-4DB2-BD59-A6C34878D82A}">
                    <a16:rowId xmlns:a16="http://schemas.microsoft.com/office/drawing/2014/main" val="702085367"/>
                  </a:ext>
                </a:extLst>
              </a:tr>
              <a:tr h="167971">
                <a:tc>
                  <a:txBody>
                    <a:bodyPr/>
                    <a:lstStyle/>
                    <a:p>
                      <a:pPr algn="r" fontAlgn="b"/>
                      <a:r>
                        <a:rPr lang="en-US" altLang="zh-CN" sz="1000" u="none" strike="noStrike">
                          <a:effectLst/>
                        </a:rPr>
                        <a:t>5</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10.10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7.4</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23.54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extLst>
                  <a:ext uri="{0D108BD9-81ED-4DB2-BD59-A6C34878D82A}">
                    <a16:rowId xmlns:a16="http://schemas.microsoft.com/office/drawing/2014/main" val="1865439416"/>
                  </a:ext>
                </a:extLst>
              </a:tr>
              <a:tr h="167971">
                <a:tc>
                  <a:txBody>
                    <a:bodyPr/>
                    <a:lstStyle/>
                    <a:p>
                      <a:pPr algn="r" fontAlgn="b"/>
                      <a:r>
                        <a:rPr lang="en-US" altLang="zh-CN" sz="1000" u="none" strike="noStrike">
                          <a:effectLst/>
                        </a:rPr>
                        <a:t>6</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15.30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9</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20.10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extLst>
                  <a:ext uri="{0D108BD9-81ED-4DB2-BD59-A6C34878D82A}">
                    <a16:rowId xmlns:a16="http://schemas.microsoft.com/office/drawing/2014/main" val="1489765813"/>
                  </a:ext>
                </a:extLst>
              </a:tr>
              <a:tr h="167971">
                <a:tc>
                  <a:txBody>
                    <a:bodyPr/>
                    <a:lstStyle/>
                    <a:p>
                      <a:pPr algn="r" fontAlgn="b"/>
                      <a:r>
                        <a:rPr lang="en-US" altLang="zh-CN" sz="1000" u="none" strike="noStrike">
                          <a:effectLst/>
                        </a:rPr>
                        <a:t>7</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9.15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9.1</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18.91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extLst>
                  <a:ext uri="{0D108BD9-81ED-4DB2-BD59-A6C34878D82A}">
                    <a16:rowId xmlns:a16="http://schemas.microsoft.com/office/drawing/2014/main" val="2475653808"/>
                  </a:ext>
                </a:extLst>
              </a:tr>
              <a:tr h="167971">
                <a:tc>
                  <a:txBody>
                    <a:bodyPr/>
                    <a:lstStyle/>
                    <a:p>
                      <a:pPr algn="r" fontAlgn="b"/>
                      <a:r>
                        <a:rPr lang="en-US" altLang="zh-CN" sz="1000" u="none" strike="noStrike">
                          <a:effectLst/>
                        </a:rPr>
                        <a:t>8</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10.55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9.5</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17.90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extLst>
                  <a:ext uri="{0D108BD9-81ED-4DB2-BD59-A6C34878D82A}">
                    <a16:rowId xmlns:a16="http://schemas.microsoft.com/office/drawing/2014/main" val="3715990849"/>
                  </a:ext>
                </a:extLst>
              </a:tr>
              <a:tr h="167971">
                <a:tc>
                  <a:txBody>
                    <a:bodyPr/>
                    <a:lstStyle/>
                    <a:p>
                      <a:pPr algn="r" fontAlgn="b"/>
                      <a:r>
                        <a:rPr lang="en-US" altLang="zh-CN" sz="1000" u="none" strike="noStrike">
                          <a:effectLst/>
                        </a:rPr>
                        <a:t>9</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12.20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8.4</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17.85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extLst>
                  <a:ext uri="{0D108BD9-81ED-4DB2-BD59-A6C34878D82A}">
                    <a16:rowId xmlns:a16="http://schemas.microsoft.com/office/drawing/2014/main" val="2124517706"/>
                  </a:ext>
                </a:extLst>
              </a:tr>
              <a:tr h="167971">
                <a:tc>
                  <a:txBody>
                    <a:bodyPr/>
                    <a:lstStyle/>
                    <a:p>
                      <a:pPr algn="r" fontAlgn="b"/>
                      <a:r>
                        <a:rPr lang="en-US" altLang="zh-CN" sz="1000" u="none" strike="noStrike">
                          <a:effectLst/>
                        </a:rPr>
                        <a:t>10</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14.60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10.5</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12.66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extLst>
                  <a:ext uri="{0D108BD9-81ED-4DB2-BD59-A6C34878D82A}">
                    <a16:rowId xmlns:a16="http://schemas.microsoft.com/office/drawing/2014/main" val="3887084404"/>
                  </a:ext>
                </a:extLst>
              </a:tr>
              <a:tr h="167971">
                <a:tc>
                  <a:txBody>
                    <a:bodyPr/>
                    <a:lstStyle/>
                    <a:p>
                      <a:pPr algn="r" fontAlgn="b"/>
                      <a:r>
                        <a:rPr lang="en-US" altLang="zh-CN" sz="1000" u="none" strike="noStrike">
                          <a:effectLst/>
                        </a:rPr>
                        <a:t>11</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9.00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9.6</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16.23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extLst>
                  <a:ext uri="{0D108BD9-81ED-4DB2-BD59-A6C34878D82A}">
                    <a16:rowId xmlns:a16="http://schemas.microsoft.com/office/drawing/2014/main" val="1152475156"/>
                  </a:ext>
                </a:extLst>
              </a:tr>
              <a:tr h="167971">
                <a:tc>
                  <a:txBody>
                    <a:bodyPr/>
                    <a:lstStyle/>
                    <a:p>
                      <a:pPr algn="r" fontAlgn="b"/>
                      <a:r>
                        <a:rPr lang="en-US" altLang="zh-CN" sz="1000" u="none" strike="noStrike">
                          <a:effectLst/>
                        </a:rPr>
                        <a:t>12</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7.55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11.7</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10.12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extLst>
                  <a:ext uri="{0D108BD9-81ED-4DB2-BD59-A6C34878D82A}">
                    <a16:rowId xmlns:a16="http://schemas.microsoft.com/office/drawing/2014/main" val="3128869059"/>
                  </a:ext>
                </a:extLst>
              </a:tr>
              <a:tr h="167971">
                <a:tc>
                  <a:txBody>
                    <a:bodyPr/>
                    <a:lstStyle/>
                    <a:p>
                      <a:pPr algn="r" fontAlgn="b"/>
                      <a:r>
                        <a:rPr lang="en-US" altLang="zh-CN" sz="1000" u="none" strike="noStrike">
                          <a:effectLst/>
                        </a:rPr>
                        <a:t>13</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15.20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12.3</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10.03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extLst>
                  <a:ext uri="{0D108BD9-81ED-4DB2-BD59-A6C34878D82A}">
                    <a16:rowId xmlns:a16="http://schemas.microsoft.com/office/drawing/2014/main" val="1018418045"/>
                  </a:ext>
                </a:extLst>
              </a:tr>
              <a:tr h="167971">
                <a:tc>
                  <a:txBody>
                    <a:bodyPr/>
                    <a:lstStyle/>
                    <a:p>
                      <a:pPr algn="r" fontAlgn="b"/>
                      <a:r>
                        <a:rPr lang="en-US" altLang="zh-CN" sz="1000" u="none" strike="noStrike">
                          <a:effectLst/>
                        </a:rPr>
                        <a:t>14</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13.60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10.6</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15.41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extLst>
                  <a:ext uri="{0D108BD9-81ED-4DB2-BD59-A6C34878D82A}">
                    <a16:rowId xmlns:a16="http://schemas.microsoft.com/office/drawing/2014/main" val="1832971648"/>
                  </a:ext>
                </a:extLst>
              </a:tr>
              <a:tr h="167971">
                <a:tc>
                  <a:txBody>
                    <a:bodyPr/>
                    <a:lstStyle/>
                    <a:p>
                      <a:pPr algn="r" fontAlgn="b"/>
                      <a:r>
                        <a:rPr lang="en-US" altLang="zh-CN" sz="1000" u="none" strike="noStrike">
                          <a:effectLst/>
                        </a:rPr>
                        <a:t>15</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9.25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10.1</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14.00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extLst>
                  <a:ext uri="{0D108BD9-81ED-4DB2-BD59-A6C34878D82A}">
                    <a16:rowId xmlns:a16="http://schemas.microsoft.com/office/drawing/2014/main" val="2840382258"/>
                  </a:ext>
                </a:extLst>
              </a:tr>
              <a:tr h="167971">
                <a:tc>
                  <a:txBody>
                    <a:bodyPr/>
                    <a:lstStyle/>
                    <a:p>
                      <a:pPr algn="r" fontAlgn="b"/>
                      <a:r>
                        <a:rPr lang="en-US" altLang="zh-CN" sz="1000" u="none" strike="noStrike">
                          <a:effectLst/>
                        </a:rPr>
                        <a:t>16</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11.20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9.5</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14.36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extLst>
                  <a:ext uri="{0D108BD9-81ED-4DB2-BD59-A6C34878D82A}">
                    <a16:rowId xmlns:a16="http://schemas.microsoft.com/office/drawing/2014/main" val="2216883447"/>
                  </a:ext>
                </a:extLst>
              </a:tr>
              <a:tr h="167971">
                <a:tc>
                  <a:txBody>
                    <a:bodyPr/>
                    <a:lstStyle/>
                    <a:p>
                      <a:pPr algn="r" fontAlgn="b"/>
                      <a:r>
                        <a:rPr lang="en-US" altLang="zh-CN" sz="1000" u="none" strike="noStrike">
                          <a:effectLst/>
                        </a:rPr>
                        <a:t>17</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11.45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10.2</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15.30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extLst>
                  <a:ext uri="{0D108BD9-81ED-4DB2-BD59-A6C34878D82A}">
                    <a16:rowId xmlns:a16="http://schemas.microsoft.com/office/drawing/2014/main" val="1435521294"/>
                  </a:ext>
                </a:extLst>
              </a:tr>
              <a:tr h="167971">
                <a:tc>
                  <a:txBody>
                    <a:bodyPr/>
                    <a:lstStyle/>
                    <a:p>
                      <a:pPr algn="r" fontAlgn="b"/>
                      <a:r>
                        <a:rPr lang="en-US" altLang="zh-CN" sz="1000" u="none" strike="noStrike">
                          <a:effectLst/>
                        </a:rPr>
                        <a:t>18</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10.80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9.6</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18.83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extLst>
                  <a:ext uri="{0D108BD9-81ED-4DB2-BD59-A6C34878D82A}">
                    <a16:rowId xmlns:a16="http://schemas.microsoft.com/office/drawing/2014/main" val="2921354619"/>
                  </a:ext>
                </a:extLst>
              </a:tr>
              <a:tr h="167971">
                <a:tc>
                  <a:txBody>
                    <a:bodyPr/>
                    <a:lstStyle/>
                    <a:p>
                      <a:pPr algn="r" fontAlgn="b"/>
                      <a:r>
                        <a:rPr lang="en-US" altLang="zh-CN" sz="1000" u="none" strike="noStrike">
                          <a:effectLst/>
                        </a:rPr>
                        <a:t>19</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14.68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9.1</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19.35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extLst>
                  <a:ext uri="{0D108BD9-81ED-4DB2-BD59-A6C34878D82A}">
                    <a16:rowId xmlns:a16="http://schemas.microsoft.com/office/drawing/2014/main" val="3105021395"/>
                  </a:ext>
                </a:extLst>
              </a:tr>
              <a:tr h="167971">
                <a:tc>
                  <a:txBody>
                    <a:bodyPr/>
                    <a:lstStyle/>
                    <a:p>
                      <a:pPr algn="r" fontAlgn="b"/>
                      <a:r>
                        <a:rPr lang="en-US" altLang="zh-CN" sz="1000" u="none" strike="noStrike">
                          <a:effectLst/>
                        </a:rPr>
                        <a:t>20</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13.35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13.9</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10.01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extLst>
                  <a:ext uri="{0D108BD9-81ED-4DB2-BD59-A6C34878D82A}">
                    <a16:rowId xmlns:a16="http://schemas.microsoft.com/office/drawing/2014/main" val="3301746352"/>
                  </a:ext>
                </a:extLst>
              </a:tr>
              <a:tr h="167971">
                <a:tc>
                  <a:txBody>
                    <a:bodyPr/>
                    <a:lstStyle/>
                    <a:p>
                      <a:pPr algn="r" fontAlgn="b"/>
                      <a:r>
                        <a:rPr lang="en-US" altLang="zh-CN" sz="1000" u="none" strike="noStrike">
                          <a:effectLst/>
                        </a:rPr>
                        <a:t>21</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14.65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11.1</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11.48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extLst>
                  <a:ext uri="{0D108BD9-81ED-4DB2-BD59-A6C34878D82A}">
                    <a16:rowId xmlns:a16="http://schemas.microsoft.com/office/drawing/2014/main" val="373811402"/>
                  </a:ext>
                </a:extLst>
              </a:tr>
              <a:tr h="167971">
                <a:tc>
                  <a:txBody>
                    <a:bodyPr/>
                    <a:lstStyle/>
                    <a:p>
                      <a:pPr algn="r" fontAlgn="b"/>
                      <a:r>
                        <a:rPr lang="en-US" altLang="zh-CN" sz="1000" u="none" strike="noStrike">
                          <a:effectLst/>
                        </a:rPr>
                        <a:t>22</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12.00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11.4</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14.00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extLst>
                  <a:ext uri="{0D108BD9-81ED-4DB2-BD59-A6C34878D82A}">
                    <a16:rowId xmlns:a16="http://schemas.microsoft.com/office/drawing/2014/main" val="2233142703"/>
                  </a:ext>
                </a:extLst>
              </a:tr>
              <a:tr h="167971">
                <a:tc>
                  <a:txBody>
                    <a:bodyPr/>
                    <a:lstStyle/>
                    <a:p>
                      <a:pPr algn="r" fontAlgn="b"/>
                      <a:r>
                        <a:rPr lang="en-US" altLang="zh-CN" sz="1000" u="none" strike="noStrike">
                          <a:effectLst/>
                        </a:rPr>
                        <a:t>23</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10.35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10</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10.45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extLst>
                  <a:ext uri="{0D108BD9-81ED-4DB2-BD59-A6C34878D82A}">
                    <a16:rowId xmlns:a16="http://schemas.microsoft.com/office/drawing/2014/main" val="4264144128"/>
                  </a:ext>
                </a:extLst>
              </a:tr>
              <a:tr h="167971">
                <a:tc>
                  <a:txBody>
                    <a:bodyPr/>
                    <a:lstStyle/>
                    <a:p>
                      <a:pPr algn="r" fontAlgn="b"/>
                      <a:r>
                        <a:rPr lang="en-US" altLang="zh-CN" sz="1000" u="none" strike="noStrike">
                          <a:effectLst/>
                        </a:rPr>
                        <a:t>24</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l" fontAlgn="b"/>
                      <a:r>
                        <a:rPr lang="en-US" altLang="zh-CN" sz="1000" u="none" strike="noStrike">
                          <a:effectLst/>
                        </a:rPr>
                        <a:t>####</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a:effectLst/>
                        </a:rPr>
                        <a:t>15</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841" marR="8841" marT="8841" marB="0" anchor="b"/>
                </a:tc>
                <a:tc>
                  <a:txBody>
                    <a:bodyPr/>
                    <a:lstStyle/>
                    <a:p>
                      <a:pPr algn="r" fontAlgn="b"/>
                      <a:r>
                        <a:rPr lang="en-US" altLang="zh-CN" sz="1000" u="none" strike="noStrike" dirty="0">
                          <a:effectLst/>
                        </a:rPr>
                        <a:t>21.40 </a:t>
                      </a:r>
                      <a:endParaRPr lang="en-US" altLang="zh-CN" sz="1000" b="0" i="0" u="none" strike="noStrike" dirty="0">
                        <a:solidFill>
                          <a:srgbClr val="000000"/>
                        </a:solidFill>
                        <a:effectLst/>
                        <a:latin typeface="等线" panose="02010600030101010101" pitchFamily="2" charset="-122"/>
                        <a:ea typeface="等线" panose="02010600030101010101" pitchFamily="2" charset="-122"/>
                      </a:endParaRPr>
                    </a:p>
                  </a:txBody>
                  <a:tcPr marL="8841" marR="8841" marT="8841" marB="0" anchor="b"/>
                </a:tc>
                <a:extLst>
                  <a:ext uri="{0D108BD9-81ED-4DB2-BD59-A6C34878D82A}">
                    <a16:rowId xmlns:a16="http://schemas.microsoft.com/office/drawing/2014/main" val="2076750343"/>
                  </a:ext>
                </a:extLst>
              </a:tr>
            </a:tbl>
          </a:graphicData>
        </a:graphic>
      </p:graphicFrame>
    </p:spTree>
    <p:extLst>
      <p:ext uri="{BB962C8B-B14F-4D97-AF65-F5344CB8AC3E}">
        <p14:creationId xmlns:p14="http://schemas.microsoft.com/office/powerpoint/2010/main" val="34105583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研究内容</a:t>
            </a:r>
          </a:p>
          <a:p>
            <a:endParaRPr lang="zh-CN" altLang="en-US" dirty="0"/>
          </a:p>
        </p:txBody>
      </p:sp>
      <p:sp>
        <p:nvSpPr>
          <p:cNvPr id="3" name="文本占位符 2"/>
          <p:cNvSpPr>
            <a:spLocks noGrp="1"/>
          </p:cNvSpPr>
          <p:nvPr>
            <p:ph type="body" sz="quarter" idx="11"/>
          </p:nvPr>
        </p:nvSpPr>
        <p:spPr/>
        <p:txBody>
          <a:bodyPr/>
          <a:lstStyle/>
          <a:p>
            <a:endParaRPr lang="zh-CN" altLang="en-US"/>
          </a:p>
        </p:txBody>
      </p:sp>
    </p:spTree>
    <p:extLst>
      <p:ext uri="{BB962C8B-B14F-4D97-AF65-F5344CB8AC3E}">
        <p14:creationId xmlns:p14="http://schemas.microsoft.com/office/powerpoint/2010/main" val="30014692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smtClean="0"/>
              <a:t>结果</a:t>
            </a:r>
            <a:endParaRPr lang="zh-CN" altLang="en-US" dirty="0"/>
          </a:p>
        </p:txBody>
      </p:sp>
    </p:spTree>
    <p:extLst>
      <p:ext uri="{BB962C8B-B14F-4D97-AF65-F5344CB8AC3E}">
        <p14:creationId xmlns:p14="http://schemas.microsoft.com/office/powerpoint/2010/main" val="40830019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435160" y="251636"/>
            <a:ext cx="3673014" cy="405376"/>
          </a:xfrm>
        </p:spPr>
        <p:txBody>
          <a:bodyPr/>
          <a:lstStyle/>
          <a:p>
            <a:r>
              <a:rPr lang="zh-CN" altLang="en-US" dirty="0" smtClean="0"/>
              <a:t>问题与困惑</a:t>
            </a:r>
            <a:r>
              <a:rPr lang="en-US" altLang="zh-CN" dirty="0" smtClean="0"/>
              <a:t>——</a:t>
            </a:r>
            <a:r>
              <a:rPr lang="zh-CN" altLang="en-US" dirty="0"/>
              <a:t>程序开发</a:t>
            </a:r>
          </a:p>
        </p:txBody>
      </p:sp>
      <p:sp>
        <p:nvSpPr>
          <p:cNvPr id="4" name="TextBox 3"/>
          <p:cNvSpPr txBox="1"/>
          <p:nvPr/>
        </p:nvSpPr>
        <p:spPr>
          <a:xfrm>
            <a:off x="1117600" y="1567543"/>
            <a:ext cx="4252686" cy="2372957"/>
          </a:xfrm>
          <a:prstGeom prst="rect">
            <a:avLst/>
          </a:prstGeom>
        </p:spPr>
        <p:txBody>
          <a:bodyPr wrap="square" rtlCol="0">
            <a:spAutoFit/>
          </a:bodyPr>
          <a:lstStyle/>
          <a:p>
            <a:pPr marL="285750" indent="-285750">
              <a:lnSpc>
                <a:spcPct val="130000"/>
              </a:lnSpc>
              <a:buFont typeface="Arial" pitchFamily="34" charset="0"/>
              <a:buChar char="•"/>
            </a:pPr>
            <a:r>
              <a:rPr lang="zh-CN" altLang="en-US" dirty="0" smtClean="0">
                <a:ln>
                  <a:solidFill>
                    <a:schemeClr val="tx2"/>
                  </a:solidFill>
                </a:ln>
                <a:solidFill>
                  <a:schemeClr val="bg1">
                    <a:lumMod val="50000"/>
                  </a:schemeClr>
                </a:solidFill>
                <a:latin typeface="宋体" panose="02010600030101010101" pitchFamily="2" charset="-122"/>
                <a:ea typeface="宋体" panose="02010600030101010101" pitchFamily="2" charset="-122"/>
              </a:rPr>
              <a:t>模拟管道破坏</a:t>
            </a:r>
            <a:endParaRPr lang="en-US" altLang="zh-CN" dirty="0" smtClean="0">
              <a:ln>
                <a:solidFill>
                  <a:schemeClr val="tx2"/>
                </a:solidFill>
              </a:ln>
              <a:solidFill>
                <a:schemeClr val="bg1">
                  <a:lumMod val="50000"/>
                </a:schemeClr>
              </a:solidFill>
              <a:latin typeface="宋体" panose="02010600030101010101" pitchFamily="2" charset="-122"/>
              <a:ea typeface="宋体" panose="02010600030101010101" pitchFamily="2" charset="-122"/>
            </a:endParaRPr>
          </a:p>
          <a:p>
            <a:pPr lvl="1">
              <a:lnSpc>
                <a:spcPct val="130000"/>
              </a:lnSpc>
            </a:pPr>
            <a:r>
              <a:rPr lang="zh-CN" altLang="en-US" sz="1400" dirty="0" smtClean="0">
                <a:ln>
                  <a:solidFill>
                    <a:schemeClr val="tx2"/>
                  </a:solidFill>
                </a:ln>
                <a:solidFill>
                  <a:schemeClr val="bg1">
                    <a:lumMod val="50000"/>
                  </a:schemeClr>
                </a:solidFill>
                <a:latin typeface="宋体" panose="02010600030101010101" pitchFamily="2" charset="-122"/>
                <a:ea typeface="宋体" panose="02010600030101010101" pitchFamily="2" charset="-122"/>
              </a:rPr>
              <a:t>确定管网泄露条件</a:t>
            </a:r>
            <a:endParaRPr lang="en-US" altLang="zh-CN" dirty="0">
              <a:ln>
                <a:solidFill>
                  <a:schemeClr val="tx2"/>
                </a:solidFill>
              </a:ln>
              <a:solidFill>
                <a:schemeClr val="bg1">
                  <a:lumMod val="50000"/>
                </a:schemeClr>
              </a:solidFill>
              <a:latin typeface="宋体" panose="02010600030101010101" pitchFamily="2" charset="-122"/>
              <a:ea typeface="宋体" panose="02010600030101010101" pitchFamily="2" charset="-122"/>
            </a:endParaRPr>
          </a:p>
          <a:p>
            <a:pPr marL="285750" indent="-285750">
              <a:lnSpc>
                <a:spcPct val="130000"/>
              </a:lnSpc>
              <a:buFont typeface="Arial" pitchFamily="34" charset="0"/>
              <a:buChar char="•"/>
            </a:pPr>
            <a:r>
              <a:rPr lang="zh-CN" altLang="en-US" dirty="0" smtClean="0">
                <a:ln>
                  <a:solidFill>
                    <a:schemeClr val="tx2"/>
                  </a:solidFill>
                </a:ln>
                <a:solidFill>
                  <a:schemeClr val="bg1">
                    <a:lumMod val="50000"/>
                  </a:schemeClr>
                </a:solidFill>
                <a:latin typeface="宋体" panose="02010600030101010101" pitchFamily="2" charset="-122"/>
                <a:ea typeface="宋体" panose="02010600030101010101" pitchFamily="2" charset="-122"/>
              </a:rPr>
              <a:t>破坏管网低压节点处理</a:t>
            </a:r>
            <a:endParaRPr lang="en-US" altLang="zh-CN" dirty="0" smtClean="0">
              <a:ln>
                <a:solidFill>
                  <a:schemeClr val="tx2"/>
                </a:solidFill>
              </a:ln>
              <a:solidFill>
                <a:schemeClr val="bg1">
                  <a:lumMod val="50000"/>
                </a:schemeClr>
              </a:solidFill>
              <a:latin typeface="宋体" panose="02010600030101010101" pitchFamily="2" charset="-122"/>
              <a:ea typeface="宋体" panose="02010600030101010101" pitchFamily="2" charset="-122"/>
            </a:endParaRPr>
          </a:p>
          <a:p>
            <a:pPr lvl="1">
              <a:lnSpc>
                <a:spcPct val="130000"/>
              </a:lnSpc>
            </a:pPr>
            <a:endParaRPr lang="en-US" altLang="zh-CN" sz="1200" dirty="0" smtClean="0">
              <a:ln>
                <a:solidFill>
                  <a:schemeClr val="tx2"/>
                </a:solidFill>
              </a:ln>
              <a:solidFill>
                <a:schemeClr val="bg1">
                  <a:lumMod val="50000"/>
                </a:schemeClr>
              </a:solidFill>
              <a:latin typeface="宋体" panose="02010600030101010101" pitchFamily="2" charset="-122"/>
              <a:ea typeface="宋体" panose="02010600030101010101" pitchFamily="2" charset="-122"/>
            </a:endParaRPr>
          </a:p>
          <a:p>
            <a:pPr marL="0" indent="0">
              <a:lnSpc>
                <a:spcPct val="130000"/>
              </a:lnSpc>
              <a:buNone/>
            </a:pPr>
            <a:endParaRPr lang="en-US" altLang="zh-CN" sz="1200" dirty="0">
              <a:ln>
                <a:solidFill>
                  <a:schemeClr val="tx2"/>
                </a:solidFill>
              </a:ln>
              <a:solidFill>
                <a:schemeClr val="bg1">
                  <a:lumMod val="50000"/>
                </a:schemeClr>
              </a:solidFill>
              <a:latin typeface="宋体" panose="02010600030101010101" pitchFamily="2" charset="-122"/>
              <a:ea typeface="宋体" panose="02010600030101010101" pitchFamily="2" charset="-122"/>
            </a:endParaRPr>
          </a:p>
          <a:p>
            <a:pPr marL="285750" indent="-285750">
              <a:lnSpc>
                <a:spcPct val="130000"/>
              </a:lnSpc>
              <a:buFont typeface="Arial" pitchFamily="34" charset="0"/>
              <a:buChar char="•"/>
            </a:pPr>
            <a:r>
              <a:rPr lang="zh-CN" altLang="en-US" dirty="0" smtClean="0">
                <a:ln>
                  <a:solidFill>
                    <a:schemeClr val="tx2"/>
                  </a:solidFill>
                </a:ln>
                <a:solidFill>
                  <a:schemeClr val="bg1">
                    <a:lumMod val="50000"/>
                  </a:schemeClr>
                </a:solidFill>
                <a:latin typeface="宋体" panose="02010600030101010101" pitchFamily="2" charset="-122"/>
                <a:ea typeface="宋体" panose="02010600030101010101" pitchFamily="2" charset="-122"/>
              </a:rPr>
              <a:t>提高计算效率</a:t>
            </a:r>
            <a:endParaRPr lang="en-US" altLang="zh-CN" dirty="0" smtClean="0">
              <a:ln>
                <a:solidFill>
                  <a:schemeClr val="tx2"/>
                </a:solidFill>
              </a:ln>
              <a:solidFill>
                <a:schemeClr val="bg1">
                  <a:lumMod val="50000"/>
                </a:schemeClr>
              </a:solidFill>
              <a:latin typeface="宋体" panose="02010600030101010101" pitchFamily="2" charset="-122"/>
              <a:ea typeface="宋体" panose="02010600030101010101" pitchFamily="2" charset="-122"/>
            </a:endParaRPr>
          </a:p>
          <a:p>
            <a:pPr lvl="1">
              <a:lnSpc>
                <a:spcPct val="130000"/>
              </a:lnSpc>
            </a:pPr>
            <a:r>
              <a:rPr lang="en-US" altLang="zh-CN" dirty="0" err="1" smtClean="0">
                <a:ln>
                  <a:solidFill>
                    <a:schemeClr val="tx2"/>
                  </a:solidFill>
                </a:ln>
                <a:solidFill>
                  <a:schemeClr val="bg1">
                    <a:lumMod val="50000"/>
                  </a:schemeClr>
                </a:solidFill>
                <a:latin typeface="宋体" panose="02010600030101010101" pitchFamily="2" charset="-122"/>
                <a:ea typeface="宋体" panose="02010600030101010101" pitchFamily="2" charset="-122"/>
              </a:rPr>
              <a:t>Matlab</a:t>
            </a:r>
            <a:r>
              <a:rPr lang="zh-CN" altLang="en-US" dirty="0" smtClean="0">
                <a:ln>
                  <a:solidFill>
                    <a:schemeClr val="tx2"/>
                  </a:solidFill>
                </a:ln>
                <a:solidFill>
                  <a:schemeClr val="bg1">
                    <a:lumMod val="50000"/>
                  </a:schemeClr>
                </a:solidFill>
                <a:latin typeface="宋体" panose="02010600030101010101" pitchFamily="2" charset="-122"/>
                <a:ea typeface="宋体" panose="02010600030101010101" pitchFamily="2" charset="-122"/>
              </a:rPr>
              <a:t>调用动态链接库，读取数据</a:t>
            </a:r>
          </a:p>
        </p:txBody>
      </p:sp>
    </p:spTree>
    <p:extLst>
      <p:ext uri="{BB962C8B-B14F-4D97-AF65-F5344CB8AC3E}">
        <p14:creationId xmlns:p14="http://schemas.microsoft.com/office/powerpoint/2010/main" val="3156324999"/>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smtClean="0"/>
              <a:t>计算效率</a:t>
            </a:r>
            <a:endParaRPr lang="zh-CN" altLang="en-US" dirty="0"/>
          </a:p>
        </p:txBody>
      </p:sp>
      <p:sp>
        <p:nvSpPr>
          <p:cNvPr id="3" name="圆角矩形 2"/>
          <p:cNvSpPr/>
          <p:nvPr/>
        </p:nvSpPr>
        <p:spPr>
          <a:xfrm>
            <a:off x="5064369" y="1406770"/>
            <a:ext cx="2039816" cy="691662"/>
          </a:xfrm>
          <a:prstGeom prst="roundRect">
            <a:avLst>
              <a:gd name="adj" fmla="val 573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b="1" dirty="0" smtClean="0"/>
              <a:t>减少循环</a:t>
            </a:r>
            <a:endParaRPr kumimoji="1" lang="zh-CN" altLang="en-US" sz="1400" b="1" dirty="0"/>
          </a:p>
        </p:txBody>
      </p:sp>
      <p:sp>
        <p:nvSpPr>
          <p:cNvPr id="4" name="圆角矩形 3"/>
          <p:cNvSpPr/>
          <p:nvPr/>
        </p:nvSpPr>
        <p:spPr>
          <a:xfrm>
            <a:off x="3358661" y="2455331"/>
            <a:ext cx="1713299" cy="642788"/>
          </a:xfrm>
          <a:prstGeom prst="roundRect">
            <a:avLst>
              <a:gd name="adj" fmla="val 573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b="1" dirty="0" smtClean="0"/>
              <a:t>循环</a:t>
            </a:r>
            <a:r>
              <a:rPr kumimoji="1" lang="en-US" altLang="zh-CN" sz="1400" b="1" dirty="0" smtClean="0"/>
              <a:t>1</a:t>
            </a:r>
            <a:r>
              <a:rPr kumimoji="1" lang="zh-CN" altLang="en-US" sz="1400" b="1" dirty="0" smtClean="0"/>
              <a:t>，从动态链接库中读入节点压力</a:t>
            </a:r>
            <a:endParaRPr kumimoji="1" lang="zh-CN" altLang="en-US" sz="1400" b="1" dirty="0"/>
          </a:p>
        </p:txBody>
      </p:sp>
      <p:sp>
        <p:nvSpPr>
          <p:cNvPr id="5" name="圆角矩形 4"/>
          <p:cNvSpPr/>
          <p:nvPr/>
        </p:nvSpPr>
        <p:spPr>
          <a:xfrm>
            <a:off x="5230884" y="2455331"/>
            <a:ext cx="1713299" cy="642788"/>
          </a:xfrm>
          <a:prstGeom prst="roundRect">
            <a:avLst>
              <a:gd name="adj" fmla="val 573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b="1" dirty="0" smtClean="0"/>
              <a:t>循环</a:t>
            </a:r>
            <a:r>
              <a:rPr kumimoji="1" lang="en-US" altLang="zh-CN" sz="1400" b="1" dirty="0" smtClean="0"/>
              <a:t>2</a:t>
            </a:r>
            <a:r>
              <a:rPr kumimoji="1" lang="zh-CN" altLang="en-US" sz="1400" b="1" dirty="0" smtClean="0"/>
              <a:t>，判断节点水压，改变节点需水量</a:t>
            </a:r>
            <a:endParaRPr kumimoji="1" lang="zh-CN" altLang="en-US" sz="1400" b="1" dirty="0"/>
          </a:p>
        </p:txBody>
      </p:sp>
      <p:sp>
        <p:nvSpPr>
          <p:cNvPr id="6" name="圆角矩形 5"/>
          <p:cNvSpPr/>
          <p:nvPr/>
        </p:nvSpPr>
        <p:spPr>
          <a:xfrm>
            <a:off x="7120040" y="2455331"/>
            <a:ext cx="1713299" cy="642788"/>
          </a:xfrm>
          <a:prstGeom prst="roundRect">
            <a:avLst>
              <a:gd name="adj" fmla="val 573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b="1" dirty="0" smtClean="0"/>
              <a:t>循环</a:t>
            </a:r>
            <a:r>
              <a:rPr kumimoji="1" lang="en-US" altLang="zh-CN" sz="1400" b="1" dirty="0" smtClean="0"/>
              <a:t>3</a:t>
            </a:r>
            <a:r>
              <a:rPr kumimoji="1" lang="zh-CN" altLang="en-US" sz="1400" b="1" dirty="0" smtClean="0"/>
              <a:t>，将改变后的节点水压赋值给内存管网文件</a:t>
            </a:r>
            <a:endParaRPr kumimoji="1" lang="zh-CN" altLang="en-US" sz="1400" b="1" dirty="0"/>
          </a:p>
        </p:txBody>
      </p:sp>
      <p:cxnSp>
        <p:nvCxnSpPr>
          <p:cNvPr id="25" name="肘形连接符 24"/>
          <p:cNvCxnSpPr>
            <a:stCxn id="3" idx="2"/>
            <a:endCxn id="4" idx="0"/>
          </p:cNvCxnSpPr>
          <p:nvPr/>
        </p:nvCxnSpPr>
        <p:spPr>
          <a:xfrm rot="5400000">
            <a:off x="4971345" y="1342398"/>
            <a:ext cx="356899" cy="186896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6" idx="0"/>
            <a:endCxn id="3" idx="2"/>
          </p:cNvCxnSpPr>
          <p:nvPr/>
        </p:nvCxnSpPr>
        <p:spPr>
          <a:xfrm rot="16200000" flipV="1">
            <a:off x="6852035" y="1330675"/>
            <a:ext cx="356899" cy="189241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5" idx="0"/>
            <a:endCxn id="3" idx="2"/>
          </p:cNvCxnSpPr>
          <p:nvPr/>
        </p:nvCxnSpPr>
        <p:spPr>
          <a:xfrm rot="16200000" flipV="1">
            <a:off x="5907457" y="2275253"/>
            <a:ext cx="356899" cy="3257"/>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55" name="圆角矩形 54"/>
          <p:cNvSpPr/>
          <p:nvPr/>
        </p:nvSpPr>
        <p:spPr>
          <a:xfrm>
            <a:off x="3276600" y="2336801"/>
            <a:ext cx="1879600" cy="838200"/>
          </a:xfrm>
          <a:prstGeom prst="roundRect">
            <a:avLst/>
          </a:prstGeom>
          <a:noFill/>
          <a:ln>
            <a:solidFill>
              <a:srgbClr val="F23C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9" name="圆角矩形 98"/>
          <p:cNvSpPr/>
          <p:nvPr/>
        </p:nvSpPr>
        <p:spPr>
          <a:xfrm>
            <a:off x="7036891" y="2340693"/>
            <a:ext cx="1879600" cy="838200"/>
          </a:xfrm>
          <a:prstGeom prst="roundRect">
            <a:avLst/>
          </a:prstGeom>
          <a:noFill/>
          <a:ln>
            <a:solidFill>
              <a:srgbClr val="F23C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1" name="直接连接符 100"/>
          <p:cNvCxnSpPr>
            <a:stCxn id="55" idx="2"/>
            <a:endCxn id="104" idx="0"/>
          </p:cNvCxnSpPr>
          <p:nvPr/>
        </p:nvCxnSpPr>
        <p:spPr>
          <a:xfrm flipH="1">
            <a:off x="4213399" y="3175001"/>
            <a:ext cx="3001" cy="5672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99" idx="2"/>
            <a:endCxn id="104" idx="0"/>
          </p:cNvCxnSpPr>
          <p:nvPr/>
        </p:nvCxnSpPr>
        <p:spPr>
          <a:xfrm flipH="1">
            <a:off x="4213399" y="3178893"/>
            <a:ext cx="3763292" cy="5633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4" name="矩形 103"/>
          <p:cNvSpPr/>
          <p:nvPr/>
        </p:nvSpPr>
        <p:spPr>
          <a:xfrm>
            <a:off x="3492911" y="3742266"/>
            <a:ext cx="1440975" cy="4995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smtClean="0">
                <a:solidFill>
                  <a:srgbClr val="FF0000"/>
                </a:solidFill>
              </a:rPr>
              <a:t>动态链接库操作</a:t>
            </a:r>
            <a:endParaRPr kumimoji="1" lang="zh-CN" altLang="en-US" sz="1400" dirty="0">
              <a:solidFill>
                <a:srgbClr val="FF0000"/>
              </a:solidFill>
            </a:endParaRPr>
          </a:p>
        </p:txBody>
      </p:sp>
      <p:cxnSp>
        <p:nvCxnSpPr>
          <p:cNvPr id="106" name="直接连接符 105"/>
          <p:cNvCxnSpPr>
            <a:stCxn id="5" idx="2"/>
            <a:endCxn id="107" idx="0"/>
          </p:cNvCxnSpPr>
          <p:nvPr/>
        </p:nvCxnSpPr>
        <p:spPr>
          <a:xfrm flipH="1">
            <a:off x="6084277" y="3098119"/>
            <a:ext cx="3257" cy="644147"/>
          </a:xfrm>
          <a:prstGeom prst="line">
            <a:avLst/>
          </a:prstGeom>
        </p:spPr>
        <p:style>
          <a:lnRef idx="1">
            <a:schemeClr val="accent1"/>
          </a:lnRef>
          <a:fillRef idx="0">
            <a:schemeClr val="accent1"/>
          </a:fillRef>
          <a:effectRef idx="0">
            <a:schemeClr val="accent1"/>
          </a:effectRef>
          <a:fontRef idx="minor">
            <a:schemeClr val="tx1"/>
          </a:fontRef>
        </p:style>
      </p:cxnSp>
      <p:sp>
        <p:nvSpPr>
          <p:cNvPr id="107" name="矩形 106"/>
          <p:cNvSpPr/>
          <p:nvPr/>
        </p:nvSpPr>
        <p:spPr>
          <a:xfrm>
            <a:off x="5397925" y="3742266"/>
            <a:ext cx="1372704" cy="49953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err="1" smtClean="0">
                <a:solidFill>
                  <a:schemeClr val="accent2"/>
                </a:solidFill>
              </a:rPr>
              <a:t>Matlab</a:t>
            </a:r>
            <a:r>
              <a:rPr kumimoji="1" lang="zh-CN" altLang="en-US" sz="1400" dirty="0" smtClean="0">
                <a:solidFill>
                  <a:schemeClr val="accent2"/>
                </a:solidFill>
              </a:rPr>
              <a:t>操作</a:t>
            </a:r>
            <a:endParaRPr kumimoji="1" lang="zh-CN" altLang="en-US" sz="1400" dirty="0">
              <a:solidFill>
                <a:schemeClr val="accent2"/>
              </a:solidFill>
            </a:endParaRPr>
          </a:p>
        </p:txBody>
      </p:sp>
      <p:sp>
        <p:nvSpPr>
          <p:cNvPr id="117" name="矩形 116"/>
          <p:cNvSpPr/>
          <p:nvPr/>
        </p:nvSpPr>
        <p:spPr>
          <a:xfrm>
            <a:off x="3494823" y="4555405"/>
            <a:ext cx="1440975" cy="6346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rgbClr val="FF0000"/>
                </a:solidFill>
              </a:rPr>
              <a:t>问题：没有批量读写函数，仅有单个读写函数</a:t>
            </a:r>
            <a:endParaRPr kumimoji="1" lang="zh-CN" altLang="en-US" sz="1200" dirty="0">
              <a:solidFill>
                <a:srgbClr val="FF0000"/>
              </a:solidFill>
            </a:endParaRPr>
          </a:p>
        </p:txBody>
      </p:sp>
      <p:cxnSp>
        <p:nvCxnSpPr>
          <p:cNvPr id="121" name="直接箭头连接符 120"/>
          <p:cNvCxnSpPr>
            <a:stCxn id="104" idx="2"/>
            <a:endCxn id="117" idx="0"/>
          </p:cNvCxnSpPr>
          <p:nvPr/>
        </p:nvCxnSpPr>
        <p:spPr>
          <a:xfrm>
            <a:off x="4213399" y="4241799"/>
            <a:ext cx="1912" cy="31360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52123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435159" y="251636"/>
            <a:ext cx="3779031" cy="405376"/>
          </a:xfrm>
        </p:spPr>
        <p:txBody>
          <a:bodyPr/>
          <a:lstStyle/>
          <a:p>
            <a:r>
              <a:rPr lang="zh-CN" altLang="en-US" dirty="0"/>
              <a:t>问题与</a:t>
            </a:r>
            <a:r>
              <a:rPr lang="zh-CN" altLang="en-US" dirty="0" smtClean="0"/>
              <a:t>困惑</a:t>
            </a:r>
            <a:r>
              <a:rPr lang="en-US" altLang="zh-CN" dirty="0" smtClean="0"/>
              <a:t>——</a:t>
            </a:r>
            <a:r>
              <a:rPr lang="zh-CN" altLang="en-US" dirty="0"/>
              <a:t>水厂防灾布局难点</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2600" y="1874832"/>
            <a:ext cx="6858000" cy="4324350"/>
          </a:xfrm>
          <a:prstGeom prst="rect">
            <a:avLst/>
          </a:prstGeom>
        </p:spPr>
      </p:pic>
      <p:sp>
        <p:nvSpPr>
          <p:cNvPr id="4" name="文本框 3"/>
          <p:cNvSpPr txBox="1"/>
          <p:nvPr/>
        </p:nvSpPr>
        <p:spPr>
          <a:xfrm>
            <a:off x="753533" y="1422400"/>
            <a:ext cx="2929467" cy="452432"/>
          </a:xfrm>
          <a:prstGeom prst="rect">
            <a:avLst/>
          </a:prstGeom>
        </p:spPr>
        <p:txBody>
          <a:bodyPr wrap="square" rtlCol="0">
            <a:spAutoFit/>
          </a:bodyPr>
          <a:lstStyle/>
          <a:p>
            <a:pPr marL="171450" indent="-171450">
              <a:lnSpc>
                <a:spcPct val="130000"/>
              </a:lnSpc>
              <a:buFont typeface="Arial" panose="020B0604020202020204" pitchFamily="34" charset="0"/>
              <a:buChar char="•"/>
            </a:pPr>
            <a:r>
              <a:rPr lang="zh-CN" altLang="en-US" dirty="0" smtClean="0">
                <a:solidFill>
                  <a:schemeClr val="bg1">
                    <a:lumMod val="50000"/>
                  </a:schemeClr>
                </a:solidFill>
              </a:rPr>
              <a:t>场地条件影响地震动衰减</a:t>
            </a:r>
          </a:p>
        </p:txBody>
      </p:sp>
      <p:sp>
        <p:nvSpPr>
          <p:cNvPr id="5" name="文本框 4"/>
          <p:cNvSpPr txBox="1"/>
          <p:nvPr/>
        </p:nvSpPr>
        <p:spPr>
          <a:xfrm>
            <a:off x="753533" y="2149006"/>
            <a:ext cx="3505200" cy="452432"/>
          </a:xfrm>
          <a:prstGeom prst="rect">
            <a:avLst/>
          </a:prstGeom>
        </p:spPr>
        <p:txBody>
          <a:bodyPr wrap="square" rtlCol="0">
            <a:spAutoFit/>
          </a:bodyPr>
          <a:lstStyle/>
          <a:p>
            <a:pPr marL="171450" indent="-171450">
              <a:lnSpc>
                <a:spcPct val="130000"/>
              </a:lnSpc>
              <a:buFont typeface="Arial" panose="020B0604020202020204" pitchFamily="34" charset="0"/>
              <a:buChar char="•"/>
            </a:pPr>
            <a:r>
              <a:rPr lang="zh-CN" altLang="en-US" dirty="0" smtClean="0">
                <a:solidFill>
                  <a:schemeClr val="bg1">
                    <a:lumMod val="50000"/>
                  </a:schemeClr>
                </a:solidFill>
              </a:rPr>
              <a:t>水源布置受地理条件影响较大</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7132" y="1072621"/>
            <a:ext cx="4029075" cy="5305425"/>
          </a:xfrm>
          <a:prstGeom prst="rect">
            <a:avLst/>
          </a:prstGeom>
        </p:spPr>
      </p:pic>
    </p:spTree>
    <p:extLst>
      <p:ext uri="{BB962C8B-B14F-4D97-AF65-F5344CB8AC3E}">
        <p14:creationId xmlns:p14="http://schemas.microsoft.com/office/powerpoint/2010/main" val="164174170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randombar(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xit" presetSubtype="10" fill="hold" nodeType="clickEffect">
                                  <p:stCondLst>
                                    <p:cond delay="0"/>
                                  </p:stCondLst>
                                  <p:childTnLst>
                                    <p:animEffect transition="out" filter="randombar(horizontal)">
                                      <p:cBhvr>
                                        <p:cTn id="21" dur="500"/>
                                        <p:tgtEl>
                                          <p:spTgt spid="3"/>
                                        </p:tgtEl>
                                      </p:cBhvr>
                                    </p:animEffect>
                                    <p:set>
                                      <p:cBhvr>
                                        <p:cTn id="22" dur="1" fill="hold">
                                          <p:stCondLst>
                                            <p:cond delay="499"/>
                                          </p:stCondLst>
                                        </p:cTn>
                                        <p:tgtEl>
                                          <p:spTgt spid="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randombar(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714702" y="3056071"/>
            <a:ext cx="5159619" cy="732453"/>
          </a:xfrm>
        </p:spPr>
        <p:txBody>
          <a:bodyPr/>
          <a:lstStyle/>
          <a:p>
            <a:r>
              <a:rPr kumimoji="1" lang="en-US" altLang="zh-CN" dirty="0"/>
              <a:t>SECTION</a:t>
            </a:r>
            <a:r>
              <a:rPr kumimoji="1" lang="zh-CN" altLang="en-US" dirty="0"/>
              <a:t> </a:t>
            </a:r>
            <a:r>
              <a:rPr kumimoji="1" lang="en-US" altLang="zh-CN" dirty="0"/>
              <a:t>BREAK</a:t>
            </a:r>
            <a:endParaRPr kumimoji="1" lang="zh-CN" altLang="en-US" dirty="0"/>
          </a:p>
        </p:txBody>
      </p:sp>
      <p:sp>
        <p:nvSpPr>
          <p:cNvPr id="3" name="文本占位符 2"/>
          <p:cNvSpPr>
            <a:spLocks noGrp="1"/>
          </p:cNvSpPr>
          <p:nvPr>
            <p:ph type="body" sz="quarter" idx="11"/>
          </p:nvPr>
        </p:nvSpPr>
        <p:spPr/>
        <p:txBody>
          <a:bodyPr/>
          <a:lstStyle/>
          <a:p>
            <a:endParaRPr kumimoji="1" lang="zh-CN" altLang="en-US" dirty="0"/>
          </a:p>
        </p:txBody>
      </p:sp>
      <p:pic>
        <p:nvPicPr>
          <p:cNvPr id="4" name="图片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8210" y="6353020"/>
            <a:ext cx="1828800" cy="243840"/>
          </a:xfrm>
          <a:prstGeom prst="rect">
            <a:avLst/>
          </a:prstGeom>
        </p:spPr>
      </p:pic>
    </p:spTree>
    <p:extLst>
      <p:ext uri="{BB962C8B-B14F-4D97-AF65-F5344CB8AC3E}">
        <p14:creationId xmlns:p14="http://schemas.microsoft.com/office/powerpoint/2010/main" val="53732253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4" name="文本占位符 3"/>
          <p:cNvSpPr txBox="1">
            <a:spLocks/>
          </p:cNvSpPr>
          <p:nvPr/>
        </p:nvSpPr>
        <p:spPr>
          <a:xfrm>
            <a:off x="6519886" y="3532067"/>
            <a:ext cx="4261326" cy="158740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en-US" altLang="zh-CN" sz="1200" dirty="0">
                <a:solidFill>
                  <a:schemeClr val="bg1">
                    <a:lumMod val="50000"/>
                  </a:schemeClr>
                </a:solidFill>
              </a:rPr>
              <a:t>Title, number etc. can be changed by clicking and reentering. You can change the font, font size, color, space on the Home tab. Title, number etc. can be changed by clicking and reentering. You can change the font, font size, color, space on the Home tab. Title, number etc. can be changed by clicking and reentering. You can change the font, font size, color, space on the Home tab. </a:t>
            </a:r>
          </a:p>
        </p:txBody>
      </p:sp>
      <p:sp>
        <p:nvSpPr>
          <p:cNvPr id="5" name="文本占位符 3"/>
          <p:cNvSpPr txBox="1">
            <a:spLocks/>
          </p:cNvSpPr>
          <p:nvPr/>
        </p:nvSpPr>
        <p:spPr>
          <a:xfrm>
            <a:off x="6519886" y="2883114"/>
            <a:ext cx="4261326" cy="5907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en-US" altLang="zh-CN" b="1" dirty="0">
                <a:solidFill>
                  <a:schemeClr val="tx1">
                    <a:lumMod val="75000"/>
                    <a:lumOff val="25000"/>
                  </a:schemeClr>
                </a:solidFill>
              </a:rPr>
              <a:t>ADD</a:t>
            </a:r>
            <a:r>
              <a:rPr lang="zh-CN" altLang="en-US" b="1" dirty="0">
                <a:solidFill>
                  <a:schemeClr val="tx1">
                    <a:lumMod val="75000"/>
                    <a:lumOff val="25000"/>
                  </a:schemeClr>
                </a:solidFill>
              </a:rPr>
              <a:t> </a:t>
            </a:r>
            <a:r>
              <a:rPr lang="en-US" altLang="zh-CN" b="1" dirty="0">
                <a:solidFill>
                  <a:schemeClr val="tx1">
                    <a:lumMod val="75000"/>
                    <a:lumOff val="25000"/>
                  </a:schemeClr>
                </a:solidFill>
              </a:rPr>
              <a:t>YOUR</a:t>
            </a:r>
            <a:r>
              <a:rPr lang="zh-CN" altLang="en-US" b="1" dirty="0">
                <a:solidFill>
                  <a:schemeClr val="tx1">
                    <a:lumMod val="75000"/>
                    <a:lumOff val="25000"/>
                  </a:schemeClr>
                </a:solidFill>
              </a:rPr>
              <a:t> </a:t>
            </a:r>
            <a:r>
              <a:rPr lang="en-US" altLang="zh-CN" b="1" dirty="0">
                <a:solidFill>
                  <a:schemeClr val="tx1">
                    <a:lumMod val="75000"/>
                    <a:lumOff val="25000"/>
                  </a:schemeClr>
                </a:solidFill>
              </a:rPr>
              <a:t>TITLE</a:t>
            </a:r>
            <a:r>
              <a:rPr lang="zh-CN" altLang="en-US" b="1" dirty="0">
                <a:solidFill>
                  <a:schemeClr val="tx1">
                    <a:lumMod val="75000"/>
                    <a:lumOff val="25000"/>
                  </a:schemeClr>
                </a:solidFill>
              </a:rPr>
              <a:t> </a:t>
            </a:r>
            <a:r>
              <a:rPr lang="en-US" altLang="zh-CN" b="1" dirty="0">
                <a:solidFill>
                  <a:schemeClr val="tx1">
                    <a:lumMod val="75000"/>
                    <a:lumOff val="25000"/>
                  </a:schemeClr>
                </a:solidFill>
              </a:rPr>
              <a:t>HERE</a:t>
            </a:r>
            <a:endParaRPr kumimoji="1" lang="zh-CN" altLang="en-US" b="1" dirty="0">
              <a:solidFill>
                <a:schemeClr val="tx1">
                  <a:lumMod val="75000"/>
                  <a:lumOff val="25000"/>
                </a:schemeClr>
              </a:solidFill>
            </a:endParaRPr>
          </a:p>
        </p:txBody>
      </p:sp>
      <p:pic>
        <p:nvPicPr>
          <p:cNvPr id="3" name="图片 2"/>
          <p:cNvPicPr>
            <a:picLocks noChangeAspect="1"/>
          </p:cNvPicPr>
          <p:nvPr/>
        </p:nvPicPr>
        <p:blipFill rotWithShape="1">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l="12518" r="12518"/>
          <a:stretch/>
        </p:blipFill>
        <p:spPr>
          <a:xfrm>
            <a:off x="1344168" y="1794974"/>
            <a:ext cx="2152172" cy="1614129"/>
          </a:xfrm>
          <a:prstGeom prst="rect">
            <a:avLst/>
          </a:prstGeom>
        </p:spPr>
      </p:pic>
      <p:pic>
        <p:nvPicPr>
          <p:cNvPr id="6" name="图片 5"/>
          <p:cNvPicPr>
            <a:picLocks noChangeAspect="1"/>
          </p:cNvPicPr>
          <p:nvPr/>
        </p:nvPicPr>
        <p:blipFill rotWithShape="1">
          <a:blip r:embed="rId2">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l="21889" r="21889"/>
          <a:stretch/>
        </p:blipFill>
        <p:spPr>
          <a:xfrm>
            <a:off x="3608891" y="1794973"/>
            <a:ext cx="1614130" cy="1614129"/>
          </a:xfrm>
          <a:prstGeom prst="rect">
            <a:avLst/>
          </a:prstGeom>
        </p:spPr>
      </p:pic>
      <p:pic>
        <p:nvPicPr>
          <p:cNvPr id="8" name="图片 7"/>
          <p:cNvPicPr>
            <a:picLocks noChangeAspect="1"/>
          </p:cNvPicPr>
          <p:nvPr/>
        </p:nvPicPr>
        <p:blipFill rotWithShape="1">
          <a:blip r:embed="rId2">
            <a:extLst>
              <a:ext uri="{BEBA8EAE-BF5A-486C-A8C5-ECC9F3942E4B}">
                <a14:imgProps xmlns:a14="http://schemas.microsoft.com/office/drawing/2010/main">
                  <a14:imgLayer r:embed="rId5">
                    <a14:imgEffect>
                      <a14:saturation sat="33000"/>
                    </a14:imgEffect>
                  </a14:imgLayer>
                </a14:imgProps>
              </a:ext>
              <a:ext uri="{28A0092B-C50C-407E-A947-70E740481C1C}">
                <a14:useLocalDpi xmlns:a14="http://schemas.microsoft.com/office/drawing/2010/main" val="0"/>
              </a:ext>
            </a:extLst>
          </a:blip>
          <a:srcRect l="12518" r="12518"/>
          <a:stretch/>
        </p:blipFill>
        <p:spPr>
          <a:xfrm>
            <a:off x="3608891" y="3505345"/>
            <a:ext cx="2152172" cy="1614129"/>
          </a:xfrm>
          <a:prstGeom prst="rect">
            <a:avLst/>
          </a:prstGeom>
        </p:spPr>
      </p:pic>
      <p:pic>
        <p:nvPicPr>
          <p:cNvPr id="9" name="图片 8"/>
          <p:cNvPicPr>
            <a:picLocks noChangeAspect="1"/>
          </p:cNvPicPr>
          <p:nvPr/>
        </p:nvPicPr>
        <p:blipFill rotWithShape="1">
          <a:blip r:embed="rId2">
            <a:extLst>
              <a:ext uri="{BEBA8EAE-BF5A-486C-A8C5-ECC9F3942E4B}">
                <a14:imgProps xmlns:a14="http://schemas.microsoft.com/office/drawing/2010/main">
                  <a14:imgLayer r:embed="rId6">
                    <a14:imgEffect>
                      <a14:saturation sat="33000"/>
                    </a14:imgEffect>
                  </a14:imgLayer>
                </a14:imgProps>
              </a:ext>
              <a:ext uri="{28A0092B-C50C-407E-A947-70E740481C1C}">
                <a14:useLocalDpi xmlns:a14="http://schemas.microsoft.com/office/drawing/2010/main" val="0"/>
              </a:ext>
            </a:extLst>
          </a:blip>
          <a:srcRect l="21889" r="21889"/>
          <a:stretch/>
        </p:blipFill>
        <p:spPr>
          <a:xfrm>
            <a:off x="1882210" y="3505345"/>
            <a:ext cx="1614130" cy="1614129"/>
          </a:xfrm>
          <a:prstGeom prst="rect">
            <a:avLst/>
          </a:prstGeom>
        </p:spPr>
      </p:pic>
      <p:pic>
        <p:nvPicPr>
          <p:cNvPr id="10" name="图片 9">
            <a:hlinkClick r:id="rId7"/>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78210" y="6353020"/>
            <a:ext cx="1828800" cy="243840"/>
          </a:xfrm>
          <a:prstGeom prst="rect">
            <a:avLst/>
          </a:prstGeom>
        </p:spPr>
      </p:pic>
    </p:spTree>
    <p:extLst>
      <p:ext uri="{BB962C8B-B14F-4D97-AF65-F5344CB8AC3E}">
        <p14:creationId xmlns:p14="http://schemas.microsoft.com/office/powerpoint/2010/main" val="1581539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pic>
        <p:nvPicPr>
          <p:cNvPr id="24" name="图片 23"/>
          <p:cNvPicPr>
            <a:picLocks noChangeAspect="1"/>
          </p:cNvPicPr>
          <p:nvPr/>
        </p:nvPicPr>
        <p:blipFill rotWithShape="1">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l="110" t="4" r="375" b="62724"/>
          <a:stretch/>
        </p:blipFill>
        <p:spPr>
          <a:xfrm>
            <a:off x="228" y="1206464"/>
            <a:ext cx="12191772" cy="2567305"/>
          </a:xfrm>
          <a:prstGeom prst="rect">
            <a:avLst/>
          </a:prstGeom>
        </p:spPr>
      </p:pic>
      <p:sp>
        <p:nvSpPr>
          <p:cNvPr id="31" name="文本占位符 3"/>
          <p:cNvSpPr txBox="1">
            <a:spLocks/>
          </p:cNvSpPr>
          <p:nvPr/>
        </p:nvSpPr>
        <p:spPr>
          <a:xfrm>
            <a:off x="1187134" y="4897535"/>
            <a:ext cx="9817732" cy="8306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1200" dirty="0">
                <a:solidFill>
                  <a:schemeClr val="bg1">
                    <a:lumMod val="50000"/>
                  </a:schemeClr>
                </a:solidFill>
              </a:rPr>
              <a:t>Title, number etc. can be changed by clicking and reentering. You can change the font, font size, color, space on the Home tab. Title, number etc. can be changed by clicking and reentering. You can change the font, font size, color, space on the Home tab. Title, number etc. can be changed by clicking and reentering. You can change the font, font size, color, space on the Home tab. </a:t>
            </a:r>
          </a:p>
        </p:txBody>
      </p:sp>
      <p:sp>
        <p:nvSpPr>
          <p:cNvPr id="32" name="文本占位符 3"/>
          <p:cNvSpPr txBox="1">
            <a:spLocks/>
          </p:cNvSpPr>
          <p:nvPr/>
        </p:nvSpPr>
        <p:spPr>
          <a:xfrm>
            <a:off x="3965337" y="4248582"/>
            <a:ext cx="4261326" cy="5907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b="1" dirty="0">
                <a:solidFill>
                  <a:schemeClr val="tx1">
                    <a:lumMod val="75000"/>
                    <a:lumOff val="25000"/>
                  </a:schemeClr>
                </a:solidFill>
              </a:rPr>
              <a:t>ADD</a:t>
            </a:r>
            <a:r>
              <a:rPr lang="zh-CN" altLang="en-US" b="1" dirty="0">
                <a:solidFill>
                  <a:schemeClr val="tx1">
                    <a:lumMod val="75000"/>
                    <a:lumOff val="25000"/>
                  </a:schemeClr>
                </a:solidFill>
              </a:rPr>
              <a:t> </a:t>
            </a:r>
            <a:r>
              <a:rPr lang="en-US" altLang="zh-CN" b="1" dirty="0">
                <a:solidFill>
                  <a:schemeClr val="tx1">
                    <a:lumMod val="75000"/>
                    <a:lumOff val="25000"/>
                  </a:schemeClr>
                </a:solidFill>
              </a:rPr>
              <a:t>YOUR</a:t>
            </a:r>
            <a:r>
              <a:rPr lang="zh-CN" altLang="en-US" b="1" dirty="0">
                <a:solidFill>
                  <a:schemeClr val="tx1">
                    <a:lumMod val="75000"/>
                    <a:lumOff val="25000"/>
                  </a:schemeClr>
                </a:solidFill>
              </a:rPr>
              <a:t> </a:t>
            </a:r>
            <a:r>
              <a:rPr lang="en-US" altLang="zh-CN" b="1" dirty="0">
                <a:solidFill>
                  <a:schemeClr val="tx1">
                    <a:lumMod val="75000"/>
                    <a:lumOff val="25000"/>
                  </a:schemeClr>
                </a:solidFill>
              </a:rPr>
              <a:t>TITLE</a:t>
            </a:r>
            <a:r>
              <a:rPr lang="zh-CN" altLang="en-US" b="1" dirty="0">
                <a:solidFill>
                  <a:schemeClr val="tx1">
                    <a:lumMod val="75000"/>
                    <a:lumOff val="25000"/>
                  </a:schemeClr>
                </a:solidFill>
              </a:rPr>
              <a:t> </a:t>
            </a:r>
            <a:r>
              <a:rPr lang="en-US" altLang="zh-CN" b="1" dirty="0">
                <a:solidFill>
                  <a:schemeClr val="tx1">
                    <a:lumMod val="75000"/>
                    <a:lumOff val="25000"/>
                  </a:schemeClr>
                </a:solidFill>
              </a:rPr>
              <a:t>HERE</a:t>
            </a:r>
            <a:endParaRPr kumimoji="1" lang="zh-CN" altLang="en-US" b="1" dirty="0">
              <a:solidFill>
                <a:schemeClr val="tx1">
                  <a:lumMod val="75000"/>
                  <a:lumOff val="25000"/>
                </a:schemeClr>
              </a:solidFill>
            </a:endParaRPr>
          </a:p>
        </p:txBody>
      </p:sp>
      <p:pic>
        <p:nvPicPr>
          <p:cNvPr id="6" name="图片 5">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78210" y="6353020"/>
            <a:ext cx="1828800" cy="243840"/>
          </a:xfrm>
          <a:prstGeom prst="rect">
            <a:avLst/>
          </a:prstGeom>
        </p:spPr>
      </p:pic>
    </p:spTree>
    <p:extLst>
      <p:ext uri="{BB962C8B-B14F-4D97-AF65-F5344CB8AC3E}">
        <p14:creationId xmlns:p14="http://schemas.microsoft.com/office/powerpoint/2010/main" val="1756915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graphicFrame>
        <p:nvGraphicFramePr>
          <p:cNvPr id="7" name="图表 6"/>
          <p:cNvGraphicFramePr/>
          <p:nvPr>
            <p:extLst>
              <p:ext uri="{D42A27DB-BD31-4B8C-83A1-F6EECF244321}">
                <p14:modId xmlns:p14="http://schemas.microsoft.com/office/powerpoint/2010/main" val="1472713773"/>
              </p:ext>
            </p:extLst>
          </p:nvPr>
        </p:nvGraphicFramePr>
        <p:xfrm>
          <a:off x="2138846" y="1303489"/>
          <a:ext cx="2254478" cy="2308770"/>
        </p:xfrm>
        <a:graphic>
          <a:graphicData uri="http://schemas.openxmlformats.org/drawingml/2006/chart">
            <c:chart xmlns:c="http://schemas.openxmlformats.org/drawingml/2006/chart" xmlns:r="http://schemas.openxmlformats.org/officeDocument/2006/relationships" r:id="rId2"/>
          </a:graphicData>
        </a:graphic>
      </p:graphicFrame>
      <p:sp>
        <p:nvSpPr>
          <p:cNvPr id="11" name="文本占位符 3"/>
          <p:cNvSpPr txBox="1">
            <a:spLocks/>
          </p:cNvSpPr>
          <p:nvPr/>
        </p:nvSpPr>
        <p:spPr>
          <a:xfrm>
            <a:off x="1959283" y="4539828"/>
            <a:ext cx="2613604" cy="11042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1200" dirty="0">
                <a:solidFill>
                  <a:schemeClr val="bg1">
                    <a:lumMod val="50000"/>
                  </a:schemeClr>
                </a:solidFill>
              </a:rPr>
              <a:t>Title, number etc. can be changed by clicking and reentering. You can change the font, font size, color, space on the Home tab. Title, number etc.</a:t>
            </a:r>
            <a:endParaRPr kumimoji="1" lang="zh-CN" altLang="en-US" sz="1200" dirty="0">
              <a:solidFill>
                <a:schemeClr val="bg1">
                  <a:lumMod val="50000"/>
                </a:schemeClr>
              </a:solidFill>
            </a:endParaRPr>
          </a:p>
        </p:txBody>
      </p:sp>
      <p:sp>
        <p:nvSpPr>
          <p:cNvPr id="12" name="文本占位符 3"/>
          <p:cNvSpPr txBox="1">
            <a:spLocks/>
          </p:cNvSpPr>
          <p:nvPr/>
        </p:nvSpPr>
        <p:spPr>
          <a:xfrm>
            <a:off x="1770845" y="4048529"/>
            <a:ext cx="2990480" cy="5907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2000" b="1" dirty="0">
                <a:solidFill>
                  <a:schemeClr val="tx1">
                    <a:lumMod val="75000"/>
                    <a:lumOff val="25000"/>
                  </a:schemeClr>
                </a:solidFill>
              </a:rPr>
              <a:t>ADD</a:t>
            </a:r>
            <a:r>
              <a:rPr lang="zh-CN" altLang="en-US" sz="2000" b="1" dirty="0">
                <a:solidFill>
                  <a:schemeClr val="tx1">
                    <a:lumMod val="75000"/>
                    <a:lumOff val="25000"/>
                  </a:schemeClr>
                </a:solidFill>
              </a:rPr>
              <a:t> </a:t>
            </a:r>
            <a:r>
              <a:rPr lang="en-US" altLang="zh-CN" sz="2000" b="1" dirty="0">
                <a:solidFill>
                  <a:schemeClr val="tx1">
                    <a:lumMod val="75000"/>
                    <a:lumOff val="25000"/>
                  </a:schemeClr>
                </a:solidFill>
              </a:rPr>
              <a:t>YOUR</a:t>
            </a:r>
            <a:r>
              <a:rPr lang="zh-CN" altLang="en-US" sz="2000" b="1" dirty="0">
                <a:solidFill>
                  <a:schemeClr val="tx1">
                    <a:lumMod val="75000"/>
                    <a:lumOff val="25000"/>
                  </a:schemeClr>
                </a:solidFill>
              </a:rPr>
              <a:t> </a:t>
            </a:r>
            <a:r>
              <a:rPr lang="en-US" altLang="zh-CN" sz="2000" b="1" dirty="0">
                <a:solidFill>
                  <a:schemeClr val="tx1">
                    <a:lumMod val="75000"/>
                    <a:lumOff val="25000"/>
                  </a:schemeClr>
                </a:solidFill>
              </a:rPr>
              <a:t>TITLE</a:t>
            </a:r>
            <a:r>
              <a:rPr lang="zh-CN" altLang="en-US" sz="2000" b="1" dirty="0">
                <a:solidFill>
                  <a:schemeClr val="tx1">
                    <a:lumMod val="75000"/>
                    <a:lumOff val="25000"/>
                  </a:schemeClr>
                </a:solidFill>
              </a:rPr>
              <a:t> </a:t>
            </a:r>
            <a:r>
              <a:rPr lang="en-US" altLang="zh-CN" sz="2000" b="1" dirty="0">
                <a:solidFill>
                  <a:schemeClr val="tx1">
                    <a:lumMod val="75000"/>
                    <a:lumOff val="25000"/>
                  </a:schemeClr>
                </a:solidFill>
              </a:rPr>
              <a:t>HERE</a:t>
            </a:r>
            <a:endParaRPr kumimoji="1" lang="zh-CN" altLang="en-US" sz="2000" b="1" dirty="0">
              <a:solidFill>
                <a:schemeClr val="tx1">
                  <a:lumMod val="75000"/>
                  <a:lumOff val="25000"/>
                </a:schemeClr>
              </a:solidFill>
            </a:endParaRPr>
          </a:p>
        </p:txBody>
      </p:sp>
      <p:grpSp>
        <p:nvGrpSpPr>
          <p:cNvPr id="15" name="组 14"/>
          <p:cNvGrpSpPr/>
          <p:nvPr/>
        </p:nvGrpSpPr>
        <p:grpSpPr>
          <a:xfrm>
            <a:off x="3163606" y="3721791"/>
            <a:ext cx="204957" cy="162177"/>
            <a:chOff x="7919545" y="1741082"/>
            <a:chExt cx="788276" cy="623746"/>
          </a:xfrm>
        </p:grpSpPr>
        <p:sp>
          <p:nvSpPr>
            <p:cNvPr id="13" name="燕尾形 12"/>
            <p:cNvSpPr/>
            <p:nvPr/>
          </p:nvSpPr>
          <p:spPr>
            <a:xfrm rot="5400000">
              <a:off x="8124496" y="1536131"/>
              <a:ext cx="378373" cy="788276"/>
            </a:xfrm>
            <a:prstGeom prst="chevron">
              <a:avLst>
                <a:gd name="adj" fmla="val 7166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4" name="燕尾形 13"/>
            <p:cNvSpPr/>
            <p:nvPr/>
          </p:nvSpPr>
          <p:spPr>
            <a:xfrm rot="5400000">
              <a:off x="8124497" y="1781504"/>
              <a:ext cx="378372" cy="788276"/>
            </a:xfrm>
            <a:prstGeom prst="chevron">
              <a:avLst>
                <a:gd name="adj" fmla="val 7166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graphicFrame>
        <p:nvGraphicFramePr>
          <p:cNvPr id="18" name="图表 17"/>
          <p:cNvGraphicFramePr/>
          <p:nvPr>
            <p:extLst>
              <p:ext uri="{D42A27DB-BD31-4B8C-83A1-F6EECF244321}">
                <p14:modId xmlns:p14="http://schemas.microsoft.com/office/powerpoint/2010/main" val="697517721"/>
              </p:ext>
            </p:extLst>
          </p:nvPr>
        </p:nvGraphicFramePr>
        <p:xfrm>
          <a:off x="5082981" y="1303489"/>
          <a:ext cx="2254478" cy="2308770"/>
        </p:xfrm>
        <a:graphic>
          <a:graphicData uri="http://schemas.openxmlformats.org/drawingml/2006/chart">
            <c:chart xmlns:c="http://schemas.openxmlformats.org/drawingml/2006/chart" xmlns:r="http://schemas.openxmlformats.org/officeDocument/2006/relationships" r:id="rId3"/>
          </a:graphicData>
        </a:graphic>
      </p:graphicFrame>
      <p:sp>
        <p:nvSpPr>
          <p:cNvPr id="19" name="文本占位符 3"/>
          <p:cNvSpPr txBox="1">
            <a:spLocks/>
          </p:cNvSpPr>
          <p:nvPr/>
        </p:nvSpPr>
        <p:spPr>
          <a:xfrm>
            <a:off x="4903418" y="4539828"/>
            <a:ext cx="2613604" cy="11042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1200" dirty="0">
                <a:solidFill>
                  <a:schemeClr val="bg1">
                    <a:lumMod val="50000"/>
                  </a:schemeClr>
                </a:solidFill>
              </a:rPr>
              <a:t>Title, number etc. can be changed by clicking and reentering. You can change the font, font size, color, space on the Home tab. Title, number etc.</a:t>
            </a:r>
            <a:endParaRPr kumimoji="1" lang="zh-CN" altLang="en-US" sz="1200" dirty="0">
              <a:solidFill>
                <a:schemeClr val="bg1">
                  <a:lumMod val="50000"/>
                </a:schemeClr>
              </a:solidFill>
            </a:endParaRPr>
          </a:p>
        </p:txBody>
      </p:sp>
      <p:sp>
        <p:nvSpPr>
          <p:cNvPr id="20" name="文本占位符 3"/>
          <p:cNvSpPr txBox="1">
            <a:spLocks/>
          </p:cNvSpPr>
          <p:nvPr/>
        </p:nvSpPr>
        <p:spPr>
          <a:xfrm>
            <a:off x="4714980" y="4048529"/>
            <a:ext cx="2990480" cy="5907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2000" b="1" dirty="0">
                <a:solidFill>
                  <a:schemeClr val="tx1">
                    <a:lumMod val="75000"/>
                    <a:lumOff val="25000"/>
                  </a:schemeClr>
                </a:solidFill>
              </a:rPr>
              <a:t>ADD</a:t>
            </a:r>
            <a:r>
              <a:rPr lang="zh-CN" altLang="en-US" sz="2000" b="1" dirty="0">
                <a:solidFill>
                  <a:schemeClr val="tx1">
                    <a:lumMod val="75000"/>
                    <a:lumOff val="25000"/>
                  </a:schemeClr>
                </a:solidFill>
              </a:rPr>
              <a:t> </a:t>
            </a:r>
            <a:r>
              <a:rPr lang="en-US" altLang="zh-CN" sz="2000" b="1" dirty="0">
                <a:solidFill>
                  <a:schemeClr val="tx1">
                    <a:lumMod val="75000"/>
                    <a:lumOff val="25000"/>
                  </a:schemeClr>
                </a:solidFill>
              </a:rPr>
              <a:t>YOUR</a:t>
            </a:r>
            <a:r>
              <a:rPr lang="zh-CN" altLang="en-US" sz="2000" b="1" dirty="0">
                <a:solidFill>
                  <a:schemeClr val="tx1">
                    <a:lumMod val="75000"/>
                    <a:lumOff val="25000"/>
                  </a:schemeClr>
                </a:solidFill>
              </a:rPr>
              <a:t> </a:t>
            </a:r>
            <a:r>
              <a:rPr lang="en-US" altLang="zh-CN" sz="2000" b="1" dirty="0">
                <a:solidFill>
                  <a:schemeClr val="tx1">
                    <a:lumMod val="75000"/>
                    <a:lumOff val="25000"/>
                  </a:schemeClr>
                </a:solidFill>
              </a:rPr>
              <a:t>TITLE</a:t>
            </a:r>
            <a:r>
              <a:rPr lang="zh-CN" altLang="en-US" sz="2000" b="1" dirty="0">
                <a:solidFill>
                  <a:schemeClr val="tx1">
                    <a:lumMod val="75000"/>
                    <a:lumOff val="25000"/>
                  </a:schemeClr>
                </a:solidFill>
              </a:rPr>
              <a:t> </a:t>
            </a:r>
            <a:r>
              <a:rPr lang="en-US" altLang="zh-CN" sz="2000" b="1" dirty="0">
                <a:solidFill>
                  <a:schemeClr val="tx1">
                    <a:lumMod val="75000"/>
                    <a:lumOff val="25000"/>
                  </a:schemeClr>
                </a:solidFill>
              </a:rPr>
              <a:t>HERE</a:t>
            </a:r>
            <a:endParaRPr kumimoji="1" lang="zh-CN" altLang="en-US" sz="2000" b="1" dirty="0">
              <a:solidFill>
                <a:schemeClr val="tx1">
                  <a:lumMod val="75000"/>
                  <a:lumOff val="25000"/>
                </a:schemeClr>
              </a:solidFill>
            </a:endParaRPr>
          </a:p>
        </p:txBody>
      </p:sp>
      <p:grpSp>
        <p:nvGrpSpPr>
          <p:cNvPr id="21" name="组 20"/>
          <p:cNvGrpSpPr/>
          <p:nvPr/>
        </p:nvGrpSpPr>
        <p:grpSpPr>
          <a:xfrm>
            <a:off x="6107741" y="3721791"/>
            <a:ext cx="204957" cy="162177"/>
            <a:chOff x="7919545" y="1741082"/>
            <a:chExt cx="788276" cy="623746"/>
          </a:xfrm>
        </p:grpSpPr>
        <p:sp>
          <p:nvSpPr>
            <p:cNvPr id="22" name="燕尾形 21"/>
            <p:cNvSpPr/>
            <p:nvPr/>
          </p:nvSpPr>
          <p:spPr>
            <a:xfrm rot="5400000">
              <a:off x="8124496" y="1536131"/>
              <a:ext cx="378373" cy="788276"/>
            </a:xfrm>
            <a:prstGeom prst="chevron">
              <a:avLst>
                <a:gd name="adj" fmla="val 7166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23" name="燕尾形 22"/>
            <p:cNvSpPr/>
            <p:nvPr/>
          </p:nvSpPr>
          <p:spPr>
            <a:xfrm rot="5400000">
              <a:off x="8124497" y="1781504"/>
              <a:ext cx="378372" cy="788276"/>
            </a:xfrm>
            <a:prstGeom prst="chevron">
              <a:avLst>
                <a:gd name="adj" fmla="val 7166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graphicFrame>
        <p:nvGraphicFramePr>
          <p:cNvPr id="25" name="图表 24"/>
          <p:cNvGraphicFramePr/>
          <p:nvPr>
            <p:extLst>
              <p:ext uri="{D42A27DB-BD31-4B8C-83A1-F6EECF244321}">
                <p14:modId xmlns:p14="http://schemas.microsoft.com/office/powerpoint/2010/main" val="1070575321"/>
              </p:ext>
            </p:extLst>
          </p:nvPr>
        </p:nvGraphicFramePr>
        <p:xfrm>
          <a:off x="8027115" y="1303489"/>
          <a:ext cx="2254478" cy="2308770"/>
        </p:xfrm>
        <a:graphic>
          <a:graphicData uri="http://schemas.openxmlformats.org/drawingml/2006/chart">
            <c:chart xmlns:c="http://schemas.openxmlformats.org/drawingml/2006/chart" xmlns:r="http://schemas.openxmlformats.org/officeDocument/2006/relationships" r:id="rId4"/>
          </a:graphicData>
        </a:graphic>
      </p:graphicFrame>
      <p:sp>
        <p:nvSpPr>
          <p:cNvPr id="26" name="文本占位符 3"/>
          <p:cNvSpPr txBox="1">
            <a:spLocks/>
          </p:cNvSpPr>
          <p:nvPr/>
        </p:nvSpPr>
        <p:spPr>
          <a:xfrm>
            <a:off x="7847552" y="4539828"/>
            <a:ext cx="2613604" cy="11042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1200" dirty="0">
                <a:solidFill>
                  <a:schemeClr val="bg1">
                    <a:lumMod val="50000"/>
                  </a:schemeClr>
                </a:solidFill>
              </a:rPr>
              <a:t>Title, number etc. can be changed by clicking and reentering. You can change the font, font size, color, space on the Home tab. Title, number etc.</a:t>
            </a:r>
            <a:endParaRPr kumimoji="1" lang="zh-CN" altLang="en-US" sz="1200" dirty="0">
              <a:solidFill>
                <a:schemeClr val="bg1">
                  <a:lumMod val="50000"/>
                </a:schemeClr>
              </a:solidFill>
            </a:endParaRPr>
          </a:p>
        </p:txBody>
      </p:sp>
      <p:sp>
        <p:nvSpPr>
          <p:cNvPr id="27" name="文本占位符 3"/>
          <p:cNvSpPr txBox="1">
            <a:spLocks/>
          </p:cNvSpPr>
          <p:nvPr/>
        </p:nvSpPr>
        <p:spPr>
          <a:xfrm>
            <a:off x="7659114" y="4048529"/>
            <a:ext cx="2990480" cy="5907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2000" b="1" dirty="0">
                <a:solidFill>
                  <a:schemeClr val="tx1">
                    <a:lumMod val="75000"/>
                    <a:lumOff val="25000"/>
                  </a:schemeClr>
                </a:solidFill>
              </a:rPr>
              <a:t>ADD</a:t>
            </a:r>
            <a:r>
              <a:rPr lang="zh-CN" altLang="en-US" sz="2000" b="1" dirty="0">
                <a:solidFill>
                  <a:schemeClr val="tx1">
                    <a:lumMod val="75000"/>
                    <a:lumOff val="25000"/>
                  </a:schemeClr>
                </a:solidFill>
              </a:rPr>
              <a:t> </a:t>
            </a:r>
            <a:r>
              <a:rPr lang="en-US" altLang="zh-CN" sz="2000" b="1" dirty="0">
                <a:solidFill>
                  <a:schemeClr val="tx1">
                    <a:lumMod val="75000"/>
                    <a:lumOff val="25000"/>
                  </a:schemeClr>
                </a:solidFill>
              </a:rPr>
              <a:t>YOUR</a:t>
            </a:r>
            <a:r>
              <a:rPr lang="zh-CN" altLang="en-US" sz="2000" b="1" dirty="0">
                <a:solidFill>
                  <a:schemeClr val="tx1">
                    <a:lumMod val="75000"/>
                    <a:lumOff val="25000"/>
                  </a:schemeClr>
                </a:solidFill>
              </a:rPr>
              <a:t> </a:t>
            </a:r>
            <a:r>
              <a:rPr lang="en-US" altLang="zh-CN" sz="2000" b="1" dirty="0">
                <a:solidFill>
                  <a:schemeClr val="tx1">
                    <a:lumMod val="75000"/>
                    <a:lumOff val="25000"/>
                  </a:schemeClr>
                </a:solidFill>
              </a:rPr>
              <a:t>TITLE</a:t>
            </a:r>
            <a:r>
              <a:rPr lang="zh-CN" altLang="en-US" sz="2000" b="1" dirty="0">
                <a:solidFill>
                  <a:schemeClr val="tx1">
                    <a:lumMod val="75000"/>
                    <a:lumOff val="25000"/>
                  </a:schemeClr>
                </a:solidFill>
              </a:rPr>
              <a:t> </a:t>
            </a:r>
            <a:r>
              <a:rPr lang="en-US" altLang="zh-CN" sz="2000" b="1" dirty="0">
                <a:solidFill>
                  <a:schemeClr val="tx1">
                    <a:lumMod val="75000"/>
                    <a:lumOff val="25000"/>
                  </a:schemeClr>
                </a:solidFill>
              </a:rPr>
              <a:t>HERE</a:t>
            </a:r>
            <a:endParaRPr kumimoji="1" lang="zh-CN" altLang="en-US" sz="2000" b="1" dirty="0">
              <a:solidFill>
                <a:schemeClr val="tx1">
                  <a:lumMod val="75000"/>
                  <a:lumOff val="25000"/>
                </a:schemeClr>
              </a:solidFill>
            </a:endParaRPr>
          </a:p>
        </p:txBody>
      </p:sp>
      <p:grpSp>
        <p:nvGrpSpPr>
          <p:cNvPr id="28" name="组 27"/>
          <p:cNvGrpSpPr/>
          <p:nvPr/>
        </p:nvGrpSpPr>
        <p:grpSpPr>
          <a:xfrm>
            <a:off x="9051875" y="3721791"/>
            <a:ext cx="204957" cy="162177"/>
            <a:chOff x="7919545" y="1741082"/>
            <a:chExt cx="788276" cy="623746"/>
          </a:xfrm>
        </p:grpSpPr>
        <p:sp>
          <p:nvSpPr>
            <p:cNvPr id="29" name="燕尾形 28"/>
            <p:cNvSpPr/>
            <p:nvPr/>
          </p:nvSpPr>
          <p:spPr>
            <a:xfrm rot="5400000">
              <a:off x="8124496" y="1536131"/>
              <a:ext cx="378373" cy="788276"/>
            </a:xfrm>
            <a:prstGeom prst="chevron">
              <a:avLst>
                <a:gd name="adj" fmla="val 7166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30" name="燕尾形 29"/>
            <p:cNvSpPr/>
            <p:nvPr/>
          </p:nvSpPr>
          <p:spPr>
            <a:xfrm rot="5400000">
              <a:off x="8124497" y="1781504"/>
              <a:ext cx="378372" cy="788276"/>
            </a:xfrm>
            <a:prstGeom prst="chevron">
              <a:avLst>
                <a:gd name="adj" fmla="val 7166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pic>
        <p:nvPicPr>
          <p:cNvPr id="24" name="图片 23">
            <a:hlinkClick r:id="rId5"/>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78210" y="6353020"/>
            <a:ext cx="1828800" cy="243840"/>
          </a:xfrm>
          <a:prstGeom prst="rect">
            <a:avLst/>
          </a:prstGeom>
        </p:spPr>
      </p:pic>
    </p:spTree>
    <p:extLst>
      <p:ext uri="{BB962C8B-B14F-4D97-AF65-F5344CB8AC3E}">
        <p14:creationId xmlns:p14="http://schemas.microsoft.com/office/powerpoint/2010/main" val="593209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graphicFrame>
        <p:nvGraphicFramePr>
          <p:cNvPr id="4" name="图表 3"/>
          <p:cNvGraphicFramePr/>
          <p:nvPr>
            <p:extLst>
              <p:ext uri="{D42A27DB-BD31-4B8C-83A1-F6EECF244321}">
                <p14:modId xmlns:p14="http://schemas.microsoft.com/office/powerpoint/2010/main" val="1910300925"/>
              </p:ext>
            </p:extLst>
          </p:nvPr>
        </p:nvGraphicFramePr>
        <p:xfrm>
          <a:off x="6744922" y="1799924"/>
          <a:ext cx="4570932" cy="3407343"/>
        </p:xfrm>
        <a:graphic>
          <a:graphicData uri="http://schemas.openxmlformats.org/drawingml/2006/chart">
            <c:chart xmlns:c="http://schemas.openxmlformats.org/drawingml/2006/chart" xmlns:r="http://schemas.openxmlformats.org/officeDocument/2006/relationships" r:id="rId2"/>
          </a:graphicData>
        </a:graphic>
      </p:graphicFrame>
      <p:sp>
        <p:nvSpPr>
          <p:cNvPr id="23" name="文本占位符 3"/>
          <p:cNvSpPr txBox="1">
            <a:spLocks/>
          </p:cNvSpPr>
          <p:nvPr/>
        </p:nvSpPr>
        <p:spPr>
          <a:xfrm>
            <a:off x="1168296" y="2162270"/>
            <a:ext cx="4840102" cy="6300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en-US" altLang="zh-CN" sz="1200" dirty="0">
                <a:solidFill>
                  <a:schemeClr val="bg1">
                    <a:lumMod val="50000"/>
                  </a:schemeClr>
                </a:solidFill>
              </a:rPr>
              <a:t>Title, number etc. can be changed by clicking and reentering. You can change the font, font size, color, space on the Home tab. Title, number etc.</a:t>
            </a:r>
            <a:endParaRPr kumimoji="1" lang="zh-CN" altLang="en-US" sz="1200" dirty="0">
              <a:solidFill>
                <a:schemeClr val="bg1">
                  <a:lumMod val="50000"/>
                </a:schemeClr>
              </a:solidFill>
            </a:endParaRPr>
          </a:p>
        </p:txBody>
      </p:sp>
      <p:sp>
        <p:nvSpPr>
          <p:cNvPr id="24" name="文本占位符 3"/>
          <p:cNvSpPr txBox="1">
            <a:spLocks/>
          </p:cNvSpPr>
          <p:nvPr/>
        </p:nvSpPr>
        <p:spPr>
          <a:xfrm>
            <a:off x="1168295" y="1799924"/>
            <a:ext cx="3030217" cy="4912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en-US" altLang="zh-CN" sz="2000" b="1" dirty="0">
                <a:solidFill>
                  <a:schemeClr val="accent1"/>
                </a:solidFill>
              </a:rPr>
              <a:t>ADD</a:t>
            </a:r>
            <a:r>
              <a:rPr lang="zh-CN" altLang="en-US" sz="2000" b="1" dirty="0">
                <a:solidFill>
                  <a:schemeClr val="accent1"/>
                </a:solidFill>
              </a:rPr>
              <a:t> </a:t>
            </a:r>
            <a:r>
              <a:rPr lang="en-US" altLang="zh-CN" sz="2000" b="1" dirty="0">
                <a:solidFill>
                  <a:schemeClr val="accent1"/>
                </a:solidFill>
              </a:rPr>
              <a:t>YOUR</a:t>
            </a:r>
            <a:r>
              <a:rPr lang="zh-CN" altLang="en-US" sz="2000" b="1" dirty="0">
                <a:solidFill>
                  <a:schemeClr val="accent1"/>
                </a:solidFill>
              </a:rPr>
              <a:t> </a:t>
            </a:r>
            <a:r>
              <a:rPr lang="en-US" altLang="zh-CN" sz="2000" b="1" dirty="0">
                <a:solidFill>
                  <a:schemeClr val="accent1"/>
                </a:solidFill>
              </a:rPr>
              <a:t>TITLE</a:t>
            </a:r>
            <a:r>
              <a:rPr lang="zh-CN" altLang="en-US" sz="2000" b="1" dirty="0">
                <a:solidFill>
                  <a:schemeClr val="accent1"/>
                </a:solidFill>
              </a:rPr>
              <a:t> </a:t>
            </a:r>
            <a:r>
              <a:rPr lang="en-US" altLang="zh-CN" sz="2000" b="1" dirty="0">
                <a:solidFill>
                  <a:schemeClr val="accent1"/>
                </a:solidFill>
              </a:rPr>
              <a:t>HERE</a:t>
            </a:r>
            <a:endParaRPr kumimoji="1" lang="zh-CN" altLang="en-US" sz="2000" b="1" dirty="0">
              <a:solidFill>
                <a:schemeClr val="accent1"/>
              </a:solidFill>
            </a:endParaRPr>
          </a:p>
        </p:txBody>
      </p:sp>
      <p:sp>
        <p:nvSpPr>
          <p:cNvPr id="31" name="文本占位符 3"/>
          <p:cNvSpPr txBox="1">
            <a:spLocks/>
          </p:cNvSpPr>
          <p:nvPr/>
        </p:nvSpPr>
        <p:spPr>
          <a:xfrm>
            <a:off x="1168296" y="3369744"/>
            <a:ext cx="4840102" cy="6300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en-US" altLang="zh-CN" sz="1200" dirty="0">
                <a:solidFill>
                  <a:schemeClr val="bg1">
                    <a:lumMod val="50000"/>
                  </a:schemeClr>
                </a:solidFill>
              </a:rPr>
              <a:t>Title, number etc. can be changed by clicking and reentering. You can change the font, font size, color, space on the Home tab. Title, number etc.</a:t>
            </a:r>
            <a:endParaRPr kumimoji="1" lang="zh-CN" altLang="en-US" sz="1200" dirty="0">
              <a:solidFill>
                <a:schemeClr val="bg1">
                  <a:lumMod val="50000"/>
                </a:schemeClr>
              </a:solidFill>
            </a:endParaRPr>
          </a:p>
        </p:txBody>
      </p:sp>
      <p:sp>
        <p:nvSpPr>
          <p:cNvPr id="32" name="文本占位符 3"/>
          <p:cNvSpPr txBox="1">
            <a:spLocks/>
          </p:cNvSpPr>
          <p:nvPr/>
        </p:nvSpPr>
        <p:spPr>
          <a:xfrm>
            <a:off x="1168295" y="3007398"/>
            <a:ext cx="3030217" cy="4912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en-US" altLang="zh-CN" sz="2000" b="1" dirty="0">
                <a:solidFill>
                  <a:schemeClr val="accent2"/>
                </a:solidFill>
              </a:rPr>
              <a:t>ADD</a:t>
            </a:r>
            <a:r>
              <a:rPr lang="zh-CN" altLang="en-US" sz="2000" b="1" dirty="0">
                <a:solidFill>
                  <a:schemeClr val="accent2"/>
                </a:solidFill>
              </a:rPr>
              <a:t> </a:t>
            </a:r>
            <a:r>
              <a:rPr lang="en-US" altLang="zh-CN" sz="2000" b="1" dirty="0">
                <a:solidFill>
                  <a:schemeClr val="accent2"/>
                </a:solidFill>
              </a:rPr>
              <a:t>YOUR</a:t>
            </a:r>
            <a:r>
              <a:rPr lang="zh-CN" altLang="en-US" sz="2000" b="1" dirty="0">
                <a:solidFill>
                  <a:schemeClr val="accent2"/>
                </a:solidFill>
              </a:rPr>
              <a:t> </a:t>
            </a:r>
            <a:r>
              <a:rPr lang="en-US" altLang="zh-CN" sz="2000" b="1" dirty="0">
                <a:solidFill>
                  <a:schemeClr val="accent2"/>
                </a:solidFill>
              </a:rPr>
              <a:t>TITLE</a:t>
            </a:r>
            <a:r>
              <a:rPr lang="zh-CN" altLang="en-US" sz="2000" b="1" dirty="0">
                <a:solidFill>
                  <a:schemeClr val="accent2"/>
                </a:solidFill>
              </a:rPr>
              <a:t> </a:t>
            </a:r>
            <a:r>
              <a:rPr lang="en-US" altLang="zh-CN" sz="2000" b="1" dirty="0">
                <a:solidFill>
                  <a:schemeClr val="accent2"/>
                </a:solidFill>
              </a:rPr>
              <a:t>HERE</a:t>
            </a:r>
            <a:endParaRPr kumimoji="1" lang="zh-CN" altLang="en-US" sz="2000" b="1" dirty="0">
              <a:solidFill>
                <a:schemeClr val="accent2"/>
              </a:solidFill>
            </a:endParaRPr>
          </a:p>
        </p:txBody>
      </p:sp>
      <p:sp>
        <p:nvSpPr>
          <p:cNvPr id="34" name="文本占位符 3"/>
          <p:cNvSpPr txBox="1">
            <a:spLocks/>
          </p:cNvSpPr>
          <p:nvPr/>
        </p:nvSpPr>
        <p:spPr>
          <a:xfrm>
            <a:off x="1168296" y="4577218"/>
            <a:ext cx="4840102" cy="6300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en-US" altLang="zh-CN" sz="1200" dirty="0">
                <a:solidFill>
                  <a:schemeClr val="bg1">
                    <a:lumMod val="50000"/>
                  </a:schemeClr>
                </a:solidFill>
              </a:rPr>
              <a:t>Title, number etc. can be changed by clicking and reentering. You can change the font, font size, color, space on the Home tab. Title, number etc.</a:t>
            </a:r>
            <a:endParaRPr kumimoji="1" lang="zh-CN" altLang="en-US" sz="1200" dirty="0">
              <a:solidFill>
                <a:schemeClr val="bg1">
                  <a:lumMod val="50000"/>
                </a:schemeClr>
              </a:solidFill>
            </a:endParaRPr>
          </a:p>
        </p:txBody>
      </p:sp>
      <p:sp>
        <p:nvSpPr>
          <p:cNvPr id="35" name="文本占位符 3"/>
          <p:cNvSpPr txBox="1">
            <a:spLocks/>
          </p:cNvSpPr>
          <p:nvPr/>
        </p:nvSpPr>
        <p:spPr>
          <a:xfrm>
            <a:off x="1168295" y="4214872"/>
            <a:ext cx="3030217" cy="4912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en-US" altLang="zh-CN" sz="2000" b="1" dirty="0">
                <a:solidFill>
                  <a:schemeClr val="accent3"/>
                </a:solidFill>
              </a:rPr>
              <a:t>ADD</a:t>
            </a:r>
            <a:r>
              <a:rPr lang="zh-CN" altLang="en-US" sz="2000" b="1" dirty="0">
                <a:solidFill>
                  <a:schemeClr val="accent3"/>
                </a:solidFill>
              </a:rPr>
              <a:t> </a:t>
            </a:r>
            <a:r>
              <a:rPr lang="en-US" altLang="zh-CN" sz="2000" b="1" dirty="0">
                <a:solidFill>
                  <a:schemeClr val="accent3"/>
                </a:solidFill>
              </a:rPr>
              <a:t>YOUR</a:t>
            </a:r>
            <a:r>
              <a:rPr lang="zh-CN" altLang="en-US" sz="2000" b="1" dirty="0">
                <a:solidFill>
                  <a:schemeClr val="accent3"/>
                </a:solidFill>
              </a:rPr>
              <a:t> </a:t>
            </a:r>
            <a:r>
              <a:rPr lang="en-US" altLang="zh-CN" sz="2000" b="1" dirty="0">
                <a:solidFill>
                  <a:schemeClr val="accent3"/>
                </a:solidFill>
              </a:rPr>
              <a:t>TITLE</a:t>
            </a:r>
            <a:r>
              <a:rPr lang="zh-CN" altLang="en-US" sz="2000" b="1" dirty="0">
                <a:solidFill>
                  <a:schemeClr val="accent3"/>
                </a:solidFill>
              </a:rPr>
              <a:t> </a:t>
            </a:r>
            <a:r>
              <a:rPr lang="en-US" altLang="zh-CN" sz="2000" b="1" dirty="0">
                <a:solidFill>
                  <a:schemeClr val="accent3"/>
                </a:solidFill>
              </a:rPr>
              <a:t>HERE</a:t>
            </a:r>
            <a:endParaRPr kumimoji="1" lang="zh-CN" altLang="en-US" sz="2000" b="1" dirty="0">
              <a:solidFill>
                <a:schemeClr val="accent3"/>
              </a:solidFill>
            </a:endParaRPr>
          </a:p>
        </p:txBody>
      </p:sp>
      <p:pic>
        <p:nvPicPr>
          <p:cNvPr id="10" name="图片 9">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78210" y="6353020"/>
            <a:ext cx="1828800" cy="243840"/>
          </a:xfrm>
          <a:prstGeom prst="rect">
            <a:avLst/>
          </a:prstGeom>
        </p:spPr>
      </p:pic>
    </p:spTree>
    <p:extLst>
      <p:ext uri="{BB962C8B-B14F-4D97-AF65-F5344CB8AC3E}">
        <p14:creationId xmlns:p14="http://schemas.microsoft.com/office/powerpoint/2010/main" val="959372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31" name="椭圆 30"/>
          <p:cNvSpPr/>
          <p:nvPr/>
        </p:nvSpPr>
        <p:spPr>
          <a:xfrm rot="20564813">
            <a:off x="4355081" y="3734976"/>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椭圆 32"/>
          <p:cNvSpPr/>
          <p:nvPr/>
        </p:nvSpPr>
        <p:spPr>
          <a:xfrm rot="20564813">
            <a:off x="4768818" y="1791821"/>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椭圆 33"/>
          <p:cNvSpPr/>
          <p:nvPr/>
        </p:nvSpPr>
        <p:spPr>
          <a:xfrm rot="20564813">
            <a:off x="3974591" y="3899410"/>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rot="20564813">
            <a:off x="5024107" y="4615466"/>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椭圆 35"/>
          <p:cNvSpPr/>
          <p:nvPr/>
        </p:nvSpPr>
        <p:spPr>
          <a:xfrm rot="20564813">
            <a:off x="3694606" y="4478499"/>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椭圆 36"/>
          <p:cNvSpPr/>
          <p:nvPr/>
        </p:nvSpPr>
        <p:spPr>
          <a:xfrm rot="20564813">
            <a:off x="5313455" y="5366594"/>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椭圆 37"/>
          <p:cNvSpPr/>
          <p:nvPr/>
        </p:nvSpPr>
        <p:spPr>
          <a:xfrm rot="20564813">
            <a:off x="4858459" y="5443044"/>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椭圆 38"/>
          <p:cNvSpPr/>
          <p:nvPr/>
        </p:nvSpPr>
        <p:spPr>
          <a:xfrm rot="20564813">
            <a:off x="4700054" y="5383670"/>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椭圆 39"/>
          <p:cNvSpPr/>
          <p:nvPr/>
        </p:nvSpPr>
        <p:spPr>
          <a:xfrm rot="20564813">
            <a:off x="6152256" y="5189254"/>
            <a:ext cx="776274" cy="77627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椭圆 40"/>
          <p:cNvSpPr/>
          <p:nvPr/>
        </p:nvSpPr>
        <p:spPr>
          <a:xfrm rot="20564813">
            <a:off x="613819" y="4912468"/>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椭圆 41"/>
          <p:cNvSpPr/>
          <p:nvPr/>
        </p:nvSpPr>
        <p:spPr>
          <a:xfrm>
            <a:off x="8244767" y="4239227"/>
            <a:ext cx="454772" cy="454772"/>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椭圆 42"/>
          <p:cNvSpPr/>
          <p:nvPr/>
        </p:nvSpPr>
        <p:spPr>
          <a:xfrm>
            <a:off x="7849156" y="4793534"/>
            <a:ext cx="568899" cy="56889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 name="椭圆 43"/>
          <p:cNvSpPr/>
          <p:nvPr/>
        </p:nvSpPr>
        <p:spPr>
          <a:xfrm>
            <a:off x="8492103" y="4557404"/>
            <a:ext cx="207436" cy="20743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 name="椭圆 44"/>
          <p:cNvSpPr/>
          <p:nvPr/>
        </p:nvSpPr>
        <p:spPr>
          <a:xfrm>
            <a:off x="8816218" y="4417942"/>
            <a:ext cx="168156" cy="168156"/>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6" name="组 5"/>
          <p:cNvGrpSpPr/>
          <p:nvPr/>
        </p:nvGrpSpPr>
        <p:grpSpPr>
          <a:xfrm>
            <a:off x="2024615" y="1688299"/>
            <a:ext cx="2718716" cy="2718716"/>
            <a:chOff x="2024615" y="1688299"/>
            <a:chExt cx="2718716" cy="2718716"/>
          </a:xfrm>
        </p:grpSpPr>
        <p:sp>
          <p:nvSpPr>
            <p:cNvPr id="32" name="椭圆 31"/>
            <p:cNvSpPr/>
            <p:nvPr/>
          </p:nvSpPr>
          <p:spPr>
            <a:xfrm>
              <a:off x="2024615" y="1688299"/>
              <a:ext cx="2718716" cy="2718716"/>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文本占位符 3"/>
            <p:cNvSpPr txBox="1">
              <a:spLocks/>
            </p:cNvSpPr>
            <p:nvPr/>
          </p:nvSpPr>
          <p:spPr>
            <a:xfrm>
              <a:off x="2270848" y="2613240"/>
              <a:ext cx="2248572" cy="127628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1200" dirty="0">
                  <a:solidFill>
                    <a:schemeClr val="bg1"/>
                  </a:solidFill>
                </a:rPr>
                <a:t>Title, number etc. can be changed by clicking and reentering. You can change the font, font size, color, space on the Home tab. </a:t>
              </a:r>
              <a:endParaRPr kumimoji="1" lang="zh-CN" altLang="en-US" sz="1200" dirty="0">
                <a:solidFill>
                  <a:schemeClr val="bg1"/>
                </a:solidFill>
              </a:endParaRPr>
            </a:p>
          </p:txBody>
        </p:sp>
        <p:sp>
          <p:nvSpPr>
            <p:cNvPr id="47" name="文本占位符 3"/>
            <p:cNvSpPr txBox="1">
              <a:spLocks/>
            </p:cNvSpPr>
            <p:nvPr/>
          </p:nvSpPr>
          <p:spPr>
            <a:xfrm>
              <a:off x="2149282" y="2266507"/>
              <a:ext cx="2491704" cy="37866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1600" b="1" dirty="0">
                  <a:solidFill>
                    <a:schemeClr val="bg1"/>
                  </a:solidFill>
                </a:rPr>
                <a:t>ADD</a:t>
              </a:r>
              <a:r>
                <a:rPr lang="zh-CN" altLang="en-US" sz="1600" b="1" dirty="0">
                  <a:solidFill>
                    <a:schemeClr val="bg1"/>
                  </a:solidFill>
                </a:rPr>
                <a:t> </a:t>
              </a:r>
              <a:r>
                <a:rPr lang="en-US" altLang="zh-CN" sz="1600" b="1" dirty="0">
                  <a:solidFill>
                    <a:schemeClr val="bg1"/>
                  </a:solidFill>
                </a:rPr>
                <a:t>YOUR</a:t>
              </a:r>
              <a:r>
                <a:rPr lang="zh-CN" altLang="en-US" sz="1600" b="1" dirty="0">
                  <a:solidFill>
                    <a:schemeClr val="bg1"/>
                  </a:solidFill>
                </a:rPr>
                <a:t> </a:t>
              </a:r>
              <a:r>
                <a:rPr lang="en-US" altLang="zh-CN" sz="1600" b="1" dirty="0">
                  <a:solidFill>
                    <a:schemeClr val="bg1"/>
                  </a:solidFill>
                </a:rPr>
                <a:t>TITLE</a:t>
              </a:r>
              <a:r>
                <a:rPr lang="zh-CN" altLang="en-US" sz="1600" b="1" dirty="0">
                  <a:solidFill>
                    <a:schemeClr val="bg1"/>
                  </a:solidFill>
                </a:rPr>
                <a:t> </a:t>
              </a:r>
              <a:r>
                <a:rPr lang="en-US" altLang="zh-CN" sz="1600" b="1" dirty="0">
                  <a:solidFill>
                    <a:schemeClr val="bg1"/>
                  </a:solidFill>
                </a:rPr>
                <a:t>HERE</a:t>
              </a:r>
              <a:endParaRPr kumimoji="1" lang="zh-CN" altLang="en-US" sz="1600" b="1" dirty="0">
                <a:solidFill>
                  <a:schemeClr val="bg1"/>
                </a:solidFill>
              </a:endParaRPr>
            </a:p>
          </p:txBody>
        </p:sp>
      </p:grpSp>
      <p:grpSp>
        <p:nvGrpSpPr>
          <p:cNvPr id="5" name="组 4"/>
          <p:cNvGrpSpPr/>
          <p:nvPr/>
        </p:nvGrpSpPr>
        <p:grpSpPr>
          <a:xfrm>
            <a:off x="4984650" y="2170347"/>
            <a:ext cx="3192086" cy="3192086"/>
            <a:chOff x="4984650" y="2170347"/>
            <a:chExt cx="3192086" cy="3192086"/>
          </a:xfrm>
        </p:grpSpPr>
        <p:sp>
          <p:nvSpPr>
            <p:cNvPr id="24" name="椭圆 23"/>
            <p:cNvSpPr/>
            <p:nvPr/>
          </p:nvSpPr>
          <p:spPr>
            <a:xfrm>
              <a:off x="4984650" y="2170347"/>
              <a:ext cx="3192086" cy="319208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文本占位符 3"/>
            <p:cNvSpPr txBox="1">
              <a:spLocks/>
            </p:cNvSpPr>
            <p:nvPr/>
          </p:nvSpPr>
          <p:spPr>
            <a:xfrm>
              <a:off x="5306439" y="3451955"/>
              <a:ext cx="2548508" cy="127628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1200" dirty="0">
                  <a:solidFill>
                    <a:schemeClr val="bg1"/>
                  </a:solidFill>
                </a:rPr>
                <a:t>Title, number etc. can be changed by clicking and reentering. You can change the font, font size, color, space on the Home tab. </a:t>
              </a:r>
              <a:endParaRPr kumimoji="1" lang="zh-CN" altLang="en-US" sz="1200" dirty="0">
                <a:solidFill>
                  <a:schemeClr val="bg1"/>
                </a:solidFill>
              </a:endParaRPr>
            </a:p>
          </p:txBody>
        </p:sp>
        <p:sp>
          <p:nvSpPr>
            <p:cNvPr id="49" name="文本占位符 3"/>
            <p:cNvSpPr txBox="1">
              <a:spLocks/>
            </p:cNvSpPr>
            <p:nvPr/>
          </p:nvSpPr>
          <p:spPr>
            <a:xfrm>
              <a:off x="5306438" y="3105222"/>
              <a:ext cx="2542717" cy="37866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1600" b="1" dirty="0">
                  <a:solidFill>
                    <a:schemeClr val="bg1"/>
                  </a:solidFill>
                </a:rPr>
                <a:t>ADD</a:t>
              </a:r>
              <a:r>
                <a:rPr lang="zh-CN" altLang="en-US" sz="1600" b="1" dirty="0">
                  <a:solidFill>
                    <a:schemeClr val="bg1"/>
                  </a:solidFill>
                </a:rPr>
                <a:t> </a:t>
              </a:r>
              <a:r>
                <a:rPr lang="en-US" altLang="zh-CN" sz="1600" b="1" dirty="0">
                  <a:solidFill>
                    <a:schemeClr val="bg1"/>
                  </a:solidFill>
                </a:rPr>
                <a:t>YOUR</a:t>
              </a:r>
              <a:r>
                <a:rPr lang="zh-CN" altLang="en-US" sz="1600" b="1" dirty="0">
                  <a:solidFill>
                    <a:schemeClr val="bg1"/>
                  </a:solidFill>
                </a:rPr>
                <a:t> </a:t>
              </a:r>
              <a:r>
                <a:rPr lang="en-US" altLang="zh-CN" sz="1600" b="1" dirty="0">
                  <a:solidFill>
                    <a:schemeClr val="bg1"/>
                  </a:solidFill>
                </a:rPr>
                <a:t>TITLE</a:t>
              </a:r>
              <a:r>
                <a:rPr lang="zh-CN" altLang="en-US" sz="1600" b="1" dirty="0">
                  <a:solidFill>
                    <a:schemeClr val="bg1"/>
                  </a:solidFill>
                </a:rPr>
                <a:t> </a:t>
              </a:r>
              <a:r>
                <a:rPr lang="en-US" altLang="zh-CN" sz="1600" b="1" dirty="0">
                  <a:solidFill>
                    <a:schemeClr val="bg1"/>
                  </a:solidFill>
                </a:rPr>
                <a:t>HERE</a:t>
              </a:r>
              <a:endParaRPr kumimoji="1" lang="zh-CN" altLang="en-US" sz="1600" b="1" dirty="0">
                <a:solidFill>
                  <a:schemeClr val="bg1"/>
                </a:solidFill>
              </a:endParaRPr>
            </a:p>
          </p:txBody>
        </p:sp>
      </p:grpSp>
      <p:sp>
        <p:nvSpPr>
          <p:cNvPr id="50" name="椭圆 49"/>
          <p:cNvSpPr/>
          <p:nvPr/>
        </p:nvSpPr>
        <p:spPr>
          <a:xfrm>
            <a:off x="1783979" y="3463655"/>
            <a:ext cx="242502" cy="242502"/>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椭圆 50"/>
          <p:cNvSpPr/>
          <p:nvPr/>
        </p:nvSpPr>
        <p:spPr>
          <a:xfrm rot="20564813">
            <a:off x="1555753" y="3974365"/>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椭圆 51"/>
          <p:cNvSpPr/>
          <p:nvPr/>
        </p:nvSpPr>
        <p:spPr>
          <a:xfrm rot="20564813">
            <a:off x="1845101" y="4725493"/>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椭圆 52"/>
          <p:cNvSpPr/>
          <p:nvPr/>
        </p:nvSpPr>
        <p:spPr>
          <a:xfrm rot="20564813">
            <a:off x="1390105" y="4801943"/>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椭圆 53"/>
          <p:cNvSpPr/>
          <p:nvPr/>
        </p:nvSpPr>
        <p:spPr>
          <a:xfrm rot="20564813">
            <a:off x="1231700" y="4742569"/>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椭圆 54"/>
          <p:cNvSpPr/>
          <p:nvPr/>
        </p:nvSpPr>
        <p:spPr>
          <a:xfrm>
            <a:off x="1180319" y="1587192"/>
            <a:ext cx="1230571" cy="1230571"/>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6" name="椭圆 55"/>
          <p:cNvSpPr/>
          <p:nvPr/>
        </p:nvSpPr>
        <p:spPr>
          <a:xfrm>
            <a:off x="1414448" y="2666849"/>
            <a:ext cx="266988" cy="266988"/>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椭圆 56"/>
          <p:cNvSpPr/>
          <p:nvPr/>
        </p:nvSpPr>
        <p:spPr>
          <a:xfrm>
            <a:off x="1041272" y="2620403"/>
            <a:ext cx="263714" cy="263714"/>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 name="组 3"/>
          <p:cNvGrpSpPr/>
          <p:nvPr/>
        </p:nvGrpSpPr>
        <p:grpSpPr>
          <a:xfrm>
            <a:off x="7615053" y="1152850"/>
            <a:ext cx="3053730" cy="3053730"/>
            <a:chOff x="7615053" y="1111061"/>
            <a:chExt cx="3053730" cy="3053730"/>
          </a:xfrm>
        </p:grpSpPr>
        <p:sp>
          <p:nvSpPr>
            <p:cNvPr id="58" name="椭圆 57"/>
            <p:cNvSpPr/>
            <p:nvPr/>
          </p:nvSpPr>
          <p:spPr>
            <a:xfrm>
              <a:off x="7615053" y="1111061"/>
              <a:ext cx="3053730" cy="3053730"/>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9" name="文本占位符 3"/>
            <p:cNvSpPr txBox="1">
              <a:spLocks/>
            </p:cNvSpPr>
            <p:nvPr/>
          </p:nvSpPr>
          <p:spPr>
            <a:xfrm>
              <a:off x="7867664" y="2327748"/>
              <a:ext cx="2548508" cy="127628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1200" dirty="0">
                  <a:solidFill>
                    <a:schemeClr val="bg1"/>
                  </a:solidFill>
                </a:rPr>
                <a:t>Title, number etc. can be changed by clicking and reentering. You can change the font, font size, color, space on the Home tab. </a:t>
              </a:r>
              <a:endParaRPr kumimoji="1" lang="zh-CN" altLang="en-US" sz="1200" dirty="0">
                <a:solidFill>
                  <a:schemeClr val="bg1"/>
                </a:solidFill>
              </a:endParaRPr>
            </a:p>
          </p:txBody>
        </p:sp>
        <p:sp>
          <p:nvSpPr>
            <p:cNvPr id="60" name="文本占位符 3"/>
            <p:cNvSpPr txBox="1">
              <a:spLocks/>
            </p:cNvSpPr>
            <p:nvPr/>
          </p:nvSpPr>
          <p:spPr>
            <a:xfrm>
              <a:off x="7870560" y="1981015"/>
              <a:ext cx="2542717" cy="37866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1600" b="1" dirty="0">
                  <a:solidFill>
                    <a:schemeClr val="bg1"/>
                  </a:solidFill>
                </a:rPr>
                <a:t>ADD</a:t>
              </a:r>
              <a:r>
                <a:rPr lang="zh-CN" altLang="en-US" sz="1600" b="1" dirty="0">
                  <a:solidFill>
                    <a:schemeClr val="bg1"/>
                  </a:solidFill>
                </a:rPr>
                <a:t> </a:t>
              </a:r>
              <a:r>
                <a:rPr lang="en-US" altLang="zh-CN" sz="1600" b="1" dirty="0">
                  <a:solidFill>
                    <a:schemeClr val="bg1"/>
                  </a:solidFill>
                </a:rPr>
                <a:t>YOUR</a:t>
              </a:r>
              <a:r>
                <a:rPr lang="zh-CN" altLang="en-US" sz="1600" b="1" dirty="0">
                  <a:solidFill>
                    <a:schemeClr val="bg1"/>
                  </a:solidFill>
                </a:rPr>
                <a:t> </a:t>
              </a:r>
              <a:r>
                <a:rPr lang="en-US" altLang="zh-CN" sz="1600" b="1" dirty="0">
                  <a:solidFill>
                    <a:schemeClr val="bg1"/>
                  </a:solidFill>
                </a:rPr>
                <a:t>TITLE</a:t>
              </a:r>
              <a:r>
                <a:rPr lang="zh-CN" altLang="en-US" sz="1600" b="1" dirty="0">
                  <a:solidFill>
                    <a:schemeClr val="bg1"/>
                  </a:solidFill>
                </a:rPr>
                <a:t> </a:t>
              </a:r>
              <a:r>
                <a:rPr lang="en-US" altLang="zh-CN" sz="1600" b="1" dirty="0">
                  <a:solidFill>
                    <a:schemeClr val="bg1"/>
                  </a:solidFill>
                </a:rPr>
                <a:t>HERE</a:t>
              </a:r>
              <a:endParaRPr kumimoji="1" lang="zh-CN" altLang="en-US" sz="1600" b="1" dirty="0">
                <a:solidFill>
                  <a:schemeClr val="bg1"/>
                </a:solidFill>
              </a:endParaRPr>
            </a:p>
          </p:txBody>
        </p:sp>
      </p:grpSp>
      <p:sp>
        <p:nvSpPr>
          <p:cNvPr id="61" name="椭圆 60"/>
          <p:cNvSpPr/>
          <p:nvPr/>
        </p:nvSpPr>
        <p:spPr>
          <a:xfrm rot="20564813">
            <a:off x="9779500" y="3318903"/>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椭圆 61"/>
          <p:cNvSpPr/>
          <p:nvPr/>
        </p:nvSpPr>
        <p:spPr>
          <a:xfrm rot="20564813">
            <a:off x="10193237" y="1375748"/>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3" name="椭圆 62"/>
          <p:cNvSpPr/>
          <p:nvPr/>
        </p:nvSpPr>
        <p:spPr>
          <a:xfrm rot="20564813">
            <a:off x="9399010" y="3483337"/>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4" name="椭圆 63"/>
          <p:cNvSpPr/>
          <p:nvPr/>
        </p:nvSpPr>
        <p:spPr>
          <a:xfrm rot="20564813">
            <a:off x="10282878" y="5026971"/>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5" name="椭圆 64"/>
          <p:cNvSpPr/>
          <p:nvPr/>
        </p:nvSpPr>
        <p:spPr>
          <a:xfrm rot="20564813">
            <a:off x="10124473" y="4967597"/>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6" name="图片 65">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8210" y="6353020"/>
            <a:ext cx="1828800" cy="243840"/>
          </a:xfrm>
          <a:prstGeom prst="rect">
            <a:avLst/>
          </a:prstGeom>
        </p:spPr>
      </p:pic>
    </p:spTree>
    <p:extLst>
      <p:ext uri="{BB962C8B-B14F-4D97-AF65-F5344CB8AC3E}">
        <p14:creationId xmlns:p14="http://schemas.microsoft.com/office/powerpoint/2010/main" val="88216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smtClean="0"/>
              <a:t>工作进展</a:t>
            </a:r>
            <a:endParaRPr lang="zh-CN" altLang="en-US" dirty="0"/>
          </a:p>
        </p:txBody>
      </p:sp>
      <p:grpSp>
        <p:nvGrpSpPr>
          <p:cNvPr id="20" name="组合 19"/>
          <p:cNvGrpSpPr/>
          <p:nvPr/>
        </p:nvGrpSpPr>
        <p:grpSpPr>
          <a:xfrm>
            <a:off x="3693414" y="1048512"/>
            <a:ext cx="3073411" cy="5201943"/>
            <a:chOff x="3693414" y="1048512"/>
            <a:chExt cx="3073411" cy="5201943"/>
          </a:xfrm>
        </p:grpSpPr>
        <mc:AlternateContent xmlns:mc="http://schemas.openxmlformats.org/markup-compatibility/2006" xmlns:a14="http://schemas.microsoft.com/office/drawing/2010/main">
          <mc:Choice Requires="a14">
            <p:sp>
              <p:nvSpPr>
                <p:cNvPr id="3" name="文本框 2"/>
                <p:cNvSpPr txBox="1"/>
                <p:nvPr/>
              </p:nvSpPr>
              <p:spPr>
                <a:xfrm>
                  <a:off x="3693414" y="1048512"/>
                  <a:ext cx="2860655" cy="253916"/>
                </a:xfrm>
                <a:prstGeom prst="rect">
                  <a:avLst/>
                </a:prstGeom>
                <a:noFill/>
                <a:ln>
                  <a:noFill/>
                </a:ln>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sz="1050" dirty="0" smtClean="0">
                      <a:latin typeface="宋体" panose="02010600030101010101" pitchFamily="2" charset="-122"/>
                      <a:ea typeface="宋体" panose="02010600030101010101" pitchFamily="2" charset="-122"/>
                    </a:rPr>
                    <a:t>1.</a:t>
                  </a:r>
                  <a:r>
                    <a:rPr lang="zh-CN" altLang="en-US" sz="1050" dirty="0" smtClean="0">
                      <a:latin typeface="宋体" panose="02010600030101010101" pitchFamily="2" charset="-122"/>
                      <a:ea typeface="宋体" panose="02010600030101010101" pitchFamily="2" charset="-122"/>
                    </a:rPr>
                    <a:t>输入原始管网，计算水力平差，得到</a:t>
                  </a:r>
                  <a14:m>
                    <m:oMath xmlns:m="http://schemas.openxmlformats.org/officeDocument/2006/math">
                      <m:sSub>
                        <m:sSubPr>
                          <m:ctrlPr>
                            <a:rPr lang="en-US" altLang="zh-CN" sz="1050" b="0" i="1" smtClean="0">
                              <a:latin typeface="Cambria Math" panose="02040503050406030204" pitchFamily="18" charset="0"/>
                            </a:rPr>
                          </m:ctrlPr>
                        </m:sSubPr>
                        <m:e>
                          <m:r>
                            <a:rPr lang="en-US" altLang="zh-CN" sz="1050" b="0" i="1" smtClean="0">
                              <a:latin typeface="Cambria Math" panose="02040503050406030204" pitchFamily="18" charset="0"/>
                            </a:rPr>
                            <m:t>𝑄</m:t>
                          </m:r>
                        </m:e>
                        <m:sub>
                          <m:r>
                            <m:rPr>
                              <m:sty m:val="p"/>
                            </m:rPr>
                            <a:rPr lang="en-US" altLang="zh-CN" sz="1050" i="1">
                              <a:latin typeface="Cambria Math" panose="02040503050406030204" pitchFamily="18" charset="0"/>
                            </a:rPr>
                            <m:t>i</m:t>
                          </m:r>
                        </m:sub>
                      </m:sSub>
                      <m:sSub>
                        <m:sSubPr>
                          <m:ctrlPr>
                            <a:rPr lang="en-US" altLang="zh-CN" sz="1050" b="0" i="1" smtClean="0">
                              <a:latin typeface="Cambria Math" panose="02040503050406030204" pitchFamily="18" charset="0"/>
                            </a:rPr>
                          </m:ctrlPr>
                        </m:sSubPr>
                        <m:e>
                          <m:r>
                            <a:rPr lang="zh-CN" altLang="en-US" sz="1050" i="1">
                              <a:latin typeface="Cambria Math" panose="02040503050406030204" pitchFamily="18" charset="0"/>
                            </a:rPr>
                            <m:t>、</m:t>
                          </m:r>
                          <m:r>
                            <a:rPr lang="en-US" altLang="zh-CN" sz="1050" b="0" i="1" smtClean="0">
                              <a:latin typeface="Cambria Math" panose="02040503050406030204" pitchFamily="18" charset="0"/>
                            </a:rPr>
                            <m:t>𝐻</m:t>
                          </m:r>
                        </m:e>
                        <m:sub>
                          <m:r>
                            <m:rPr>
                              <m:sty m:val="p"/>
                            </m:rPr>
                            <a:rPr lang="en-US" altLang="zh-CN" sz="1050" i="1">
                              <a:latin typeface="Cambria Math" panose="02040503050406030204" pitchFamily="18" charset="0"/>
                            </a:rPr>
                            <m:t>i</m:t>
                          </m:r>
                        </m:sub>
                      </m:sSub>
                    </m:oMath>
                  </a14:m>
                  <a:endParaRPr lang="zh-CN" altLang="en-US" sz="1050" dirty="0">
                    <a:latin typeface="宋体" panose="02010600030101010101" pitchFamily="2" charset="-122"/>
                    <a:ea typeface="宋体" panose="02010600030101010101" pitchFamily="2" charset="-122"/>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3693414" y="1048512"/>
                  <a:ext cx="2860655" cy="253916"/>
                </a:xfrm>
                <a:prstGeom prst="rect">
                  <a:avLst/>
                </a:prstGeom>
                <a:blipFill>
                  <a:blip r:embed="rId3"/>
                  <a:stretch>
                    <a:fillRect b="-11905"/>
                  </a:stretch>
                </a:blipFill>
                <a:ln>
                  <a:noFill/>
                </a:ln>
              </p:spPr>
              <p:txBody>
                <a:bodyPr/>
                <a:lstStyle/>
                <a:p>
                  <a:r>
                    <a:rPr lang="zh-CN" altLang="en-US">
                      <a:noFill/>
                    </a:rPr>
                    <a:t> </a:t>
                  </a:r>
                </a:p>
              </p:txBody>
            </p:sp>
          </mc:Fallback>
        </mc:AlternateContent>
        <p:grpSp>
          <p:nvGrpSpPr>
            <p:cNvPr id="6" name="组合 5"/>
            <p:cNvGrpSpPr/>
            <p:nvPr/>
          </p:nvGrpSpPr>
          <p:grpSpPr>
            <a:xfrm>
              <a:off x="3715496" y="1562155"/>
              <a:ext cx="3051329" cy="4688300"/>
              <a:chOff x="3520889" y="1837730"/>
              <a:chExt cx="3051329" cy="4688300"/>
            </a:xfrm>
          </p:grpSpPr>
          <p:sp>
            <p:nvSpPr>
              <p:cNvPr id="8" name="文本框 7"/>
              <p:cNvSpPr txBox="1"/>
              <p:nvPr/>
            </p:nvSpPr>
            <p:spPr>
              <a:xfrm>
                <a:off x="3532155" y="1837730"/>
                <a:ext cx="2795544" cy="25391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1050" dirty="0" smtClean="0">
                    <a:latin typeface="宋体" panose="02010600030101010101" pitchFamily="2" charset="-122"/>
                    <a:ea typeface="宋体" panose="02010600030101010101" pitchFamily="2" charset="-122"/>
                  </a:rPr>
                  <a:t>2.</a:t>
                </a:r>
                <a:r>
                  <a:rPr lang="zh-CN" altLang="en-US" sz="1050" dirty="0" smtClean="0">
                    <a:latin typeface="宋体" panose="02010600030101010101" pitchFamily="2" charset="-122"/>
                    <a:ea typeface="宋体" panose="02010600030101010101" pitchFamily="2" charset="-122"/>
                  </a:rPr>
                  <a:t>进行破坏管网水力分析（概率模拟）</a:t>
                </a:r>
                <a:endParaRPr lang="zh-CN" altLang="en-US" sz="1050" dirty="0">
                  <a:latin typeface="宋体" panose="02010600030101010101" pitchFamily="2" charset="-122"/>
                  <a:ea typeface="宋体" panose="02010600030101010101" pitchFamily="2" charset="-122"/>
                </a:endParaRPr>
              </a:p>
            </p:txBody>
          </p:sp>
          <p:sp>
            <p:nvSpPr>
              <p:cNvPr id="9" name="文本框 8"/>
              <p:cNvSpPr txBox="1"/>
              <p:nvPr/>
            </p:nvSpPr>
            <p:spPr>
              <a:xfrm>
                <a:off x="3810025" y="2223397"/>
                <a:ext cx="2206752" cy="415498"/>
              </a:xfrm>
              <a:prstGeom prst="rect">
                <a:avLst/>
              </a:prstGeom>
              <a:noFill/>
            </p:spPr>
            <p:txBody>
              <a:bodyPr wrap="square" rtlCol="0">
                <a:spAutoFit/>
              </a:bodyPr>
              <a:lstStyle/>
              <a:p>
                <a:r>
                  <a:rPr lang="en-US" altLang="zh-CN" sz="1050" dirty="0" smtClean="0">
                    <a:latin typeface="宋体" panose="02010600030101010101" pitchFamily="2" charset="-122"/>
                    <a:ea typeface="宋体" panose="02010600030101010101" pitchFamily="2" charset="-122"/>
                  </a:rPr>
                  <a:t>2.1 </a:t>
                </a:r>
                <a:r>
                  <a:rPr lang="zh-CN" altLang="en-US" sz="1050" dirty="0" smtClean="0">
                    <a:latin typeface="宋体" panose="02010600030101010101" pitchFamily="2" charset="-122"/>
                    <a:ea typeface="宋体" panose="02010600030101010101" pitchFamily="2" charset="-122"/>
                  </a:rPr>
                  <a:t>第</a:t>
                </a:r>
                <a:r>
                  <a:rPr lang="en-US" altLang="zh-CN" sz="1050" dirty="0" smtClean="0">
                    <a:latin typeface="宋体" panose="02010600030101010101" pitchFamily="2" charset="-122"/>
                    <a:ea typeface="宋体" panose="02010600030101010101" pitchFamily="2" charset="-122"/>
                  </a:rPr>
                  <a:t>k</a:t>
                </a:r>
                <a:r>
                  <a:rPr lang="zh-CN" altLang="en-US" sz="1050" dirty="0" smtClean="0">
                    <a:latin typeface="宋体" panose="02010600030101010101" pitchFamily="2" charset="-122"/>
                    <a:ea typeface="宋体" panose="02010600030101010101" pitchFamily="2" charset="-122"/>
                  </a:rPr>
                  <a:t>次</a:t>
                </a:r>
                <a:r>
                  <a:rPr lang="en-US" altLang="zh-CN" sz="1050" dirty="0" smtClean="0">
                    <a:latin typeface="宋体" panose="02010600030101010101" pitchFamily="2" charset="-122"/>
                    <a:ea typeface="宋体" panose="02010600030101010101" pitchFamily="2" charset="-122"/>
                  </a:rPr>
                  <a:t>MC</a:t>
                </a:r>
                <a:r>
                  <a:rPr lang="zh-CN" altLang="en-US" sz="1050" dirty="0" smtClean="0">
                    <a:latin typeface="宋体" panose="02010600030101010101" pitchFamily="2" charset="-122"/>
                    <a:ea typeface="宋体" panose="02010600030101010101" pitchFamily="2" charset="-122"/>
                  </a:rPr>
                  <a:t>抽样（破坏管网）模拟</a:t>
                </a:r>
                <a:endParaRPr lang="zh-CN" altLang="en-US" sz="1050" dirty="0">
                  <a:latin typeface="宋体" panose="02010600030101010101" pitchFamily="2" charset="-122"/>
                  <a:ea typeface="宋体" panose="02010600030101010101" pitchFamily="2" charset="-122"/>
                </a:endParaRPr>
              </a:p>
            </p:txBody>
          </p:sp>
          <p:sp>
            <p:nvSpPr>
              <p:cNvPr id="10" name="文本框 9"/>
              <p:cNvSpPr txBox="1"/>
              <p:nvPr/>
            </p:nvSpPr>
            <p:spPr>
              <a:xfrm>
                <a:off x="3810025" y="2658591"/>
                <a:ext cx="2182367" cy="415498"/>
              </a:xfrm>
              <a:prstGeom prst="rect">
                <a:avLst/>
              </a:prstGeom>
              <a:noFill/>
            </p:spPr>
            <p:txBody>
              <a:bodyPr wrap="square" rtlCol="0">
                <a:spAutoFit/>
              </a:bodyPr>
              <a:lstStyle/>
              <a:p>
                <a:r>
                  <a:rPr lang="en-US" altLang="zh-CN" sz="1050" dirty="0" smtClean="0">
                    <a:latin typeface="宋体" panose="02010600030101010101" pitchFamily="2" charset="-122"/>
                    <a:ea typeface="宋体" panose="02010600030101010101" pitchFamily="2" charset="-122"/>
                  </a:rPr>
                  <a:t>2.2 </a:t>
                </a:r>
                <a:r>
                  <a:rPr lang="zh-CN" altLang="en-US" sz="1050" dirty="0" smtClean="0">
                    <a:latin typeface="宋体" panose="02010600030101010101" pitchFamily="2" charset="-122"/>
                    <a:ea typeface="宋体" panose="02010600030101010101" pitchFamily="2" charset="-122"/>
                  </a:rPr>
                  <a:t>产生随机破坏位置、类型、开口面积</a:t>
                </a:r>
                <a:endParaRPr lang="zh-CN" altLang="en-US" sz="1050" dirty="0">
                  <a:latin typeface="宋体" panose="02010600030101010101" pitchFamily="2" charset="-122"/>
                  <a:ea typeface="宋体" panose="02010600030101010101" pitchFamily="2" charset="-122"/>
                </a:endParaRPr>
              </a:p>
            </p:txBody>
          </p:sp>
          <p:sp>
            <p:nvSpPr>
              <p:cNvPr id="11" name="文本框 10"/>
              <p:cNvSpPr txBox="1"/>
              <p:nvPr/>
            </p:nvSpPr>
            <p:spPr>
              <a:xfrm>
                <a:off x="3810025" y="3091830"/>
                <a:ext cx="2157983" cy="415498"/>
              </a:xfrm>
              <a:prstGeom prst="rect">
                <a:avLst/>
              </a:prstGeom>
              <a:noFill/>
            </p:spPr>
            <p:txBody>
              <a:bodyPr wrap="square" rtlCol="0">
                <a:spAutoFit/>
              </a:bodyPr>
              <a:lstStyle/>
              <a:p>
                <a:r>
                  <a:rPr lang="en-US" altLang="zh-CN" sz="1050" dirty="0" smtClean="0">
                    <a:latin typeface="宋体" panose="02010600030101010101" pitchFamily="2" charset="-122"/>
                    <a:ea typeface="宋体" panose="02010600030101010101" pitchFamily="2" charset="-122"/>
                  </a:rPr>
                  <a:t>2.3 </a:t>
                </a:r>
                <a:r>
                  <a:rPr lang="zh-CN" altLang="en-US" sz="1050" dirty="0" smtClean="0">
                    <a:latin typeface="宋体" panose="02010600030101010101" pitchFamily="2" charset="-122"/>
                    <a:ea typeface="宋体" panose="02010600030101010101" pitchFamily="2" charset="-122"/>
                  </a:rPr>
                  <a:t>形成破坏管网水力模型（</a:t>
                </a:r>
                <a:r>
                  <a:rPr lang="en-US" altLang="zh-CN" sz="1050" dirty="0" err="1" smtClean="0">
                    <a:latin typeface="宋体" panose="02010600030101010101" pitchFamily="2" charset="-122"/>
                    <a:ea typeface="宋体" panose="02010600030101010101" pitchFamily="2" charset="-122"/>
                  </a:rPr>
                  <a:t>inp</a:t>
                </a:r>
                <a:r>
                  <a:rPr lang="zh-CN" altLang="en-US" sz="1050" dirty="0" smtClean="0">
                    <a:latin typeface="宋体" panose="02010600030101010101" pitchFamily="2" charset="-122"/>
                    <a:ea typeface="宋体" panose="02010600030101010101" pitchFamily="2" charset="-122"/>
                  </a:rPr>
                  <a:t>文件）</a:t>
                </a:r>
                <a:endParaRPr lang="zh-CN" altLang="en-US" sz="1050" dirty="0">
                  <a:latin typeface="宋体" panose="02010600030101010101" pitchFamily="2" charset="-122"/>
                  <a:ea typeface="宋体" panose="02010600030101010101" pitchFamily="2" charset="-122"/>
                </a:endParaRPr>
              </a:p>
            </p:txBody>
          </p:sp>
          <p:sp>
            <p:nvSpPr>
              <p:cNvPr id="12" name="文本框 11"/>
              <p:cNvSpPr txBox="1"/>
              <p:nvPr/>
            </p:nvSpPr>
            <p:spPr>
              <a:xfrm>
                <a:off x="3810025" y="3525069"/>
                <a:ext cx="2157983" cy="415498"/>
              </a:xfrm>
              <a:prstGeom prst="rect">
                <a:avLst/>
              </a:prstGeom>
              <a:noFill/>
            </p:spPr>
            <p:txBody>
              <a:bodyPr wrap="square" rtlCol="0">
                <a:spAutoFit/>
              </a:bodyPr>
              <a:lstStyle/>
              <a:p>
                <a:r>
                  <a:rPr lang="en-US" altLang="zh-CN" sz="1050" dirty="0" smtClean="0">
                    <a:solidFill>
                      <a:srgbClr val="FF0000"/>
                    </a:solidFill>
                    <a:latin typeface="宋体" panose="02010600030101010101" pitchFamily="2" charset="-122"/>
                    <a:ea typeface="宋体" panose="02010600030101010101" pitchFamily="2" charset="-122"/>
                  </a:rPr>
                  <a:t>2.4 EPA</a:t>
                </a:r>
                <a:r>
                  <a:rPr lang="zh-CN" altLang="en-US" sz="1050" dirty="0" smtClean="0">
                    <a:solidFill>
                      <a:srgbClr val="FF0000"/>
                    </a:solidFill>
                    <a:latin typeface="宋体" panose="02010600030101010101" pitchFamily="2" charset="-122"/>
                    <a:ea typeface="宋体" panose="02010600030101010101" pitchFamily="2" charset="-122"/>
                  </a:rPr>
                  <a:t>水力分析得到节点流量、压力；管段流量、流速</a:t>
                </a:r>
              </a:p>
            </p:txBody>
          </p:sp>
          <p:sp>
            <p:nvSpPr>
              <p:cNvPr id="13" name="文本框 12"/>
              <p:cNvSpPr txBox="1"/>
              <p:nvPr/>
            </p:nvSpPr>
            <p:spPr>
              <a:xfrm>
                <a:off x="3810025" y="3922002"/>
                <a:ext cx="2182367" cy="415498"/>
              </a:xfrm>
              <a:prstGeom prst="rect">
                <a:avLst/>
              </a:prstGeom>
              <a:noFill/>
            </p:spPr>
            <p:txBody>
              <a:bodyPr wrap="square" rtlCol="0">
                <a:spAutoFit/>
              </a:bodyPr>
              <a:lstStyle/>
              <a:p>
                <a:r>
                  <a:rPr lang="en-US" altLang="zh-CN" sz="1050" dirty="0" smtClean="0">
                    <a:solidFill>
                      <a:srgbClr val="FF0000"/>
                    </a:solidFill>
                    <a:latin typeface="宋体" panose="02010600030101010101" pitchFamily="2" charset="-122"/>
                    <a:ea typeface="宋体" panose="02010600030101010101" pitchFamily="2" charset="-122"/>
                  </a:rPr>
                  <a:t>2.5 </a:t>
                </a:r>
                <a:r>
                  <a:rPr lang="zh-CN" altLang="en-US" sz="1050" dirty="0" smtClean="0">
                    <a:solidFill>
                      <a:srgbClr val="FF0000"/>
                    </a:solidFill>
                    <a:latin typeface="宋体" panose="02010600030101010101" pitchFamily="2" charset="-122"/>
                    <a:ea typeface="宋体" panose="02010600030101010101" pitchFamily="2" charset="-122"/>
                  </a:rPr>
                  <a:t>调整节点需水量（</a:t>
                </a:r>
                <a:r>
                  <a:rPr lang="en-US" altLang="zh-CN" sz="1050" dirty="0" err="1" smtClean="0">
                    <a:solidFill>
                      <a:srgbClr val="FF0000"/>
                    </a:solidFill>
                    <a:latin typeface="宋体" panose="02010600030101010101" pitchFamily="2" charset="-122"/>
                    <a:ea typeface="宋体" panose="02010600030101010101" pitchFamily="2" charset="-122"/>
                  </a:rPr>
                  <a:t>wagner</a:t>
                </a:r>
                <a:r>
                  <a:rPr lang="zh-CN" altLang="en-US" sz="1050" dirty="0" smtClean="0">
                    <a:solidFill>
                      <a:srgbClr val="FF0000"/>
                    </a:solidFill>
                    <a:latin typeface="宋体" panose="02010600030101010101" pitchFamily="2" charset="-122"/>
                    <a:ea typeface="宋体" panose="02010600030101010101" pitchFamily="2" charset="-122"/>
                  </a:rPr>
                  <a:t>模型）</a:t>
                </a:r>
              </a:p>
            </p:txBody>
          </p:sp>
          <p:sp>
            <p:nvSpPr>
              <p:cNvPr id="14" name="文本框 13"/>
              <p:cNvSpPr txBox="1"/>
              <p:nvPr/>
            </p:nvSpPr>
            <p:spPr>
              <a:xfrm>
                <a:off x="3810025" y="4351661"/>
                <a:ext cx="2157983" cy="415498"/>
              </a:xfrm>
              <a:prstGeom prst="rect">
                <a:avLst/>
              </a:prstGeom>
              <a:noFill/>
            </p:spPr>
            <p:txBody>
              <a:bodyPr wrap="square" rtlCol="0">
                <a:spAutoFit/>
              </a:bodyPr>
              <a:lstStyle/>
              <a:p>
                <a:r>
                  <a:rPr lang="en-US" altLang="zh-CN" sz="1050" dirty="0" smtClean="0">
                    <a:latin typeface="宋体" panose="02010600030101010101" pitchFamily="2" charset="-122"/>
                    <a:ea typeface="宋体" panose="02010600030101010101" pitchFamily="2" charset="-122"/>
                  </a:rPr>
                  <a:t>2.6 </a:t>
                </a:r>
                <a:r>
                  <a:rPr lang="zh-CN" altLang="en-US" sz="1050" dirty="0" smtClean="0">
                    <a:latin typeface="宋体" panose="02010600030101010101" pitchFamily="2" charset="-122"/>
                    <a:ea typeface="宋体" panose="02010600030101010101" pitchFamily="2" charset="-122"/>
                  </a:rPr>
                  <a:t>存储本次模拟的节点水压、水量；管段流量、流速；</a:t>
                </a:r>
                <a:r>
                  <a:rPr lang="en-US" altLang="zh-CN" sz="1050" dirty="0" err="1" smtClean="0">
                    <a:latin typeface="宋体" panose="02010600030101010101" pitchFamily="2" charset="-122"/>
                    <a:ea typeface="宋体" panose="02010600030101010101" pitchFamily="2" charset="-122"/>
                  </a:rPr>
                  <a:t>inp</a:t>
                </a:r>
                <a:r>
                  <a:rPr lang="zh-CN" altLang="en-US" sz="1050" dirty="0" smtClean="0">
                    <a:latin typeface="宋体" panose="02010600030101010101" pitchFamily="2" charset="-122"/>
                    <a:ea typeface="宋体" panose="02010600030101010101" pitchFamily="2" charset="-122"/>
                  </a:rPr>
                  <a:t>文件</a:t>
                </a:r>
              </a:p>
            </p:txBody>
          </p:sp>
          <p:sp>
            <p:nvSpPr>
              <p:cNvPr id="15" name="文本框 14"/>
              <p:cNvSpPr txBox="1"/>
              <p:nvPr/>
            </p:nvSpPr>
            <p:spPr>
              <a:xfrm>
                <a:off x="3787990" y="5328634"/>
                <a:ext cx="2206753" cy="577081"/>
              </a:xfrm>
              <a:prstGeom prst="rect">
                <a:avLst/>
              </a:prstGeom>
              <a:noFill/>
            </p:spPr>
            <p:txBody>
              <a:bodyPr wrap="square" rtlCol="0">
                <a:spAutoFit/>
              </a:bodyPr>
              <a:lstStyle/>
              <a:p>
                <a:r>
                  <a:rPr lang="en-US" altLang="zh-CN" sz="1050" dirty="0" smtClean="0">
                    <a:latin typeface="宋体" panose="02010600030101010101" pitchFamily="2" charset="-122"/>
                    <a:ea typeface="宋体" panose="02010600030101010101" pitchFamily="2" charset="-122"/>
                  </a:rPr>
                  <a:t>2.7 N</a:t>
                </a:r>
                <a:r>
                  <a:rPr lang="zh-CN" altLang="en-US" sz="1050" dirty="0" smtClean="0">
                    <a:latin typeface="宋体" panose="02010600030101010101" pitchFamily="2" charset="-122"/>
                    <a:ea typeface="宋体" panose="02010600030101010101" pitchFamily="2" charset="-122"/>
                  </a:rPr>
                  <a:t>次模拟全部结束。求解节点水压均值、流量均值；管道流量均值，方差。</a:t>
                </a:r>
              </a:p>
            </p:txBody>
          </p:sp>
          <p:sp>
            <p:nvSpPr>
              <p:cNvPr id="16" name="菱形 15"/>
              <p:cNvSpPr/>
              <p:nvPr/>
            </p:nvSpPr>
            <p:spPr>
              <a:xfrm>
                <a:off x="3810026" y="4881970"/>
                <a:ext cx="2157982" cy="266518"/>
              </a:xfrm>
              <a:prstGeom prst="diamond">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050" dirty="0">
                    <a:latin typeface="宋体" panose="02010600030101010101" pitchFamily="2" charset="-122"/>
                    <a:ea typeface="宋体" panose="02010600030101010101" pitchFamily="2" charset="-122"/>
                  </a:rPr>
                  <a:t> </a:t>
                </a:r>
                <a:r>
                  <a:rPr lang="zh-CN" altLang="en-US" sz="1050" dirty="0" smtClean="0">
                    <a:latin typeface="宋体" panose="02010600030101010101" pitchFamily="2" charset="-122"/>
                    <a:ea typeface="宋体" panose="02010600030101010101" pitchFamily="2" charset="-122"/>
                  </a:rPr>
                  <a:t>收敛条件</a:t>
                </a:r>
                <a:endParaRPr lang="zh-CN" altLang="en-US" sz="1050" dirty="0">
                  <a:latin typeface="宋体" panose="02010600030101010101" pitchFamily="2" charset="-122"/>
                  <a:ea typeface="宋体" panose="02010600030101010101" pitchFamily="2" charset="-122"/>
                </a:endParaRPr>
              </a:p>
            </p:txBody>
          </p:sp>
          <p:cxnSp>
            <p:nvCxnSpPr>
              <p:cNvPr id="17" name="肘形连接符 16"/>
              <p:cNvCxnSpPr>
                <a:stCxn id="16" idx="3"/>
                <a:endCxn id="9" idx="3"/>
              </p:cNvCxnSpPr>
              <p:nvPr/>
            </p:nvCxnSpPr>
            <p:spPr>
              <a:xfrm flipV="1">
                <a:off x="5968008" y="2431146"/>
                <a:ext cx="48769" cy="2584083"/>
              </a:xfrm>
              <a:prstGeom prst="bentConnector3">
                <a:avLst>
                  <a:gd name="adj1" fmla="val 568740"/>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6278780" y="3110906"/>
                <a:ext cx="293438" cy="253916"/>
              </a:xfrm>
              <a:prstGeom prst="rect">
                <a:avLst/>
              </a:prstGeom>
              <a:noFill/>
              <a:ln>
                <a:noFill/>
              </a:ln>
            </p:spPr>
            <p:txBody>
              <a:bodyPr wrap="square" rtlCol="0">
                <a:spAutoFit/>
              </a:bodyPr>
              <a:lstStyle/>
              <a:p>
                <a:r>
                  <a:rPr lang="zh-CN" altLang="en-US" sz="1050" dirty="0">
                    <a:solidFill>
                      <a:schemeClr val="accent1"/>
                    </a:solidFill>
                    <a:latin typeface="宋体" panose="02010600030101010101" pitchFamily="2" charset="-122"/>
                    <a:ea typeface="宋体" panose="02010600030101010101" pitchFamily="2" charset="-122"/>
                  </a:rPr>
                  <a:t>否</a:t>
                </a:r>
                <a:endParaRPr lang="zh-CN" altLang="en-US" sz="1050" dirty="0" smtClean="0">
                  <a:solidFill>
                    <a:schemeClr val="accent1"/>
                  </a:solidFill>
                  <a:latin typeface="宋体" panose="02010600030101010101" pitchFamily="2" charset="-122"/>
                  <a:ea typeface="宋体" panose="02010600030101010101" pitchFamily="2" charset="-122"/>
                </a:endParaRPr>
              </a:p>
            </p:txBody>
          </p:sp>
          <p:sp>
            <p:nvSpPr>
              <p:cNvPr id="19" name="文本框 18"/>
              <p:cNvSpPr txBox="1"/>
              <p:nvPr/>
            </p:nvSpPr>
            <p:spPr>
              <a:xfrm>
                <a:off x="3520889" y="6272114"/>
                <a:ext cx="2740956" cy="253916"/>
              </a:xfrm>
              <a:prstGeom prst="rect">
                <a:avLst/>
              </a:prstGeom>
              <a:noFill/>
            </p:spPr>
            <p:txBody>
              <a:bodyPr wrap="square" rtlCol="0">
                <a:spAutoFit/>
              </a:bodyPr>
              <a:lstStyle/>
              <a:p>
                <a:r>
                  <a:rPr lang="en-US" altLang="zh-CN" sz="1050" dirty="0" smtClean="0">
                    <a:latin typeface="宋体" panose="02010600030101010101" pitchFamily="2" charset="-122"/>
                    <a:ea typeface="宋体" panose="02010600030101010101" pitchFamily="2" charset="-122"/>
                  </a:rPr>
                  <a:t>3.</a:t>
                </a:r>
                <a:r>
                  <a:rPr lang="zh-CN" altLang="en-US" sz="1050" dirty="0" smtClean="0">
                    <a:latin typeface="宋体" panose="02010600030101010101" pitchFamily="2" charset="-122"/>
                    <a:ea typeface="宋体" panose="02010600030101010101" pitchFamily="2" charset="-122"/>
                  </a:rPr>
                  <a:t>输出结果</a:t>
                </a:r>
              </a:p>
            </p:txBody>
          </p:sp>
        </p:grpSp>
      </p:grpSp>
      <p:cxnSp>
        <p:nvCxnSpPr>
          <p:cNvPr id="22" name="直接箭头连接符 21"/>
          <p:cNvCxnSpPr>
            <a:stCxn id="3" idx="2"/>
            <a:endCxn id="8" idx="0"/>
          </p:cNvCxnSpPr>
          <p:nvPr/>
        </p:nvCxnSpPr>
        <p:spPr>
          <a:xfrm>
            <a:off x="5123742" y="1302428"/>
            <a:ext cx="792" cy="2597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15" idx="2"/>
            <a:endCxn id="19" idx="0"/>
          </p:cNvCxnSpPr>
          <p:nvPr/>
        </p:nvCxnSpPr>
        <p:spPr>
          <a:xfrm>
            <a:off x="5085974" y="5630140"/>
            <a:ext cx="0" cy="3663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44" name="组合 43"/>
          <p:cNvGrpSpPr/>
          <p:nvPr/>
        </p:nvGrpSpPr>
        <p:grpSpPr>
          <a:xfrm>
            <a:off x="1964267" y="1936750"/>
            <a:ext cx="4231400" cy="1242090"/>
            <a:chOff x="1964267" y="1936750"/>
            <a:chExt cx="4231400" cy="1242090"/>
          </a:xfrm>
        </p:grpSpPr>
        <p:sp>
          <p:nvSpPr>
            <p:cNvPr id="32" name="矩形 31"/>
            <p:cNvSpPr/>
            <p:nvPr/>
          </p:nvSpPr>
          <p:spPr>
            <a:xfrm>
              <a:off x="3836504" y="1936750"/>
              <a:ext cx="2359163" cy="124209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矩形 32"/>
            <p:cNvSpPr/>
            <p:nvPr/>
          </p:nvSpPr>
          <p:spPr>
            <a:xfrm>
              <a:off x="1964267" y="2383016"/>
              <a:ext cx="1561315" cy="41549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MATLAB</a:t>
              </a:r>
              <a:r>
                <a:rPr kumimoji="1" lang="zh-CN" altLang="en-US" dirty="0" smtClean="0"/>
                <a:t>操作</a:t>
              </a:r>
              <a:endParaRPr kumimoji="1" lang="zh-CN" altLang="en-US" dirty="0"/>
            </a:p>
          </p:txBody>
        </p:sp>
        <p:sp>
          <p:nvSpPr>
            <p:cNvPr id="35" name="右箭头 34"/>
            <p:cNvSpPr/>
            <p:nvPr/>
          </p:nvSpPr>
          <p:spPr>
            <a:xfrm>
              <a:off x="3529502" y="2516113"/>
              <a:ext cx="298334" cy="143072"/>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45" name="组合 44"/>
          <p:cNvGrpSpPr/>
          <p:nvPr/>
        </p:nvGrpSpPr>
        <p:grpSpPr>
          <a:xfrm>
            <a:off x="1961138" y="3249494"/>
            <a:ext cx="4234529" cy="1242090"/>
            <a:chOff x="1961138" y="3249494"/>
            <a:chExt cx="4234529" cy="1242090"/>
          </a:xfrm>
        </p:grpSpPr>
        <p:sp>
          <p:nvSpPr>
            <p:cNvPr id="31" name="矩形 30"/>
            <p:cNvSpPr/>
            <p:nvPr/>
          </p:nvSpPr>
          <p:spPr>
            <a:xfrm>
              <a:off x="3836504" y="3249494"/>
              <a:ext cx="2359163" cy="124209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矩形 33"/>
            <p:cNvSpPr/>
            <p:nvPr/>
          </p:nvSpPr>
          <p:spPr>
            <a:xfrm>
              <a:off x="1961138" y="3510214"/>
              <a:ext cx="1561315" cy="4154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smtClean="0"/>
                <a:t>动态链接库操作</a:t>
              </a:r>
              <a:endParaRPr kumimoji="1" lang="zh-CN" altLang="en-US" sz="1400" dirty="0"/>
            </a:p>
          </p:txBody>
        </p:sp>
        <p:sp>
          <p:nvSpPr>
            <p:cNvPr id="36" name="右箭头 35"/>
            <p:cNvSpPr/>
            <p:nvPr/>
          </p:nvSpPr>
          <p:spPr>
            <a:xfrm>
              <a:off x="3522453" y="3646427"/>
              <a:ext cx="298334" cy="14307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mc:AlternateContent xmlns:mc="http://schemas.openxmlformats.org/markup-compatibility/2006" xmlns:a14="http://schemas.microsoft.com/office/drawing/2010/main">
        <mc:Choice Requires="a14">
          <p:sp>
            <p:nvSpPr>
              <p:cNvPr id="38" name="文本框 37"/>
              <p:cNvSpPr txBox="1"/>
              <p:nvPr/>
            </p:nvSpPr>
            <p:spPr>
              <a:xfrm>
                <a:off x="7679266" y="4533443"/>
                <a:ext cx="2658534" cy="412421"/>
              </a:xfrm>
              <a:prstGeom prst="rect">
                <a:avLst/>
              </a:prstGeom>
              <a:solidFill>
                <a:srgbClr val="FFC000"/>
              </a:solidFill>
            </p:spPr>
            <p:txBody>
              <a:bodyPr wrap="square" rtlCol="0">
                <a:spAutoFit/>
              </a:bodyPr>
              <a:lstStyle/>
              <a:p>
                <a:pPr>
                  <a:lnSpc>
                    <a:spcPct val="130000"/>
                  </a:lnSpc>
                </a:pPr>
                <a14:m>
                  <m:oMathPara xmlns:m="http://schemas.openxmlformats.org/officeDocument/2006/math">
                    <m:oMathParaPr>
                      <m:jc m:val="centerGroup"/>
                    </m:oMathParaPr>
                    <m:oMath xmlns:m="http://schemas.openxmlformats.org/officeDocument/2006/math">
                      <m:d>
                        <m:dPr>
                          <m:begChr m:val="|"/>
                          <m:endChr m:val="|"/>
                          <m:ctrlPr>
                            <a:rPr lang="en-US" altLang="zh-CN" sz="1600" i="1" smtClean="0">
                              <a:solidFill>
                                <a:schemeClr val="bg1">
                                  <a:lumMod val="50000"/>
                                </a:schemeClr>
                              </a:solidFill>
                              <a:latin typeface="Cambria Math" panose="02040503050406030204" pitchFamily="18" charset="0"/>
                            </a:rPr>
                          </m:ctrlPr>
                        </m:dPr>
                        <m:e>
                          <m:sSup>
                            <m:sSupPr>
                              <m:ctrlPr>
                                <a:rPr lang="en-US" altLang="zh-CN" sz="1600" i="1" smtClean="0">
                                  <a:solidFill>
                                    <a:schemeClr val="bg1">
                                      <a:lumMod val="50000"/>
                                    </a:schemeClr>
                                  </a:solidFill>
                                  <a:latin typeface="Cambria Math" panose="02040503050406030204" pitchFamily="18" charset="0"/>
                                </a:rPr>
                              </m:ctrlPr>
                            </m:sSupPr>
                            <m:e>
                              <m:r>
                                <a:rPr lang="en-US" altLang="zh-CN" sz="1600" b="0" i="1" smtClean="0">
                                  <a:solidFill>
                                    <a:schemeClr val="bg1">
                                      <a:lumMod val="50000"/>
                                    </a:schemeClr>
                                  </a:solidFill>
                                  <a:latin typeface="Cambria Math" panose="02040503050406030204" pitchFamily="18" charset="0"/>
                                </a:rPr>
                                <m:t>𝑄</m:t>
                              </m:r>
                            </m:e>
                            <m:sup>
                              <m:r>
                                <a:rPr lang="en-US" altLang="zh-CN" sz="1600" b="0" i="1" smtClean="0">
                                  <a:solidFill>
                                    <a:schemeClr val="bg1">
                                      <a:lumMod val="50000"/>
                                    </a:schemeClr>
                                  </a:solidFill>
                                  <a:latin typeface="Cambria Math" panose="02040503050406030204" pitchFamily="18" charset="0"/>
                                </a:rPr>
                                <m:t>𝑛</m:t>
                              </m:r>
                              <m:r>
                                <a:rPr lang="en-US" altLang="zh-CN" sz="1600" b="0" i="1" smtClean="0">
                                  <a:solidFill>
                                    <a:schemeClr val="bg1">
                                      <a:lumMod val="50000"/>
                                    </a:schemeClr>
                                  </a:solidFill>
                                  <a:latin typeface="Cambria Math" panose="02040503050406030204" pitchFamily="18" charset="0"/>
                                </a:rPr>
                                <m:t>+1</m:t>
                              </m:r>
                            </m:sup>
                          </m:sSup>
                          <m:r>
                            <a:rPr lang="en-US" altLang="zh-CN" sz="1600" b="0" i="1" smtClean="0">
                              <a:solidFill>
                                <a:schemeClr val="bg1">
                                  <a:lumMod val="50000"/>
                                </a:schemeClr>
                              </a:solidFill>
                              <a:latin typeface="Cambria Math" panose="02040503050406030204" pitchFamily="18" charset="0"/>
                            </a:rPr>
                            <m:t>−</m:t>
                          </m:r>
                          <m:sSup>
                            <m:sSupPr>
                              <m:ctrlPr>
                                <a:rPr lang="en-US" altLang="zh-CN" sz="1600" b="0" i="1" smtClean="0">
                                  <a:solidFill>
                                    <a:schemeClr val="bg1">
                                      <a:lumMod val="50000"/>
                                    </a:schemeClr>
                                  </a:solidFill>
                                  <a:latin typeface="Cambria Math" panose="02040503050406030204" pitchFamily="18" charset="0"/>
                                </a:rPr>
                              </m:ctrlPr>
                            </m:sSupPr>
                            <m:e>
                              <m:r>
                                <a:rPr lang="en-US" altLang="zh-CN" sz="1600" b="0" i="1" smtClean="0">
                                  <a:solidFill>
                                    <a:schemeClr val="bg1">
                                      <a:lumMod val="50000"/>
                                    </a:schemeClr>
                                  </a:solidFill>
                                  <a:latin typeface="Cambria Math" panose="02040503050406030204" pitchFamily="18" charset="0"/>
                                </a:rPr>
                                <m:t>𝑄</m:t>
                              </m:r>
                            </m:e>
                            <m:sup>
                              <m:r>
                                <a:rPr lang="en-US" altLang="zh-CN" sz="1600" b="0" i="1" smtClean="0">
                                  <a:solidFill>
                                    <a:schemeClr val="bg1">
                                      <a:lumMod val="50000"/>
                                    </a:schemeClr>
                                  </a:solidFill>
                                  <a:latin typeface="Cambria Math" panose="02040503050406030204" pitchFamily="18" charset="0"/>
                                </a:rPr>
                                <m:t>𝑛</m:t>
                              </m:r>
                            </m:sup>
                          </m:sSup>
                        </m:e>
                      </m:d>
                      <m:r>
                        <a:rPr lang="en-US" altLang="zh-CN" sz="1600" i="1" smtClean="0">
                          <a:solidFill>
                            <a:schemeClr val="bg1">
                              <a:lumMod val="50000"/>
                            </a:schemeClr>
                          </a:solidFill>
                          <a:latin typeface="Cambria Math" panose="02040503050406030204" pitchFamily="18" charset="0"/>
                          <a:ea typeface="Cambria Math" panose="02040503050406030204" pitchFamily="18" charset="0"/>
                        </a:rPr>
                        <m:t>≤</m:t>
                      </m:r>
                      <m:r>
                        <a:rPr lang="en-US" altLang="zh-CN" sz="1600" b="0" i="1" smtClean="0">
                          <a:solidFill>
                            <a:schemeClr val="bg1">
                              <a:lumMod val="50000"/>
                            </a:schemeClr>
                          </a:solidFill>
                          <a:latin typeface="Cambria Math" panose="02040503050406030204" pitchFamily="18" charset="0"/>
                          <a:ea typeface="Cambria Math" panose="02040503050406030204" pitchFamily="18" charset="0"/>
                        </a:rPr>
                        <m:t>0.01×</m:t>
                      </m:r>
                      <m:sSup>
                        <m:sSupPr>
                          <m:ctrlPr>
                            <a:rPr lang="en-US" altLang="zh-CN" sz="1600" i="1">
                              <a:solidFill>
                                <a:schemeClr val="bg1">
                                  <a:lumMod val="50000"/>
                                </a:schemeClr>
                              </a:solidFill>
                              <a:latin typeface="Cambria Math" panose="02040503050406030204" pitchFamily="18" charset="0"/>
                            </a:rPr>
                          </m:ctrlPr>
                        </m:sSupPr>
                        <m:e>
                          <m:r>
                            <a:rPr lang="en-US" altLang="zh-CN" sz="1600" i="1">
                              <a:solidFill>
                                <a:schemeClr val="bg1">
                                  <a:lumMod val="50000"/>
                                </a:schemeClr>
                              </a:solidFill>
                              <a:latin typeface="Cambria Math" panose="02040503050406030204" pitchFamily="18" charset="0"/>
                            </a:rPr>
                            <m:t>𝑄</m:t>
                          </m:r>
                        </m:e>
                        <m:sup>
                          <m:r>
                            <a:rPr lang="en-US" altLang="zh-CN" sz="1600" i="1">
                              <a:solidFill>
                                <a:schemeClr val="bg1">
                                  <a:lumMod val="50000"/>
                                </a:schemeClr>
                              </a:solidFill>
                              <a:latin typeface="Cambria Math" panose="02040503050406030204" pitchFamily="18" charset="0"/>
                            </a:rPr>
                            <m:t>𝑛</m:t>
                          </m:r>
                        </m:sup>
                      </m:sSup>
                    </m:oMath>
                  </m:oMathPara>
                </a14:m>
                <a:endParaRPr lang="zh-CN" altLang="en-US" sz="1200" dirty="0" smtClean="0">
                  <a:solidFill>
                    <a:schemeClr val="bg1">
                      <a:lumMod val="50000"/>
                    </a:schemeClr>
                  </a:solidFill>
                </a:endParaRPr>
              </a:p>
            </p:txBody>
          </p:sp>
        </mc:Choice>
        <mc:Fallback xmlns="">
          <p:sp>
            <p:nvSpPr>
              <p:cNvPr id="38" name="文本框 37"/>
              <p:cNvSpPr txBox="1">
                <a:spLocks noRot="1" noChangeAspect="1" noMove="1" noResize="1" noEditPoints="1" noAdjustHandles="1" noChangeArrowheads="1" noChangeShapeType="1" noTextEdit="1"/>
              </p:cNvSpPr>
              <p:nvPr/>
            </p:nvSpPr>
            <p:spPr>
              <a:xfrm>
                <a:off x="7679266" y="4533443"/>
                <a:ext cx="2658534" cy="412421"/>
              </a:xfrm>
              <a:prstGeom prst="rect">
                <a:avLst/>
              </a:prstGeom>
              <a:blipFill>
                <a:blip r:embed="rId4"/>
                <a:stretch>
                  <a:fillRect/>
                </a:stretch>
              </a:blipFill>
            </p:spPr>
            <p:txBody>
              <a:bodyPr/>
              <a:lstStyle/>
              <a:p>
                <a:r>
                  <a:rPr lang="zh-CN" altLang="en-US">
                    <a:noFill/>
                  </a:rPr>
                  <a:t> </a:t>
                </a:r>
              </a:p>
            </p:txBody>
          </p:sp>
        </mc:Fallback>
      </mc:AlternateContent>
      <p:sp>
        <p:nvSpPr>
          <p:cNvPr id="40" name="右箭头 39"/>
          <p:cNvSpPr/>
          <p:nvPr/>
        </p:nvSpPr>
        <p:spPr>
          <a:xfrm rot="10800000">
            <a:off x="6669025" y="4673025"/>
            <a:ext cx="651933" cy="133259"/>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41" name="对象 40"/>
          <p:cNvGraphicFramePr>
            <a:graphicFrameLocks noChangeAspect="1"/>
          </p:cNvGraphicFramePr>
          <p:nvPr>
            <p:extLst/>
          </p:nvPr>
        </p:nvGraphicFramePr>
        <p:xfrm>
          <a:off x="7679266" y="2820669"/>
          <a:ext cx="3711753" cy="968830"/>
        </p:xfrm>
        <a:graphic>
          <a:graphicData uri="http://schemas.openxmlformats.org/presentationml/2006/ole">
            <mc:AlternateContent xmlns:mc="http://schemas.openxmlformats.org/markup-compatibility/2006">
              <mc:Choice xmlns:v="urn:schemas-microsoft-com:vml" Requires="v">
                <p:oleObj spid="_x0000_s3085" r:id="rId5" imgW="2806700" imgH="736600" progId="Equation.DSMT4">
                  <p:embed/>
                </p:oleObj>
              </mc:Choice>
              <mc:Fallback>
                <p:oleObj r:id="rId5" imgW="2806700" imgH="736600" progId="Equation.DSMT4">
                  <p:embed/>
                  <p:pic>
                    <p:nvPicPr>
                      <p:cNvPr id="41" name="对象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79266" y="2820669"/>
                        <a:ext cx="3711753" cy="968830"/>
                      </a:xfrm>
                      <a:prstGeom prst="rect">
                        <a:avLst/>
                      </a:prstGeom>
                      <a:noFill/>
                      <a:ln>
                        <a:solidFill>
                          <a:srgbClr val="F23C00"/>
                        </a:solidFill>
                      </a:ln>
                    </p:spPr>
                  </p:pic>
                </p:oleObj>
              </mc:Fallback>
            </mc:AlternateContent>
          </a:graphicData>
        </a:graphic>
      </p:graphicFrame>
      <p:cxnSp>
        <p:nvCxnSpPr>
          <p:cNvPr id="43" name="肘形连接符 42"/>
          <p:cNvCxnSpPr>
            <a:stCxn id="13" idx="3"/>
          </p:cNvCxnSpPr>
          <p:nvPr/>
        </p:nvCxnSpPr>
        <p:spPr>
          <a:xfrm flipV="1">
            <a:off x="6186999" y="3348974"/>
            <a:ext cx="1492267" cy="505202"/>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6" idx="2"/>
            <a:endCxn id="15" idx="0"/>
          </p:cNvCxnSpPr>
          <p:nvPr/>
        </p:nvCxnSpPr>
        <p:spPr>
          <a:xfrm>
            <a:off x="5083624" y="4872913"/>
            <a:ext cx="2350" cy="18014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9419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0-#ppt_w/2"/>
                                          </p:val>
                                        </p:tav>
                                        <p:tav tm="100000">
                                          <p:val>
                                            <p:strVal val="#ppt_x"/>
                                          </p:val>
                                        </p:tav>
                                      </p:tavLst>
                                    </p:anim>
                                    <p:anim calcmode="lin" valueType="num">
                                      <p:cBhvr additive="base">
                                        <p:cTn id="8" dur="5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additive="base">
                                        <p:cTn id="13" dur="500" fill="hold"/>
                                        <p:tgtEl>
                                          <p:spTgt spid="45"/>
                                        </p:tgtEl>
                                        <p:attrNameLst>
                                          <p:attrName>ppt_x</p:attrName>
                                        </p:attrNameLst>
                                      </p:cBhvr>
                                      <p:tavLst>
                                        <p:tav tm="0">
                                          <p:val>
                                            <p:strVal val="0-#ppt_w/2"/>
                                          </p:val>
                                        </p:tav>
                                        <p:tav tm="100000">
                                          <p:val>
                                            <p:strVal val="#ppt_x"/>
                                          </p:val>
                                        </p:tav>
                                      </p:tavLst>
                                    </p:anim>
                                    <p:anim calcmode="lin" valueType="num">
                                      <p:cBhvr additive="base">
                                        <p:cTn id="14" dur="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wipe(left)">
                                      <p:cBhvr>
                                        <p:cTn id="19" dur="500"/>
                                        <p:tgtEl>
                                          <p:spTgt spid="41"/>
                                        </p:tgtEl>
                                      </p:cBhvr>
                                    </p:animEffect>
                                  </p:childTnLst>
                                </p:cTn>
                              </p:par>
                              <p:par>
                                <p:cTn id="20" presetID="22" presetClass="entr" presetSubtype="8" fill="hold"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wipe(left)">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randombar(horizontal)">
                                      <p:cBhvr>
                                        <p:cTn id="27" dur="500"/>
                                        <p:tgtEl>
                                          <p:spTgt spid="40"/>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randombar(horizontal)">
                                      <p:cBhvr>
                                        <p:cTn id="3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0"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66" name="文本占位符 3"/>
          <p:cNvSpPr txBox="1">
            <a:spLocks/>
          </p:cNvSpPr>
          <p:nvPr/>
        </p:nvSpPr>
        <p:spPr>
          <a:xfrm>
            <a:off x="1597892" y="4587954"/>
            <a:ext cx="2613604" cy="11042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1200" dirty="0">
                <a:solidFill>
                  <a:schemeClr val="bg1">
                    <a:lumMod val="50000"/>
                  </a:schemeClr>
                </a:solidFill>
              </a:rPr>
              <a:t>Title, number etc. can be changed by clicking and reentering. You can change the font, font size, color, space on the Home tab. Title, number etc.</a:t>
            </a:r>
            <a:endParaRPr kumimoji="1" lang="zh-CN" altLang="en-US" sz="1200" dirty="0">
              <a:solidFill>
                <a:schemeClr val="bg1">
                  <a:lumMod val="50000"/>
                </a:schemeClr>
              </a:solidFill>
            </a:endParaRPr>
          </a:p>
        </p:txBody>
      </p:sp>
      <p:sp>
        <p:nvSpPr>
          <p:cNvPr id="67" name="文本占位符 3"/>
          <p:cNvSpPr txBox="1">
            <a:spLocks/>
          </p:cNvSpPr>
          <p:nvPr/>
        </p:nvSpPr>
        <p:spPr>
          <a:xfrm>
            <a:off x="1442434" y="4096655"/>
            <a:ext cx="2924520" cy="5907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2000" b="1" dirty="0">
                <a:solidFill>
                  <a:schemeClr val="accent1"/>
                </a:solidFill>
              </a:rPr>
              <a:t>ADD</a:t>
            </a:r>
            <a:r>
              <a:rPr lang="zh-CN" altLang="en-US" sz="2000" b="1" dirty="0">
                <a:solidFill>
                  <a:schemeClr val="accent1"/>
                </a:solidFill>
              </a:rPr>
              <a:t> </a:t>
            </a:r>
            <a:r>
              <a:rPr lang="en-US" altLang="zh-CN" sz="2000" b="1" dirty="0">
                <a:solidFill>
                  <a:schemeClr val="accent1"/>
                </a:solidFill>
              </a:rPr>
              <a:t>YOUR</a:t>
            </a:r>
            <a:r>
              <a:rPr lang="zh-CN" altLang="en-US" sz="2000" b="1" dirty="0">
                <a:solidFill>
                  <a:schemeClr val="accent1"/>
                </a:solidFill>
              </a:rPr>
              <a:t> </a:t>
            </a:r>
            <a:r>
              <a:rPr lang="en-US" altLang="zh-CN" sz="2000" b="1" dirty="0">
                <a:solidFill>
                  <a:schemeClr val="accent1"/>
                </a:solidFill>
              </a:rPr>
              <a:t>TITLE</a:t>
            </a:r>
            <a:r>
              <a:rPr lang="zh-CN" altLang="en-US" sz="2000" b="1" dirty="0">
                <a:solidFill>
                  <a:schemeClr val="accent1"/>
                </a:solidFill>
              </a:rPr>
              <a:t> </a:t>
            </a:r>
            <a:r>
              <a:rPr lang="en-US" altLang="zh-CN" sz="2000" b="1" dirty="0">
                <a:solidFill>
                  <a:schemeClr val="accent1"/>
                </a:solidFill>
              </a:rPr>
              <a:t>HERE</a:t>
            </a:r>
            <a:endParaRPr kumimoji="1" lang="zh-CN" altLang="en-US" sz="2000" b="1" dirty="0">
              <a:solidFill>
                <a:schemeClr val="accent1"/>
              </a:solidFill>
            </a:endParaRPr>
          </a:p>
        </p:txBody>
      </p:sp>
      <p:grpSp>
        <p:nvGrpSpPr>
          <p:cNvPr id="10" name="组 9"/>
          <p:cNvGrpSpPr/>
          <p:nvPr/>
        </p:nvGrpSpPr>
        <p:grpSpPr>
          <a:xfrm>
            <a:off x="1754474" y="1482290"/>
            <a:ext cx="2300442" cy="2300440"/>
            <a:chOff x="1754474" y="1482290"/>
            <a:chExt cx="2300442" cy="2300440"/>
          </a:xfrm>
        </p:grpSpPr>
        <p:sp>
          <p:nvSpPr>
            <p:cNvPr id="3" name="矩形 2"/>
            <p:cNvSpPr/>
            <p:nvPr/>
          </p:nvSpPr>
          <p:spPr>
            <a:xfrm>
              <a:off x="1754474" y="1482290"/>
              <a:ext cx="2300442" cy="2300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68" name="组合 44"/>
            <p:cNvGrpSpPr/>
            <p:nvPr/>
          </p:nvGrpSpPr>
          <p:grpSpPr>
            <a:xfrm>
              <a:off x="2673484" y="2322953"/>
              <a:ext cx="462420" cy="619114"/>
              <a:chOff x="844550" y="1792288"/>
              <a:chExt cx="862013" cy="1154112"/>
            </a:xfrm>
            <a:solidFill>
              <a:schemeClr val="bg1"/>
            </a:solidFill>
          </p:grpSpPr>
          <p:sp>
            <p:nvSpPr>
              <p:cNvPr id="69" name="Freeform 11"/>
              <p:cNvSpPr>
                <a:spLocks/>
              </p:cNvSpPr>
              <p:nvPr/>
            </p:nvSpPr>
            <p:spPr bwMode="auto">
              <a:xfrm>
                <a:off x="989013" y="1792288"/>
                <a:ext cx="573088" cy="573087"/>
              </a:xfrm>
              <a:custGeom>
                <a:avLst/>
                <a:gdLst>
                  <a:gd name="T0" fmla="*/ 311 w 311"/>
                  <a:gd name="T1" fmla="*/ 155 h 311"/>
                  <a:gd name="T2" fmla="*/ 311 w 311"/>
                  <a:gd name="T3" fmla="*/ 155 h 311"/>
                  <a:gd name="T4" fmla="*/ 156 w 311"/>
                  <a:gd name="T5" fmla="*/ 311 h 311"/>
                  <a:gd name="T6" fmla="*/ 0 w 311"/>
                  <a:gd name="T7" fmla="*/ 155 h 311"/>
                  <a:gd name="T8" fmla="*/ 156 w 311"/>
                  <a:gd name="T9" fmla="*/ 0 h 311"/>
                  <a:gd name="T10" fmla="*/ 311 w 311"/>
                  <a:gd name="T11" fmla="*/ 155 h 311"/>
                </a:gdLst>
                <a:ahLst/>
                <a:cxnLst>
                  <a:cxn ang="0">
                    <a:pos x="T0" y="T1"/>
                  </a:cxn>
                  <a:cxn ang="0">
                    <a:pos x="T2" y="T3"/>
                  </a:cxn>
                  <a:cxn ang="0">
                    <a:pos x="T4" y="T5"/>
                  </a:cxn>
                  <a:cxn ang="0">
                    <a:pos x="T6" y="T7"/>
                  </a:cxn>
                  <a:cxn ang="0">
                    <a:pos x="T8" y="T9"/>
                  </a:cxn>
                  <a:cxn ang="0">
                    <a:pos x="T10" y="T11"/>
                  </a:cxn>
                </a:cxnLst>
                <a:rect l="0" t="0" r="r" b="b"/>
                <a:pathLst>
                  <a:path w="311" h="311">
                    <a:moveTo>
                      <a:pt x="311" y="155"/>
                    </a:moveTo>
                    <a:lnTo>
                      <a:pt x="311" y="155"/>
                    </a:lnTo>
                    <a:cubicBezTo>
                      <a:pt x="311" y="241"/>
                      <a:pt x="242" y="311"/>
                      <a:pt x="156" y="311"/>
                    </a:cubicBezTo>
                    <a:cubicBezTo>
                      <a:pt x="69" y="311"/>
                      <a:pt x="0" y="241"/>
                      <a:pt x="0" y="155"/>
                    </a:cubicBezTo>
                    <a:cubicBezTo>
                      <a:pt x="0" y="69"/>
                      <a:pt x="69" y="0"/>
                      <a:pt x="156" y="0"/>
                    </a:cubicBezTo>
                    <a:cubicBezTo>
                      <a:pt x="242" y="0"/>
                      <a:pt x="311" y="69"/>
                      <a:pt x="311" y="15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0" name="Freeform 12"/>
              <p:cNvSpPr>
                <a:spLocks noEditPoints="1"/>
              </p:cNvSpPr>
              <p:nvPr/>
            </p:nvSpPr>
            <p:spPr bwMode="auto">
              <a:xfrm>
                <a:off x="844550" y="2452688"/>
                <a:ext cx="862013" cy="493712"/>
              </a:xfrm>
              <a:custGeom>
                <a:avLst/>
                <a:gdLst>
                  <a:gd name="T0" fmla="*/ 260 w 469"/>
                  <a:gd name="T1" fmla="*/ 79 h 268"/>
                  <a:gd name="T2" fmla="*/ 260 w 469"/>
                  <a:gd name="T3" fmla="*/ 79 h 268"/>
                  <a:gd name="T4" fmla="*/ 209 w 469"/>
                  <a:gd name="T5" fmla="*/ 79 h 268"/>
                  <a:gd name="T6" fmla="*/ 183 w 469"/>
                  <a:gd name="T7" fmla="*/ 27 h 268"/>
                  <a:gd name="T8" fmla="*/ 286 w 469"/>
                  <a:gd name="T9" fmla="*/ 27 h 268"/>
                  <a:gd name="T10" fmla="*/ 260 w 469"/>
                  <a:gd name="T11" fmla="*/ 79 h 268"/>
                  <a:gd name="T12" fmla="*/ 183 w 469"/>
                  <a:gd name="T13" fmla="*/ 246 h 268"/>
                  <a:gd name="T14" fmla="*/ 183 w 469"/>
                  <a:gd name="T15" fmla="*/ 246 h 268"/>
                  <a:gd name="T16" fmla="*/ 209 w 469"/>
                  <a:gd name="T17" fmla="*/ 90 h 268"/>
                  <a:gd name="T18" fmla="*/ 260 w 469"/>
                  <a:gd name="T19" fmla="*/ 90 h 268"/>
                  <a:gd name="T20" fmla="*/ 286 w 469"/>
                  <a:gd name="T21" fmla="*/ 246 h 268"/>
                  <a:gd name="T22" fmla="*/ 183 w 469"/>
                  <a:gd name="T23" fmla="*/ 246 h 268"/>
                  <a:gd name="T24" fmla="*/ 383 w 469"/>
                  <a:gd name="T25" fmla="*/ 0 h 268"/>
                  <a:gd name="T26" fmla="*/ 383 w 469"/>
                  <a:gd name="T27" fmla="*/ 0 h 268"/>
                  <a:gd name="T28" fmla="*/ 86 w 469"/>
                  <a:gd name="T29" fmla="*/ 0 h 268"/>
                  <a:gd name="T30" fmla="*/ 0 w 469"/>
                  <a:gd name="T31" fmla="*/ 86 h 268"/>
                  <a:gd name="T32" fmla="*/ 0 w 469"/>
                  <a:gd name="T33" fmla="*/ 110 h 268"/>
                  <a:gd name="T34" fmla="*/ 0 w 469"/>
                  <a:gd name="T35" fmla="*/ 166 h 268"/>
                  <a:gd name="T36" fmla="*/ 0 w 469"/>
                  <a:gd name="T37" fmla="*/ 268 h 268"/>
                  <a:gd name="T38" fmla="*/ 469 w 469"/>
                  <a:gd name="T39" fmla="*/ 268 h 268"/>
                  <a:gd name="T40" fmla="*/ 469 w 469"/>
                  <a:gd name="T41" fmla="*/ 166 h 268"/>
                  <a:gd name="T42" fmla="*/ 469 w 469"/>
                  <a:gd name="T43" fmla="*/ 110 h 268"/>
                  <a:gd name="T44" fmla="*/ 469 w 469"/>
                  <a:gd name="T45" fmla="*/ 86 h 268"/>
                  <a:gd name="T46" fmla="*/ 383 w 469"/>
                  <a:gd name="T4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9" h="268">
                    <a:moveTo>
                      <a:pt x="260" y="79"/>
                    </a:moveTo>
                    <a:lnTo>
                      <a:pt x="260" y="79"/>
                    </a:lnTo>
                    <a:lnTo>
                      <a:pt x="209" y="79"/>
                    </a:lnTo>
                    <a:lnTo>
                      <a:pt x="183" y="27"/>
                    </a:lnTo>
                    <a:lnTo>
                      <a:pt x="286" y="27"/>
                    </a:lnTo>
                    <a:lnTo>
                      <a:pt x="260" y="79"/>
                    </a:lnTo>
                    <a:close/>
                    <a:moveTo>
                      <a:pt x="183" y="246"/>
                    </a:moveTo>
                    <a:lnTo>
                      <a:pt x="183" y="246"/>
                    </a:lnTo>
                    <a:lnTo>
                      <a:pt x="209" y="90"/>
                    </a:lnTo>
                    <a:lnTo>
                      <a:pt x="260" y="90"/>
                    </a:lnTo>
                    <a:lnTo>
                      <a:pt x="286" y="246"/>
                    </a:lnTo>
                    <a:lnTo>
                      <a:pt x="183" y="246"/>
                    </a:lnTo>
                    <a:close/>
                    <a:moveTo>
                      <a:pt x="383" y="0"/>
                    </a:moveTo>
                    <a:lnTo>
                      <a:pt x="383" y="0"/>
                    </a:lnTo>
                    <a:lnTo>
                      <a:pt x="86" y="0"/>
                    </a:lnTo>
                    <a:cubicBezTo>
                      <a:pt x="39" y="0"/>
                      <a:pt x="0" y="39"/>
                      <a:pt x="0" y="86"/>
                    </a:cubicBezTo>
                    <a:lnTo>
                      <a:pt x="0" y="110"/>
                    </a:lnTo>
                    <a:lnTo>
                      <a:pt x="0" y="166"/>
                    </a:lnTo>
                    <a:lnTo>
                      <a:pt x="0" y="268"/>
                    </a:lnTo>
                    <a:lnTo>
                      <a:pt x="469" y="268"/>
                    </a:lnTo>
                    <a:lnTo>
                      <a:pt x="469" y="166"/>
                    </a:lnTo>
                    <a:lnTo>
                      <a:pt x="469" y="110"/>
                    </a:lnTo>
                    <a:lnTo>
                      <a:pt x="469" y="86"/>
                    </a:lnTo>
                    <a:cubicBezTo>
                      <a:pt x="469" y="39"/>
                      <a:pt x="430" y="0"/>
                      <a:pt x="38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sp>
        <p:nvSpPr>
          <p:cNvPr id="72" name="文本占位符 3"/>
          <p:cNvSpPr txBox="1">
            <a:spLocks/>
          </p:cNvSpPr>
          <p:nvPr/>
        </p:nvSpPr>
        <p:spPr>
          <a:xfrm>
            <a:off x="4591034" y="4587954"/>
            <a:ext cx="2613604" cy="11042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1200" dirty="0">
                <a:solidFill>
                  <a:schemeClr val="bg1">
                    <a:lumMod val="50000"/>
                  </a:schemeClr>
                </a:solidFill>
              </a:rPr>
              <a:t>Title, number etc. can be changed by clicking and reentering. You can change the font, font size, color, space on the Home tab. Title, number etc.</a:t>
            </a:r>
            <a:endParaRPr kumimoji="1" lang="zh-CN" altLang="en-US" sz="1200" dirty="0">
              <a:solidFill>
                <a:schemeClr val="bg1">
                  <a:lumMod val="50000"/>
                </a:schemeClr>
              </a:solidFill>
            </a:endParaRPr>
          </a:p>
        </p:txBody>
      </p:sp>
      <p:sp>
        <p:nvSpPr>
          <p:cNvPr id="73" name="文本占位符 3"/>
          <p:cNvSpPr txBox="1">
            <a:spLocks/>
          </p:cNvSpPr>
          <p:nvPr/>
        </p:nvSpPr>
        <p:spPr>
          <a:xfrm>
            <a:off x="4435576" y="4096655"/>
            <a:ext cx="2924520" cy="5907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2000" b="1" dirty="0">
                <a:solidFill>
                  <a:schemeClr val="accent2"/>
                </a:solidFill>
              </a:rPr>
              <a:t>ADD</a:t>
            </a:r>
            <a:r>
              <a:rPr lang="zh-CN" altLang="en-US" sz="2000" b="1" dirty="0">
                <a:solidFill>
                  <a:schemeClr val="accent2"/>
                </a:solidFill>
              </a:rPr>
              <a:t> </a:t>
            </a:r>
            <a:r>
              <a:rPr lang="en-US" altLang="zh-CN" sz="2000" b="1" dirty="0">
                <a:solidFill>
                  <a:schemeClr val="accent2"/>
                </a:solidFill>
              </a:rPr>
              <a:t>YOUR</a:t>
            </a:r>
            <a:r>
              <a:rPr lang="zh-CN" altLang="en-US" sz="2000" b="1" dirty="0">
                <a:solidFill>
                  <a:schemeClr val="accent2"/>
                </a:solidFill>
              </a:rPr>
              <a:t> </a:t>
            </a:r>
            <a:r>
              <a:rPr lang="en-US" altLang="zh-CN" sz="2000" b="1" dirty="0">
                <a:solidFill>
                  <a:schemeClr val="accent2"/>
                </a:solidFill>
              </a:rPr>
              <a:t>TITLE</a:t>
            </a:r>
            <a:r>
              <a:rPr lang="zh-CN" altLang="en-US" sz="2000" b="1" dirty="0">
                <a:solidFill>
                  <a:schemeClr val="accent2"/>
                </a:solidFill>
              </a:rPr>
              <a:t> </a:t>
            </a:r>
            <a:r>
              <a:rPr lang="en-US" altLang="zh-CN" sz="2000" b="1" dirty="0">
                <a:solidFill>
                  <a:schemeClr val="accent2"/>
                </a:solidFill>
              </a:rPr>
              <a:t>HERE</a:t>
            </a:r>
            <a:endParaRPr kumimoji="1" lang="zh-CN" altLang="en-US" sz="2000" b="1" dirty="0">
              <a:solidFill>
                <a:schemeClr val="accent2"/>
              </a:solidFill>
            </a:endParaRPr>
          </a:p>
        </p:txBody>
      </p:sp>
      <p:sp>
        <p:nvSpPr>
          <p:cNvPr id="79" name="文本占位符 3"/>
          <p:cNvSpPr txBox="1">
            <a:spLocks/>
          </p:cNvSpPr>
          <p:nvPr/>
        </p:nvSpPr>
        <p:spPr>
          <a:xfrm>
            <a:off x="7584176" y="4587954"/>
            <a:ext cx="2613604" cy="11042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1200" dirty="0">
                <a:solidFill>
                  <a:schemeClr val="bg1">
                    <a:lumMod val="50000"/>
                  </a:schemeClr>
                </a:solidFill>
              </a:rPr>
              <a:t>Title, number etc. can be changed by clicking and reentering. You can change the font, font size, color, space on the Home tab. Title, number etc.</a:t>
            </a:r>
            <a:endParaRPr kumimoji="1" lang="zh-CN" altLang="en-US" sz="1200" dirty="0">
              <a:solidFill>
                <a:schemeClr val="bg1">
                  <a:lumMod val="50000"/>
                </a:schemeClr>
              </a:solidFill>
            </a:endParaRPr>
          </a:p>
        </p:txBody>
      </p:sp>
      <p:sp>
        <p:nvSpPr>
          <p:cNvPr id="80" name="文本占位符 3"/>
          <p:cNvSpPr txBox="1">
            <a:spLocks/>
          </p:cNvSpPr>
          <p:nvPr/>
        </p:nvSpPr>
        <p:spPr>
          <a:xfrm>
            <a:off x="7428718" y="4096655"/>
            <a:ext cx="2924520" cy="5907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2000" b="1" dirty="0">
                <a:solidFill>
                  <a:schemeClr val="accent3"/>
                </a:solidFill>
              </a:rPr>
              <a:t>ADD</a:t>
            </a:r>
            <a:r>
              <a:rPr lang="zh-CN" altLang="en-US" sz="2000" b="1" dirty="0">
                <a:solidFill>
                  <a:schemeClr val="accent3"/>
                </a:solidFill>
              </a:rPr>
              <a:t> </a:t>
            </a:r>
            <a:r>
              <a:rPr lang="en-US" altLang="zh-CN" sz="2000" b="1" dirty="0">
                <a:solidFill>
                  <a:schemeClr val="accent3"/>
                </a:solidFill>
              </a:rPr>
              <a:t>YOUR</a:t>
            </a:r>
            <a:r>
              <a:rPr lang="zh-CN" altLang="en-US" sz="2000" b="1" dirty="0">
                <a:solidFill>
                  <a:schemeClr val="accent3"/>
                </a:solidFill>
              </a:rPr>
              <a:t> </a:t>
            </a:r>
            <a:r>
              <a:rPr lang="en-US" altLang="zh-CN" sz="2000" b="1" dirty="0">
                <a:solidFill>
                  <a:schemeClr val="accent3"/>
                </a:solidFill>
              </a:rPr>
              <a:t>TITLE</a:t>
            </a:r>
            <a:r>
              <a:rPr lang="zh-CN" altLang="en-US" sz="2000" b="1" dirty="0">
                <a:solidFill>
                  <a:schemeClr val="accent3"/>
                </a:solidFill>
              </a:rPr>
              <a:t> </a:t>
            </a:r>
            <a:r>
              <a:rPr lang="en-US" altLang="zh-CN" sz="2000" b="1" dirty="0">
                <a:solidFill>
                  <a:schemeClr val="accent3"/>
                </a:solidFill>
              </a:rPr>
              <a:t>HERE</a:t>
            </a:r>
            <a:endParaRPr kumimoji="1" lang="zh-CN" altLang="en-US" sz="2000" b="1" dirty="0">
              <a:solidFill>
                <a:schemeClr val="accent3"/>
              </a:solidFill>
            </a:endParaRPr>
          </a:p>
        </p:txBody>
      </p:sp>
      <p:grpSp>
        <p:nvGrpSpPr>
          <p:cNvPr id="9" name="组 8"/>
          <p:cNvGrpSpPr/>
          <p:nvPr/>
        </p:nvGrpSpPr>
        <p:grpSpPr>
          <a:xfrm>
            <a:off x="4747616" y="1482290"/>
            <a:ext cx="2300442" cy="2300440"/>
            <a:chOff x="4747616" y="1482290"/>
            <a:chExt cx="2300442" cy="2300440"/>
          </a:xfrm>
        </p:grpSpPr>
        <p:sp>
          <p:nvSpPr>
            <p:cNvPr id="74" name="矩形 73"/>
            <p:cNvSpPr/>
            <p:nvPr/>
          </p:nvSpPr>
          <p:spPr>
            <a:xfrm>
              <a:off x="4747616" y="1482290"/>
              <a:ext cx="2300442" cy="2300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85" name="组合 48"/>
            <p:cNvGrpSpPr/>
            <p:nvPr/>
          </p:nvGrpSpPr>
          <p:grpSpPr>
            <a:xfrm>
              <a:off x="5641053" y="2441410"/>
              <a:ext cx="513565" cy="377942"/>
              <a:chOff x="4897438" y="2020888"/>
              <a:chExt cx="1268413" cy="933450"/>
            </a:xfrm>
            <a:solidFill>
              <a:schemeClr val="bg1"/>
            </a:solidFill>
          </p:grpSpPr>
          <p:sp>
            <p:nvSpPr>
              <p:cNvPr id="86" name="Freeform 14"/>
              <p:cNvSpPr>
                <a:spLocks noEditPoints="1"/>
              </p:cNvSpPr>
              <p:nvPr/>
            </p:nvSpPr>
            <p:spPr bwMode="auto">
              <a:xfrm>
                <a:off x="4897438" y="2020888"/>
                <a:ext cx="1268413" cy="933450"/>
              </a:xfrm>
              <a:custGeom>
                <a:avLst/>
                <a:gdLst>
                  <a:gd name="T0" fmla="*/ 47 w 690"/>
                  <a:gd name="T1" fmla="*/ 459 h 506"/>
                  <a:gd name="T2" fmla="*/ 47 w 690"/>
                  <a:gd name="T3" fmla="*/ 459 h 506"/>
                  <a:gd name="T4" fmla="*/ 643 w 690"/>
                  <a:gd name="T5" fmla="*/ 459 h 506"/>
                  <a:gd name="T6" fmla="*/ 643 w 690"/>
                  <a:gd name="T7" fmla="*/ 47 h 506"/>
                  <a:gd name="T8" fmla="*/ 47 w 690"/>
                  <a:gd name="T9" fmla="*/ 47 h 506"/>
                  <a:gd name="T10" fmla="*/ 47 w 690"/>
                  <a:gd name="T11" fmla="*/ 459 h 506"/>
                  <a:gd name="T12" fmla="*/ 690 w 690"/>
                  <a:gd name="T13" fmla="*/ 506 h 506"/>
                  <a:gd name="T14" fmla="*/ 690 w 690"/>
                  <a:gd name="T15" fmla="*/ 506 h 506"/>
                  <a:gd name="T16" fmla="*/ 0 w 690"/>
                  <a:gd name="T17" fmla="*/ 506 h 506"/>
                  <a:gd name="T18" fmla="*/ 0 w 690"/>
                  <a:gd name="T19" fmla="*/ 0 h 506"/>
                  <a:gd name="T20" fmla="*/ 690 w 690"/>
                  <a:gd name="T21" fmla="*/ 0 h 506"/>
                  <a:gd name="T22" fmla="*/ 690 w 690"/>
                  <a:gd name="T23"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0" h="506">
                    <a:moveTo>
                      <a:pt x="47" y="459"/>
                    </a:moveTo>
                    <a:lnTo>
                      <a:pt x="47" y="459"/>
                    </a:lnTo>
                    <a:lnTo>
                      <a:pt x="643" y="459"/>
                    </a:lnTo>
                    <a:lnTo>
                      <a:pt x="643" y="47"/>
                    </a:lnTo>
                    <a:lnTo>
                      <a:pt x="47" y="47"/>
                    </a:lnTo>
                    <a:lnTo>
                      <a:pt x="47" y="459"/>
                    </a:lnTo>
                    <a:close/>
                    <a:moveTo>
                      <a:pt x="690" y="506"/>
                    </a:moveTo>
                    <a:lnTo>
                      <a:pt x="690" y="506"/>
                    </a:lnTo>
                    <a:lnTo>
                      <a:pt x="0" y="506"/>
                    </a:lnTo>
                    <a:lnTo>
                      <a:pt x="0" y="0"/>
                    </a:lnTo>
                    <a:lnTo>
                      <a:pt x="690" y="0"/>
                    </a:lnTo>
                    <a:lnTo>
                      <a:pt x="690" y="50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7" name="Freeform 15"/>
              <p:cNvSpPr>
                <a:spLocks/>
              </p:cNvSpPr>
              <p:nvPr/>
            </p:nvSpPr>
            <p:spPr bwMode="auto">
              <a:xfrm>
                <a:off x="4914900" y="2030413"/>
                <a:ext cx="1233488" cy="509587"/>
              </a:xfrm>
              <a:custGeom>
                <a:avLst/>
                <a:gdLst>
                  <a:gd name="T0" fmla="*/ 335 w 670"/>
                  <a:gd name="T1" fmla="*/ 277 h 277"/>
                  <a:gd name="T2" fmla="*/ 335 w 670"/>
                  <a:gd name="T3" fmla="*/ 277 h 277"/>
                  <a:gd name="T4" fmla="*/ 0 w 670"/>
                  <a:gd name="T5" fmla="*/ 38 h 277"/>
                  <a:gd name="T6" fmla="*/ 27 w 670"/>
                  <a:gd name="T7" fmla="*/ 0 h 277"/>
                  <a:gd name="T8" fmla="*/ 335 w 670"/>
                  <a:gd name="T9" fmla="*/ 219 h 277"/>
                  <a:gd name="T10" fmla="*/ 643 w 670"/>
                  <a:gd name="T11" fmla="*/ 0 h 277"/>
                  <a:gd name="T12" fmla="*/ 670 w 670"/>
                  <a:gd name="T13" fmla="*/ 38 h 277"/>
                  <a:gd name="T14" fmla="*/ 335 w 670"/>
                  <a:gd name="T15" fmla="*/ 277 h 2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0" h="277">
                    <a:moveTo>
                      <a:pt x="335" y="277"/>
                    </a:moveTo>
                    <a:lnTo>
                      <a:pt x="335" y="277"/>
                    </a:lnTo>
                    <a:lnTo>
                      <a:pt x="0" y="38"/>
                    </a:lnTo>
                    <a:lnTo>
                      <a:pt x="27" y="0"/>
                    </a:lnTo>
                    <a:lnTo>
                      <a:pt x="335" y="219"/>
                    </a:lnTo>
                    <a:lnTo>
                      <a:pt x="643" y="0"/>
                    </a:lnTo>
                    <a:lnTo>
                      <a:pt x="670" y="38"/>
                    </a:lnTo>
                    <a:lnTo>
                      <a:pt x="335" y="27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8" name="组 7"/>
          <p:cNvGrpSpPr/>
          <p:nvPr/>
        </p:nvGrpSpPr>
        <p:grpSpPr>
          <a:xfrm>
            <a:off x="7740758" y="1482290"/>
            <a:ext cx="2300442" cy="2300440"/>
            <a:chOff x="7740758" y="1482290"/>
            <a:chExt cx="2300442" cy="2300440"/>
          </a:xfrm>
        </p:grpSpPr>
        <p:sp>
          <p:nvSpPr>
            <p:cNvPr id="81" name="矩形 80"/>
            <p:cNvSpPr/>
            <p:nvPr/>
          </p:nvSpPr>
          <p:spPr>
            <a:xfrm>
              <a:off x="7740758" y="1482290"/>
              <a:ext cx="2300442" cy="2300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9" name="Freeform 13"/>
            <p:cNvSpPr>
              <a:spLocks noEditPoints="1"/>
            </p:cNvSpPr>
            <p:nvPr/>
          </p:nvSpPr>
          <p:spPr bwMode="auto">
            <a:xfrm>
              <a:off x="8712355" y="2337683"/>
              <a:ext cx="357245" cy="594332"/>
            </a:xfrm>
            <a:custGeom>
              <a:avLst/>
              <a:gdLst>
                <a:gd name="T0" fmla="*/ 348 w 382"/>
                <a:gd name="T1" fmla="*/ 525 h 634"/>
                <a:gd name="T2" fmla="*/ 348 w 382"/>
                <a:gd name="T3" fmla="*/ 525 h 634"/>
                <a:gd name="T4" fmla="*/ 34 w 382"/>
                <a:gd name="T5" fmla="*/ 525 h 634"/>
                <a:gd name="T6" fmla="*/ 34 w 382"/>
                <a:gd name="T7" fmla="*/ 50 h 634"/>
                <a:gd name="T8" fmla="*/ 348 w 382"/>
                <a:gd name="T9" fmla="*/ 50 h 634"/>
                <a:gd name="T10" fmla="*/ 348 w 382"/>
                <a:gd name="T11" fmla="*/ 525 h 634"/>
                <a:gd name="T12" fmla="*/ 191 w 382"/>
                <a:gd name="T13" fmla="*/ 619 h 634"/>
                <a:gd name="T14" fmla="*/ 191 w 382"/>
                <a:gd name="T15" fmla="*/ 619 h 634"/>
                <a:gd name="T16" fmla="*/ 158 w 382"/>
                <a:gd name="T17" fmla="*/ 582 h 634"/>
                <a:gd name="T18" fmla="*/ 191 w 382"/>
                <a:gd name="T19" fmla="*/ 545 h 634"/>
                <a:gd name="T20" fmla="*/ 224 w 382"/>
                <a:gd name="T21" fmla="*/ 582 h 634"/>
                <a:gd name="T22" fmla="*/ 191 w 382"/>
                <a:gd name="T23" fmla="*/ 619 h 634"/>
                <a:gd name="T24" fmla="*/ 157 w 382"/>
                <a:gd name="T25" fmla="*/ 24 h 634"/>
                <a:gd name="T26" fmla="*/ 157 w 382"/>
                <a:gd name="T27" fmla="*/ 24 h 634"/>
                <a:gd name="T28" fmla="*/ 225 w 382"/>
                <a:gd name="T29" fmla="*/ 24 h 634"/>
                <a:gd name="T30" fmla="*/ 231 w 382"/>
                <a:gd name="T31" fmla="*/ 29 h 634"/>
                <a:gd name="T32" fmla="*/ 225 w 382"/>
                <a:gd name="T33" fmla="*/ 35 h 634"/>
                <a:gd name="T34" fmla="*/ 157 w 382"/>
                <a:gd name="T35" fmla="*/ 35 h 634"/>
                <a:gd name="T36" fmla="*/ 151 w 382"/>
                <a:gd name="T37" fmla="*/ 29 h 634"/>
                <a:gd name="T38" fmla="*/ 157 w 382"/>
                <a:gd name="T39" fmla="*/ 24 h 634"/>
                <a:gd name="T40" fmla="*/ 356 w 382"/>
                <a:gd name="T41" fmla="*/ 0 h 634"/>
                <a:gd name="T42" fmla="*/ 356 w 382"/>
                <a:gd name="T43" fmla="*/ 0 h 634"/>
                <a:gd name="T44" fmla="*/ 26 w 382"/>
                <a:gd name="T45" fmla="*/ 0 h 634"/>
                <a:gd name="T46" fmla="*/ 0 w 382"/>
                <a:gd name="T47" fmla="*/ 26 h 634"/>
                <a:gd name="T48" fmla="*/ 0 w 382"/>
                <a:gd name="T49" fmla="*/ 608 h 634"/>
                <a:gd name="T50" fmla="*/ 26 w 382"/>
                <a:gd name="T51" fmla="*/ 634 h 634"/>
                <a:gd name="T52" fmla="*/ 356 w 382"/>
                <a:gd name="T53" fmla="*/ 634 h 634"/>
                <a:gd name="T54" fmla="*/ 382 w 382"/>
                <a:gd name="T55" fmla="*/ 608 h 634"/>
                <a:gd name="T56" fmla="*/ 382 w 382"/>
                <a:gd name="T57" fmla="*/ 26 h 634"/>
                <a:gd name="T58" fmla="*/ 356 w 382"/>
                <a:gd name="T59" fmla="*/ 0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2" h="634">
                  <a:moveTo>
                    <a:pt x="348" y="525"/>
                  </a:moveTo>
                  <a:lnTo>
                    <a:pt x="348" y="525"/>
                  </a:lnTo>
                  <a:lnTo>
                    <a:pt x="34" y="525"/>
                  </a:lnTo>
                  <a:lnTo>
                    <a:pt x="34" y="50"/>
                  </a:lnTo>
                  <a:lnTo>
                    <a:pt x="348" y="50"/>
                  </a:lnTo>
                  <a:lnTo>
                    <a:pt x="348" y="525"/>
                  </a:lnTo>
                  <a:close/>
                  <a:moveTo>
                    <a:pt x="191" y="619"/>
                  </a:moveTo>
                  <a:lnTo>
                    <a:pt x="191" y="619"/>
                  </a:lnTo>
                  <a:cubicBezTo>
                    <a:pt x="173" y="619"/>
                    <a:pt x="158" y="602"/>
                    <a:pt x="158" y="582"/>
                  </a:cubicBezTo>
                  <a:cubicBezTo>
                    <a:pt x="158" y="562"/>
                    <a:pt x="173" y="545"/>
                    <a:pt x="191" y="545"/>
                  </a:cubicBezTo>
                  <a:cubicBezTo>
                    <a:pt x="209" y="545"/>
                    <a:pt x="224" y="562"/>
                    <a:pt x="224" y="582"/>
                  </a:cubicBezTo>
                  <a:cubicBezTo>
                    <a:pt x="224" y="602"/>
                    <a:pt x="209" y="619"/>
                    <a:pt x="191" y="619"/>
                  </a:cubicBezTo>
                  <a:close/>
                  <a:moveTo>
                    <a:pt x="157" y="24"/>
                  </a:moveTo>
                  <a:lnTo>
                    <a:pt x="157" y="24"/>
                  </a:lnTo>
                  <a:lnTo>
                    <a:pt x="225" y="24"/>
                  </a:lnTo>
                  <a:cubicBezTo>
                    <a:pt x="228" y="24"/>
                    <a:pt x="231" y="26"/>
                    <a:pt x="231" y="29"/>
                  </a:cubicBezTo>
                  <a:cubicBezTo>
                    <a:pt x="231" y="32"/>
                    <a:pt x="228" y="35"/>
                    <a:pt x="225" y="35"/>
                  </a:cubicBezTo>
                  <a:lnTo>
                    <a:pt x="157" y="35"/>
                  </a:lnTo>
                  <a:cubicBezTo>
                    <a:pt x="154" y="35"/>
                    <a:pt x="151" y="32"/>
                    <a:pt x="151" y="29"/>
                  </a:cubicBezTo>
                  <a:cubicBezTo>
                    <a:pt x="151" y="26"/>
                    <a:pt x="154" y="24"/>
                    <a:pt x="157" y="24"/>
                  </a:cubicBezTo>
                  <a:close/>
                  <a:moveTo>
                    <a:pt x="356" y="0"/>
                  </a:moveTo>
                  <a:lnTo>
                    <a:pt x="356" y="0"/>
                  </a:lnTo>
                  <a:lnTo>
                    <a:pt x="26" y="0"/>
                  </a:lnTo>
                  <a:cubicBezTo>
                    <a:pt x="11" y="0"/>
                    <a:pt x="0" y="12"/>
                    <a:pt x="0" y="26"/>
                  </a:cubicBezTo>
                  <a:lnTo>
                    <a:pt x="0" y="608"/>
                  </a:lnTo>
                  <a:cubicBezTo>
                    <a:pt x="0" y="622"/>
                    <a:pt x="11" y="634"/>
                    <a:pt x="26" y="634"/>
                  </a:cubicBezTo>
                  <a:lnTo>
                    <a:pt x="356" y="634"/>
                  </a:lnTo>
                  <a:cubicBezTo>
                    <a:pt x="371" y="634"/>
                    <a:pt x="382" y="622"/>
                    <a:pt x="382" y="608"/>
                  </a:cubicBezTo>
                  <a:lnTo>
                    <a:pt x="382" y="26"/>
                  </a:lnTo>
                  <a:cubicBezTo>
                    <a:pt x="382" y="12"/>
                    <a:pt x="371" y="0"/>
                    <a:pt x="356" y="0"/>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pic>
        <p:nvPicPr>
          <p:cNvPr id="22" name="图片 21">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8210" y="6353020"/>
            <a:ext cx="1828800" cy="243840"/>
          </a:xfrm>
          <a:prstGeom prst="rect">
            <a:avLst/>
          </a:prstGeom>
        </p:spPr>
      </p:pic>
    </p:spTree>
    <p:extLst>
      <p:ext uri="{BB962C8B-B14F-4D97-AF65-F5344CB8AC3E}">
        <p14:creationId xmlns:p14="http://schemas.microsoft.com/office/powerpoint/2010/main" val="1433102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4" name="圆角矩形 3"/>
          <p:cNvSpPr/>
          <p:nvPr/>
        </p:nvSpPr>
        <p:spPr>
          <a:xfrm>
            <a:off x="5064369" y="1406770"/>
            <a:ext cx="2039816" cy="691662"/>
          </a:xfrm>
          <a:prstGeom prst="roundRect">
            <a:avLst>
              <a:gd name="adj" fmla="val 573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sp>
        <p:nvSpPr>
          <p:cNvPr id="23" name="圆角矩形 22"/>
          <p:cNvSpPr/>
          <p:nvPr/>
        </p:nvSpPr>
        <p:spPr>
          <a:xfrm>
            <a:off x="3358661" y="2455331"/>
            <a:ext cx="1713299" cy="580946"/>
          </a:xfrm>
          <a:prstGeom prst="roundRect">
            <a:avLst>
              <a:gd name="adj" fmla="val 573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sp>
        <p:nvSpPr>
          <p:cNvPr id="24" name="圆角矩形 23"/>
          <p:cNvSpPr/>
          <p:nvPr/>
        </p:nvSpPr>
        <p:spPr>
          <a:xfrm>
            <a:off x="5239351" y="2455331"/>
            <a:ext cx="1713299" cy="580946"/>
          </a:xfrm>
          <a:prstGeom prst="roundRect">
            <a:avLst>
              <a:gd name="adj" fmla="val 573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sp>
        <p:nvSpPr>
          <p:cNvPr id="25" name="圆角矩形 24"/>
          <p:cNvSpPr/>
          <p:nvPr/>
        </p:nvSpPr>
        <p:spPr>
          <a:xfrm>
            <a:off x="7120040" y="2455331"/>
            <a:ext cx="1713299" cy="580946"/>
          </a:xfrm>
          <a:prstGeom prst="roundRect">
            <a:avLst>
              <a:gd name="adj" fmla="val 573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sp>
        <p:nvSpPr>
          <p:cNvPr id="27" name="圆角矩形 26"/>
          <p:cNvSpPr/>
          <p:nvPr/>
        </p:nvSpPr>
        <p:spPr>
          <a:xfrm>
            <a:off x="537627" y="3393176"/>
            <a:ext cx="1713299" cy="580946"/>
          </a:xfrm>
          <a:prstGeom prst="roundRect">
            <a:avLst>
              <a:gd name="adj" fmla="val 573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sp>
        <p:nvSpPr>
          <p:cNvPr id="28" name="圆角矩形 27"/>
          <p:cNvSpPr/>
          <p:nvPr/>
        </p:nvSpPr>
        <p:spPr>
          <a:xfrm>
            <a:off x="2418317" y="3393176"/>
            <a:ext cx="1713299" cy="580946"/>
          </a:xfrm>
          <a:prstGeom prst="roundRect">
            <a:avLst>
              <a:gd name="adj" fmla="val 573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sp>
        <p:nvSpPr>
          <p:cNvPr id="29" name="圆角矩形 28"/>
          <p:cNvSpPr/>
          <p:nvPr/>
        </p:nvSpPr>
        <p:spPr>
          <a:xfrm>
            <a:off x="4299006" y="3393176"/>
            <a:ext cx="1713299" cy="580946"/>
          </a:xfrm>
          <a:prstGeom prst="roundRect">
            <a:avLst>
              <a:gd name="adj" fmla="val 573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sp>
        <p:nvSpPr>
          <p:cNvPr id="30" name="圆角矩形 29"/>
          <p:cNvSpPr/>
          <p:nvPr/>
        </p:nvSpPr>
        <p:spPr>
          <a:xfrm>
            <a:off x="6179695" y="3393176"/>
            <a:ext cx="1713299" cy="580946"/>
          </a:xfrm>
          <a:prstGeom prst="roundRect">
            <a:avLst>
              <a:gd name="adj" fmla="val 573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sp>
        <p:nvSpPr>
          <p:cNvPr id="31" name="圆角矩形 30"/>
          <p:cNvSpPr/>
          <p:nvPr/>
        </p:nvSpPr>
        <p:spPr>
          <a:xfrm>
            <a:off x="8060385" y="3393176"/>
            <a:ext cx="1713299" cy="580946"/>
          </a:xfrm>
          <a:prstGeom prst="roundRect">
            <a:avLst>
              <a:gd name="adj" fmla="val 573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sp>
        <p:nvSpPr>
          <p:cNvPr id="32" name="圆角矩形 31"/>
          <p:cNvSpPr/>
          <p:nvPr/>
        </p:nvSpPr>
        <p:spPr>
          <a:xfrm>
            <a:off x="9941074" y="3393176"/>
            <a:ext cx="1713299" cy="580946"/>
          </a:xfrm>
          <a:prstGeom prst="roundRect">
            <a:avLst>
              <a:gd name="adj" fmla="val 573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sp>
        <p:nvSpPr>
          <p:cNvPr id="34" name="圆角矩形 33"/>
          <p:cNvSpPr/>
          <p:nvPr/>
        </p:nvSpPr>
        <p:spPr>
          <a:xfrm>
            <a:off x="9941074" y="4282729"/>
            <a:ext cx="1371695" cy="465115"/>
          </a:xfrm>
          <a:prstGeom prst="roundRect">
            <a:avLst>
              <a:gd name="adj" fmla="val 573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sp>
        <p:nvSpPr>
          <p:cNvPr id="35" name="圆角矩形 34"/>
          <p:cNvSpPr/>
          <p:nvPr/>
        </p:nvSpPr>
        <p:spPr>
          <a:xfrm>
            <a:off x="9941074" y="5056451"/>
            <a:ext cx="1371695" cy="465115"/>
          </a:xfrm>
          <a:prstGeom prst="roundRect">
            <a:avLst>
              <a:gd name="adj" fmla="val 573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sp>
        <p:nvSpPr>
          <p:cNvPr id="36" name="圆角矩形 35"/>
          <p:cNvSpPr/>
          <p:nvPr/>
        </p:nvSpPr>
        <p:spPr>
          <a:xfrm>
            <a:off x="8060385" y="4282729"/>
            <a:ext cx="1371695" cy="465115"/>
          </a:xfrm>
          <a:prstGeom prst="roundRect">
            <a:avLst>
              <a:gd name="adj" fmla="val 573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sp>
        <p:nvSpPr>
          <p:cNvPr id="37" name="圆角矩形 36"/>
          <p:cNvSpPr/>
          <p:nvPr/>
        </p:nvSpPr>
        <p:spPr>
          <a:xfrm>
            <a:off x="8060385" y="5056451"/>
            <a:ext cx="1371695" cy="465115"/>
          </a:xfrm>
          <a:prstGeom prst="roundRect">
            <a:avLst>
              <a:gd name="adj" fmla="val 573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sp>
        <p:nvSpPr>
          <p:cNvPr id="38" name="圆角矩形 37"/>
          <p:cNvSpPr/>
          <p:nvPr/>
        </p:nvSpPr>
        <p:spPr>
          <a:xfrm>
            <a:off x="6179695" y="4282729"/>
            <a:ext cx="1371695" cy="465115"/>
          </a:xfrm>
          <a:prstGeom prst="roundRect">
            <a:avLst>
              <a:gd name="adj" fmla="val 573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sp>
        <p:nvSpPr>
          <p:cNvPr id="39" name="圆角矩形 38"/>
          <p:cNvSpPr/>
          <p:nvPr/>
        </p:nvSpPr>
        <p:spPr>
          <a:xfrm>
            <a:off x="6179695" y="5056451"/>
            <a:ext cx="1371695" cy="465115"/>
          </a:xfrm>
          <a:prstGeom prst="roundRect">
            <a:avLst>
              <a:gd name="adj" fmla="val 573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sp>
        <p:nvSpPr>
          <p:cNvPr id="40" name="圆角矩形 39"/>
          <p:cNvSpPr/>
          <p:nvPr/>
        </p:nvSpPr>
        <p:spPr>
          <a:xfrm>
            <a:off x="4299006" y="4282729"/>
            <a:ext cx="1371695" cy="465115"/>
          </a:xfrm>
          <a:prstGeom prst="roundRect">
            <a:avLst>
              <a:gd name="adj" fmla="val 573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sp>
        <p:nvSpPr>
          <p:cNvPr id="41" name="圆角矩形 40"/>
          <p:cNvSpPr/>
          <p:nvPr/>
        </p:nvSpPr>
        <p:spPr>
          <a:xfrm>
            <a:off x="4299006" y="5056451"/>
            <a:ext cx="1371695" cy="465115"/>
          </a:xfrm>
          <a:prstGeom prst="roundRect">
            <a:avLst>
              <a:gd name="adj" fmla="val 573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sp>
        <p:nvSpPr>
          <p:cNvPr id="42" name="圆角矩形 41"/>
          <p:cNvSpPr/>
          <p:nvPr/>
        </p:nvSpPr>
        <p:spPr>
          <a:xfrm>
            <a:off x="2418316" y="4282729"/>
            <a:ext cx="1371695" cy="465115"/>
          </a:xfrm>
          <a:prstGeom prst="roundRect">
            <a:avLst>
              <a:gd name="adj" fmla="val 573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sp>
        <p:nvSpPr>
          <p:cNvPr id="43" name="圆角矩形 42"/>
          <p:cNvSpPr/>
          <p:nvPr/>
        </p:nvSpPr>
        <p:spPr>
          <a:xfrm>
            <a:off x="2418316" y="5056451"/>
            <a:ext cx="1371695" cy="465115"/>
          </a:xfrm>
          <a:prstGeom prst="roundRect">
            <a:avLst>
              <a:gd name="adj" fmla="val 573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sp>
        <p:nvSpPr>
          <p:cNvPr id="44" name="圆角矩形 43"/>
          <p:cNvSpPr/>
          <p:nvPr/>
        </p:nvSpPr>
        <p:spPr>
          <a:xfrm>
            <a:off x="537627" y="4282729"/>
            <a:ext cx="1371695" cy="465115"/>
          </a:xfrm>
          <a:prstGeom prst="roundRect">
            <a:avLst>
              <a:gd name="adj" fmla="val 573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sp>
        <p:nvSpPr>
          <p:cNvPr id="45" name="圆角矩形 44"/>
          <p:cNvSpPr/>
          <p:nvPr/>
        </p:nvSpPr>
        <p:spPr>
          <a:xfrm>
            <a:off x="537627" y="5056451"/>
            <a:ext cx="1371695" cy="465115"/>
          </a:xfrm>
          <a:prstGeom prst="roundRect">
            <a:avLst>
              <a:gd name="adj" fmla="val 573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cxnSp>
        <p:nvCxnSpPr>
          <p:cNvPr id="11" name="肘形连接符 10"/>
          <p:cNvCxnSpPr>
            <a:stCxn id="4" idx="2"/>
            <a:endCxn id="23" idx="0"/>
          </p:cNvCxnSpPr>
          <p:nvPr/>
        </p:nvCxnSpPr>
        <p:spPr>
          <a:xfrm rot="5400000">
            <a:off x="4971345" y="1342398"/>
            <a:ext cx="356899" cy="186896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25" idx="0"/>
            <a:endCxn id="4" idx="2"/>
          </p:cNvCxnSpPr>
          <p:nvPr/>
        </p:nvCxnSpPr>
        <p:spPr>
          <a:xfrm rot="16200000" flipV="1">
            <a:off x="6852035" y="1330675"/>
            <a:ext cx="356899" cy="189241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24" idx="0"/>
            <a:endCxn id="4" idx="2"/>
          </p:cNvCxnSpPr>
          <p:nvPr/>
        </p:nvCxnSpPr>
        <p:spPr>
          <a:xfrm rot="16200000" flipV="1">
            <a:off x="5911690" y="2271020"/>
            <a:ext cx="356899" cy="1172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27" idx="0"/>
            <a:endCxn id="23" idx="2"/>
          </p:cNvCxnSpPr>
          <p:nvPr/>
        </p:nvCxnSpPr>
        <p:spPr>
          <a:xfrm rot="5400000" flipH="1" flipV="1">
            <a:off x="2626345" y="1804210"/>
            <a:ext cx="356899" cy="282103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28" idx="0"/>
            <a:endCxn id="23" idx="2"/>
          </p:cNvCxnSpPr>
          <p:nvPr/>
        </p:nvCxnSpPr>
        <p:spPr>
          <a:xfrm rot="5400000" flipH="1" flipV="1">
            <a:off x="3566690" y="2744555"/>
            <a:ext cx="356899" cy="94034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29" idx="0"/>
            <a:endCxn id="24" idx="2"/>
          </p:cNvCxnSpPr>
          <p:nvPr/>
        </p:nvCxnSpPr>
        <p:spPr>
          <a:xfrm rot="5400000" flipH="1" flipV="1">
            <a:off x="5447379" y="2744555"/>
            <a:ext cx="356899" cy="94034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6" name="肘形连接符 45"/>
          <p:cNvCxnSpPr>
            <a:stCxn id="30" idx="0"/>
            <a:endCxn id="24" idx="2"/>
          </p:cNvCxnSpPr>
          <p:nvPr/>
        </p:nvCxnSpPr>
        <p:spPr>
          <a:xfrm rot="16200000" flipV="1">
            <a:off x="6387724" y="2744555"/>
            <a:ext cx="356899" cy="94034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8" name="肘形连接符 47"/>
          <p:cNvCxnSpPr>
            <a:stCxn id="31" idx="0"/>
            <a:endCxn id="25" idx="2"/>
          </p:cNvCxnSpPr>
          <p:nvPr/>
        </p:nvCxnSpPr>
        <p:spPr>
          <a:xfrm rot="16200000" flipV="1">
            <a:off x="8268414" y="2744554"/>
            <a:ext cx="356899" cy="94034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0" name="肘形连接符 49"/>
          <p:cNvCxnSpPr>
            <a:stCxn id="32" idx="0"/>
            <a:endCxn id="25" idx="2"/>
          </p:cNvCxnSpPr>
          <p:nvPr/>
        </p:nvCxnSpPr>
        <p:spPr>
          <a:xfrm rot="16200000" flipV="1">
            <a:off x="9208758" y="1804210"/>
            <a:ext cx="356899" cy="282103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2" name="直线连接符 51"/>
          <p:cNvCxnSpPr>
            <a:stCxn id="27" idx="2"/>
          </p:cNvCxnSpPr>
          <p:nvPr/>
        </p:nvCxnSpPr>
        <p:spPr>
          <a:xfrm flipH="1">
            <a:off x="1394276" y="3974122"/>
            <a:ext cx="1" cy="308607"/>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线连接符 53"/>
          <p:cNvCxnSpPr>
            <a:stCxn id="28" idx="2"/>
          </p:cNvCxnSpPr>
          <p:nvPr/>
        </p:nvCxnSpPr>
        <p:spPr>
          <a:xfrm>
            <a:off x="3274967" y="3974122"/>
            <a:ext cx="0" cy="30860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线连接符 55"/>
          <p:cNvCxnSpPr>
            <a:stCxn id="29" idx="2"/>
          </p:cNvCxnSpPr>
          <p:nvPr/>
        </p:nvCxnSpPr>
        <p:spPr>
          <a:xfrm>
            <a:off x="5155656" y="3974122"/>
            <a:ext cx="0" cy="30860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线连接符 57"/>
          <p:cNvCxnSpPr>
            <a:stCxn id="30" idx="2"/>
          </p:cNvCxnSpPr>
          <p:nvPr/>
        </p:nvCxnSpPr>
        <p:spPr>
          <a:xfrm>
            <a:off x="7036345" y="3974122"/>
            <a:ext cx="1" cy="3086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线连接符 59"/>
          <p:cNvCxnSpPr>
            <a:stCxn id="31" idx="2"/>
          </p:cNvCxnSpPr>
          <p:nvPr/>
        </p:nvCxnSpPr>
        <p:spPr>
          <a:xfrm>
            <a:off x="8917035" y="3974122"/>
            <a:ext cx="1" cy="3086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线连接符 61"/>
          <p:cNvCxnSpPr>
            <a:stCxn id="32" idx="2"/>
          </p:cNvCxnSpPr>
          <p:nvPr/>
        </p:nvCxnSpPr>
        <p:spPr>
          <a:xfrm>
            <a:off x="10797724" y="3974122"/>
            <a:ext cx="1" cy="308607"/>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线连接符 77"/>
          <p:cNvCxnSpPr/>
          <p:nvPr/>
        </p:nvCxnSpPr>
        <p:spPr>
          <a:xfrm flipH="1">
            <a:off x="1394275" y="4734294"/>
            <a:ext cx="1" cy="308607"/>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线连接符 81"/>
          <p:cNvCxnSpPr/>
          <p:nvPr/>
        </p:nvCxnSpPr>
        <p:spPr>
          <a:xfrm>
            <a:off x="3274966" y="4734294"/>
            <a:ext cx="0" cy="308607"/>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线连接符 82"/>
          <p:cNvCxnSpPr/>
          <p:nvPr/>
        </p:nvCxnSpPr>
        <p:spPr>
          <a:xfrm>
            <a:off x="5155655" y="4734294"/>
            <a:ext cx="0" cy="308607"/>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线连接符 83"/>
          <p:cNvCxnSpPr/>
          <p:nvPr/>
        </p:nvCxnSpPr>
        <p:spPr>
          <a:xfrm>
            <a:off x="7036344" y="4734294"/>
            <a:ext cx="1" cy="308607"/>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线连接符 87"/>
          <p:cNvCxnSpPr/>
          <p:nvPr/>
        </p:nvCxnSpPr>
        <p:spPr>
          <a:xfrm>
            <a:off x="8917034" y="4734294"/>
            <a:ext cx="1" cy="30860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线连接符 89"/>
          <p:cNvCxnSpPr/>
          <p:nvPr/>
        </p:nvCxnSpPr>
        <p:spPr>
          <a:xfrm>
            <a:off x="10797723" y="4734294"/>
            <a:ext cx="1" cy="308607"/>
          </a:xfrm>
          <a:prstGeom prst="line">
            <a:avLst/>
          </a:prstGeom>
        </p:spPr>
        <p:style>
          <a:lnRef idx="1">
            <a:schemeClr val="accent1"/>
          </a:lnRef>
          <a:fillRef idx="0">
            <a:schemeClr val="accent1"/>
          </a:fillRef>
          <a:effectRef idx="0">
            <a:schemeClr val="accent1"/>
          </a:effectRef>
          <a:fontRef idx="minor">
            <a:schemeClr val="tx1"/>
          </a:fontRef>
        </p:style>
      </p:cxnSp>
      <p:pic>
        <p:nvPicPr>
          <p:cNvPr id="47" name="图片 46">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8210" y="6353020"/>
            <a:ext cx="1828800" cy="243840"/>
          </a:xfrm>
          <a:prstGeom prst="rect">
            <a:avLst/>
          </a:prstGeom>
        </p:spPr>
      </p:pic>
    </p:spTree>
    <p:extLst>
      <p:ext uri="{BB962C8B-B14F-4D97-AF65-F5344CB8AC3E}">
        <p14:creationId xmlns:p14="http://schemas.microsoft.com/office/powerpoint/2010/main" val="36257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5" name="燕尾形 4"/>
          <p:cNvSpPr/>
          <p:nvPr/>
        </p:nvSpPr>
        <p:spPr>
          <a:xfrm>
            <a:off x="771891" y="2395181"/>
            <a:ext cx="2661313" cy="552735"/>
          </a:xfrm>
          <a:prstGeom prst="chevron">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30000"/>
              </a:lnSpc>
            </a:pPr>
            <a:r>
              <a:rPr lang="en-US" altLang="zh-CN" sz="1400" b="1" dirty="0">
                <a:solidFill>
                  <a:schemeClr val="bg1"/>
                </a:solidFill>
              </a:rPr>
              <a:t>ADD</a:t>
            </a:r>
            <a:r>
              <a:rPr lang="zh-CN" altLang="en-US" sz="1400" b="1" dirty="0">
                <a:solidFill>
                  <a:schemeClr val="bg1"/>
                </a:solidFill>
              </a:rPr>
              <a:t> </a:t>
            </a:r>
            <a:r>
              <a:rPr lang="en-US" altLang="zh-CN" sz="1400" b="1" dirty="0">
                <a:solidFill>
                  <a:schemeClr val="bg1"/>
                </a:solidFill>
              </a:rPr>
              <a:t>YOUR</a:t>
            </a:r>
            <a:r>
              <a:rPr lang="zh-CN" altLang="en-US" sz="1400" b="1" dirty="0">
                <a:solidFill>
                  <a:schemeClr val="bg1"/>
                </a:solidFill>
              </a:rPr>
              <a:t> </a:t>
            </a:r>
            <a:r>
              <a:rPr lang="en-US" altLang="zh-CN" sz="1400" b="1" dirty="0">
                <a:solidFill>
                  <a:schemeClr val="bg1"/>
                </a:solidFill>
              </a:rPr>
              <a:t>TITLE</a:t>
            </a:r>
            <a:r>
              <a:rPr lang="zh-CN" altLang="en-US" sz="1400" b="1" dirty="0">
                <a:solidFill>
                  <a:schemeClr val="bg1"/>
                </a:solidFill>
              </a:rPr>
              <a:t> </a:t>
            </a:r>
            <a:r>
              <a:rPr lang="en-US" altLang="zh-CN" sz="1400" b="1" dirty="0">
                <a:solidFill>
                  <a:schemeClr val="bg1"/>
                </a:solidFill>
              </a:rPr>
              <a:t>HERE</a:t>
            </a:r>
            <a:endParaRPr kumimoji="1" lang="zh-CN" altLang="en-US" sz="1400" b="1" dirty="0">
              <a:solidFill>
                <a:schemeClr val="bg1"/>
              </a:solidFill>
            </a:endParaRPr>
          </a:p>
        </p:txBody>
      </p:sp>
      <p:sp>
        <p:nvSpPr>
          <p:cNvPr id="49" name="文本占位符 3"/>
          <p:cNvSpPr txBox="1">
            <a:spLocks/>
          </p:cNvSpPr>
          <p:nvPr/>
        </p:nvSpPr>
        <p:spPr>
          <a:xfrm>
            <a:off x="795745" y="3281606"/>
            <a:ext cx="2613604" cy="11042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1200" dirty="0">
                <a:solidFill>
                  <a:schemeClr val="bg1">
                    <a:lumMod val="50000"/>
                  </a:schemeClr>
                </a:solidFill>
              </a:rPr>
              <a:t>Title, number etc. can be changed by clicking and reentering. You can change the font, font size, color, space on the Home tab. Title, number etc.</a:t>
            </a:r>
            <a:endParaRPr kumimoji="1" lang="zh-CN" altLang="en-US" sz="1200" dirty="0">
              <a:solidFill>
                <a:schemeClr val="bg1">
                  <a:lumMod val="50000"/>
                </a:schemeClr>
              </a:solidFill>
            </a:endParaRPr>
          </a:p>
        </p:txBody>
      </p:sp>
      <p:sp>
        <p:nvSpPr>
          <p:cNvPr id="55" name="燕尾形 54"/>
          <p:cNvSpPr/>
          <p:nvPr/>
        </p:nvSpPr>
        <p:spPr>
          <a:xfrm>
            <a:off x="3434193" y="2395181"/>
            <a:ext cx="2661313" cy="552735"/>
          </a:xfrm>
          <a:prstGeom prst="chevr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30000"/>
              </a:lnSpc>
            </a:pPr>
            <a:r>
              <a:rPr lang="en-US" altLang="zh-CN" sz="1400" b="1" dirty="0">
                <a:solidFill>
                  <a:schemeClr val="bg1"/>
                </a:solidFill>
              </a:rPr>
              <a:t>ADD</a:t>
            </a:r>
            <a:r>
              <a:rPr lang="zh-CN" altLang="en-US" sz="1400" b="1" dirty="0">
                <a:solidFill>
                  <a:schemeClr val="bg1"/>
                </a:solidFill>
              </a:rPr>
              <a:t> </a:t>
            </a:r>
            <a:r>
              <a:rPr lang="en-US" altLang="zh-CN" sz="1400" b="1" dirty="0">
                <a:solidFill>
                  <a:schemeClr val="bg1"/>
                </a:solidFill>
              </a:rPr>
              <a:t>YOUR</a:t>
            </a:r>
            <a:r>
              <a:rPr lang="zh-CN" altLang="en-US" sz="1400" b="1" dirty="0">
                <a:solidFill>
                  <a:schemeClr val="bg1"/>
                </a:solidFill>
              </a:rPr>
              <a:t> </a:t>
            </a:r>
            <a:r>
              <a:rPr lang="en-US" altLang="zh-CN" sz="1400" b="1" dirty="0">
                <a:solidFill>
                  <a:schemeClr val="bg1"/>
                </a:solidFill>
              </a:rPr>
              <a:t>TITLE</a:t>
            </a:r>
            <a:r>
              <a:rPr lang="zh-CN" altLang="en-US" sz="1400" b="1" dirty="0">
                <a:solidFill>
                  <a:schemeClr val="bg1"/>
                </a:solidFill>
              </a:rPr>
              <a:t> </a:t>
            </a:r>
            <a:r>
              <a:rPr lang="en-US" altLang="zh-CN" sz="1400" b="1" dirty="0">
                <a:solidFill>
                  <a:schemeClr val="bg1"/>
                </a:solidFill>
              </a:rPr>
              <a:t>HERE</a:t>
            </a:r>
            <a:endParaRPr kumimoji="1" lang="zh-CN" altLang="en-US" sz="1400" b="1" dirty="0">
              <a:solidFill>
                <a:schemeClr val="bg1"/>
              </a:solidFill>
            </a:endParaRPr>
          </a:p>
        </p:txBody>
      </p:sp>
      <p:sp>
        <p:nvSpPr>
          <p:cNvPr id="57" name="文本占位符 3"/>
          <p:cNvSpPr txBox="1">
            <a:spLocks/>
          </p:cNvSpPr>
          <p:nvPr/>
        </p:nvSpPr>
        <p:spPr>
          <a:xfrm>
            <a:off x="3458047" y="3281606"/>
            <a:ext cx="2613604" cy="11042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1200" dirty="0">
                <a:solidFill>
                  <a:schemeClr val="bg1">
                    <a:lumMod val="50000"/>
                  </a:schemeClr>
                </a:solidFill>
              </a:rPr>
              <a:t>Title, number etc. can be changed by clicking and reentering. You can change the font, font size, color, space on the Home tab. Title, number etc.</a:t>
            </a:r>
            <a:endParaRPr kumimoji="1" lang="zh-CN" altLang="en-US" sz="1200" dirty="0">
              <a:solidFill>
                <a:schemeClr val="bg1">
                  <a:lumMod val="50000"/>
                </a:schemeClr>
              </a:solidFill>
            </a:endParaRPr>
          </a:p>
        </p:txBody>
      </p:sp>
      <p:sp>
        <p:nvSpPr>
          <p:cNvPr id="71" name="燕尾形 70"/>
          <p:cNvSpPr/>
          <p:nvPr/>
        </p:nvSpPr>
        <p:spPr>
          <a:xfrm>
            <a:off x="6096495" y="2395181"/>
            <a:ext cx="2661313" cy="552735"/>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30000"/>
              </a:lnSpc>
            </a:pPr>
            <a:r>
              <a:rPr lang="en-US" altLang="zh-CN" sz="1400" b="1" dirty="0">
                <a:solidFill>
                  <a:schemeClr val="bg1"/>
                </a:solidFill>
              </a:rPr>
              <a:t>ADD</a:t>
            </a:r>
            <a:r>
              <a:rPr lang="zh-CN" altLang="en-US" sz="1400" b="1" dirty="0">
                <a:solidFill>
                  <a:schemeClr val="bg1"/>
                </a:solidFill>
              </a:rPr>
              <a:t> </a:t>
            </a:r>
            <a:r>
              <a:rPr lang="en-US" altLang="zh-CN" sz="1400" b="1" dirty="0">
                <a:solidFill>
                  <a:schemeClr val="bg1"/>
                </a:solidFill>
              </a:rPr>
              <a:t>YOUR</a:t>
            </a:r>
            <a:r>
              <a:rPr lang="zh-CN" altLang="en-US" sz="1400" b="1" dirty="0">
                <a:solidFill>
                  <a:schemeClr val="bg1"/>
                </a:solidFill>
              </a:rPr>
              <a:t> </a:t>
            </a:r>
            <a:r>
              <a:rPr lang="en-US" altLang="zh-CN" sz="1400" b="1" dirty="0">
                <a:solidFill>
                  <a:schemeClr val="bg1"/>
                </a:solidFill>
              </a:rPr>
              <a:t>TITLE</a:t>
            </a:r>
            <a:r>
              <a:rPr lang="zh-CN" altLang="en-US" sz="1400" b="1" dirty="0">
                <a:solidFill>
                  <a:schemeClr val="bg1"/>
                </a:solidFill>
              </a:rPr>
              <a:t> </a:t>
            </a:r>
            <a:r>
              <a:rPr lang="en-US" altLang="zh-CN" sz="1400" b="1" dirty="0">
                <a:solidFill>
                  <a:schemeClr val="bg1"/>
                </a:solidFill>
              </a:rPr>
              <a:t>HERE</a:t>
            </a:r>
            <a:endParaRPr kumimoji="1" lang="zh-CN" altLang="en-US" sz="1400" b="1" dirty="0">
              <a:solidFill>
                <a:schemeClr val="bg1"/>
              </a:solidFill>
            </a:endParaRPr>
          </a:p>
        </p:txBody>
      </p:sp>
      <p:sp>
        <p:nvSpPr>
          <p:cNvPr id="72" name="文本占位符 3"/>
          <p:cNvSpPr txBox="1">
            <a:spLocks/>
          </p:cNvSpPr>
          <p:nvPr/>
        </p:nvSpPr>
        <p:spPr>
          <a:xfrm>
            <a:off x="6120349" y="3281606"/>
            <a:ext cx="2613604" cy="11042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1200" dirty="0">
                <a:solidFill>
                  <a:schemeClr val="bg1">
                    <a:lumMod val="50000"/>
                  </a:schemeClr>
                </a:solidFill>
              </a:rPr>
              <a:t>Title, number etc. can be changed by clicking and reentering. You can change the font, font size, color, space on the Home tab. Title, number etc.</a:t>
            </a:r>
            <a:endParaRPr kumimoji="1" lang="zh-CN" altLang="en-US" sz="1200" dirty="0">
              <a:solidFill>
                <a:schemeClr val="bg1">
                  <a:lumMod val="50000"/>
                </a:schemeClr>
              </a:solidFill>
            </a:endParaRPr>
          </a:p>
        </p:txBody>
      </p:sp>
      <p:sp>
        <p:nvSpPr>
          <p:cNvPr id="74" name="燕尾形 73"/>
          <p:cNvSpPr/>
          <p:nvPr/>
        </p:nvSpPr>
        <p:spPr>
          <a:xfrm>
            <a:off x="8758796" y="2395181"/>
            <a:ext cx="2661313" cy="552735"/>
          </a:xfrm>
          <a:prstGeom prst="chevr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30000"/>
              </a:lnSpc>
            </a:pPr>
            <a:r>
              <a:rPr lang="en-US" altLang="zh-CN" sz="1400" b="1" dirty="0">
                <a:solidFill>
                  <a:schemeClr val="bg1"/>
                </a:solidFill>
              </a:rPr>
              <a:t>ADD</a:t>
            </a:r>
            <a:r>
              <a:rPr lang="zh-CN" altLang="en-US" sz="1400" b="1" dirty="0">
                <a:solidFill>
                  <a:schemeClr val="bg1"/>
                </a:solidFill>
              </a:rPr>
              <a:t> </a:t>
            </a:r>
            <a:r>
              <a:rPr lang="en-US" altLang="zh-CN" sz="1400" b="1" dirty="0">
                <a:solidFill>
                  <a:schemeClr val="bg1"/>
                </a:solidFill>
              </a:rPr>
              <a:t>YOUR</a:t>
            </a:r>
            <a:r>
              <a:rPr lang="zh-CN" altLang="en-US" sz="1400" b="1" dirty="0">
                <a:solidFill>
                  <a:schemeClr val="bg1"/>
                </a:solidFill>
              </a:rPr>
              <a:t> </a:t>
            </a:r>
            <a:r>
              <a:rPr lang="en-US" altLang="zh-CN" sz="1400" b="1" dirty="0">
                <a:solidFill>
                  <a:schemeClr val="bg1"/>
                </a:solidFill>
              </a:rPr>
              <a:t>TITLE</a:t>
            </a:r>
            <a:r>
              <a:rPr lang="zh-CN" altLang="en-US" sz="1400" b="1" dirty="0">
                <a:solidFill>
                  <a:schemeClr val="bg1"/>
                </a:solidFill>
              </a:rPr>
              <a:t> </a:t>
            </a:r>
            <a:r>
              <a:rPr lang="en-US" altLang="zh-CN" sz="1400" b="1" dirty="0">
                <a:solidFill>
                  <a:schemeClr val="bg1"/>
                </a:solidFill>
              </a:rPr>
              <a:t>HERE</a:t>
            </a:r>
            <a:endParaRPr kumimoji="1" lang="zh-CN" altLang="en-US" sz="1400" b="1" dirty="0">
              <a:solidFill>
                <a:schemeClr val="bg1"/>
              </a:solidFill>
            </a:endParaRPr>
          </a:p>
        </p:txBody>
      </p:sp>
      <p:sp>
        <p:nvSpPr>
          <p:cNvPr id="75" name="文本占位符 3"/>
          <p:cNvSpPr txBox="1">
            <a:spLocks/>
          </p:cNvSpPr>
          <p:nvPr/>
        </p:nvSpPr>
        <p:spPr>
          <a:xfrm>
            <a:off x="8782650" y="3281606"/>
            <a:ext cx="2613604" cy="11042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1200" dirty="0">
                <a:solidFill>
                  <a:schemeClr val="bg1">
                    <a:lumMod val="50000"/>
                  </a:schemeClr>
                </a:solidFill>
              </a:rPr>
              <a:t>Title, number etc. can be changed by clicking and reentering. You can change the font, font size, color, space on the Home tab. Title, number etc.</a:t>
            </a:r>
            <a:endParaRPr kumimoji="1" lang="zh-CN" altLang="en-US" sz="1200" dirty="0">
              <a:solidFill>
                <a:schemeClr val="bg1">
                  <a:lumMod val="50000"/>
                </a:schemeClr>
              </a:solidFill>
            </a:endParaRPr>
          </a:p>
        </p:txBody>
      </p:sp>
      <p:pic>
        <p:nvPicPr>
          <p:cNvPr id="11" name="图片 10">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8210" y="6353020"/>
            <a:ext cx="1828800" cy="243840"/>
          </a:xfrm>
          <a:prstGeom prst="rect">
            <a:avLst/>
          </a:prstGeom>
        </p:spPr>
      </p:pic>
    </p:spTree>
    <p:extLst>
      <p:ext uri="{BB962C8B-B14F-4D97-AF65-F5344CB8AC3E}">
        <p14:creationId xmlns:p14="http://schemas.microsoft.com/office/powerpoint/2010/main" val="454333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8233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5990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工作</a:t>
            </a:r>
            <a:r>
              <a:rPr lang="zh-CN" altLang="en-US" dirty="0" smtClean="0"/>
              <a:t>进展</a:t>
            </a:r>
            <a:endParaRPr lang="zh-CN" altLang="en-US" dirty="0"/>
          </a:p>
        </p:txBody>
      </p:sp>
      <p:sp>
        <p:nvSpPr>
          <p:cNvPr id="3" name="文本占位符 2"/>
          <p:cNvSpPr>
            <a:spLocks noGrp="1"/>
          </p:cNvSpPr>
          <p:nvPr>
            <p:ph type="body" sz="quarter" idx="11"/>
          </p:nvPr>
        </p:nvSpPr>
        <p:spPr/>
        <p:txBody>
          <a:bodyPr/>
          <a:lstStyle/>
          <a:p>
            <a:endParaRPr lang="zh-CN" altLang="en-US"/>
          </a:p>
        </p:txBody>
      </p:sp>
    </p:spTree>
    <p:extLst>
      <p:ext uri="{BB962C8B-B14F-4D97-AF65-F5344CB8AC3E}">
        <p14:creationId xmlns:p14="http://schemas.microsoft.com/office/powerpoint/2010/main" val="12623521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t>工作</a:t>
            </a:r>
            <a:r>
              <a:rPr lang="zh-CN" altLang="en-US" dirty="0" smtClean="0"/>
              <a:t>进展</a:t>
            </a:r>
            <a:r>
              <a:rPr lang="en-US" altLang="zh-CN" dirty="0" smtClean="0"/>
              <a:t>——</a:t>
            </a:r>
            <a:r>
              <a:rPr lang="zh-CN" altLang="en-US" dirty="0" smtClean="0"/>
              <a:t>软件开发流程图</a:t>
            </a:r>
            <a:endParaRPr lang="zh-CN" altLang="en-US" dirty="0"/>
          </a:p>
        </p:txBody>
      </p:sp>
      <p:sp>
        <p:nvSpPr>
          <p:cNvPr id="3" name="圆角矩形 2"/>
          <p:cNvSpPr/>
          <p:nvPr/>
        </p:nvSpPr>
        <p:spPr>
          <a:xfrm>
            <a:off x="2143113" y="1373047"/>
            <a:ext cx="582320" cy="170259"/>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zh-CN" altLang="en-US" sz="1000" dirty="0">
                <a:solidFill>
                  <a:schemeClr val="tx1"/>
                </a:solidFill>
                <a:latin typeface="宋体" panose="02010600030101010101" pitchFamily="2" charset="-122"/>
                <a:ea typeface="宋体" panose="02010600030101010101" pitchFamily="2" charset="-122"/>
              </a:rPr>
              <a:t>开始 </a:t>
            </a:r>
          </a:p>
        </p:txBody>
      </p:sp>
      <p:sp>
        <p:nvSpPr>
          <p:cNvPr id="4" name="流程图: 数据 3"/>
          <p:cNvSpPr/>
          <p:nvPr/>
        </p:nvSpPr>
        <p:spPr>
          <a:xfrm>
            <a:off x="1211157" y="1766445"/>
            <a:ext cx="2446225" cy="483009"/>
          </a:xfrm>
          <a:prstGeom prst="flowChartInputOutpu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3429" rIns="0" bIns="33429" numCol="1" spcCol="0" rtlCol="0" fromWordArt="0" anchor="ctr" anchorCtr="0" forceAA="0" compatLnSpc="1">
            <a:prstTxWarp prst="textNoShape">
              <a:avLst/>
            </a:prstTxWarp>
            <a:spAutoFit/>
          </a:bodyPr>
          <a:lstStyle/>
          <a:p>
            <a:r>
              <a:rPr lang="zh-CN" altLang="en-US" sz="900" dirty="0">
                <a:solidFill>
                  <a:schemeClr val="tx1"/>
                </a:solidFill>
                <a:latin typeface="Times New Roman" pitchFamily="18" charset="0"/>
                <a:ea typeface="宋体" panose="02010600030101010101" pitchFamily="2" charset="-122"/>
                <a:cs typeface="Times New Roman" pitchFamily="18" charset="0"/>
              </a:rPr>
              <a:t>输入</a:t>
            </a:r>
            <a:r>
              <a:rPr lang="zh-CN" altLang="en-US" sz="900" dirty="0">
                <a:solidFill>
                  <a:schemeClr val="tx1"/>
                </a:solidFill>
                <a:latin typeface="Times New Roman" pitchFamily="18" charset="0"/>
                <a:ea typeface="宋体" panose="02010600030101010101" pitchFamily="2" charset="-122"/>
                <a:cs typeface="Times New Roman" pitchFamily="18" charset="0"/>
              </a:rPr>
              <a:t>：</a:t>
            </a:r>
            <a:r>
              <a:rPr lang="en-US" altLang="zh-CN" sz="900" dirty="0">
                <a:solidFill>
                  <a:schemeClr val="tx1"/>
                </a:solidFill>
                <a:latin typeface="Times New Roman" pitchFamily="18" charset="0"/>
                <a:ea typeface="宋体" panose="02010600030101010101" pitchFamily="2" charset="-122"/>
                <a:cs typeface="Times New Roman" pitchFamily="18" charset="0"/>
              </a:rPr>
              <a:t>1</a:t>
            </a:r>
            <a:r>
              <a:rPr lang="en-US" altLang="zh-CN" sz="900" dirty="0">
                <a:solidFill>
                  <a:schemeClr val="tx1"/>
                </a:solidFill>
                <a:latin typeface="Times New Roman" pitchFamily="18" charset="0"/>
                <a:ea typeface="宋体" panose="02010600030101010101" pitchFamily="2" charset="-122"/>
                <a:cs typeface="Times New Roman" pitchFamily="18" charset="0"/>
              </a:rPr>
              <a:t>.</a:t>
            </a:r>
            <a:r>
              <a:rPr lang="zh-CN" altLang="en-US" sz="900" dirty="0">
                <a:solidFill>
                  <a:schemeClr val="tx1"/>
                </a:solidFill>
                <a:latin typeface="Times New Roman" pitchFamily="18" charset="0"/>
                <a:ea typeface="宋体" pitchFamily="2" charset="-122"/>
                <a:cs typeface="Times New Roman" pitchFamily="18" charset="0"/>
              </a:rPr>
              <a:t>供水</a:t>
            </a:r>
            <a:r>
              <a:rPr lang="zh-CN" altLang="en-US" sz="900" dirty="0" smtClean="0">
                <a:solidFill>
                  <a:schemeClr val="tx1"/>
                </a:solidFill>
                <a:latin typeface="Times New Roman" pitchFamily="18" charset="0"/>
                <a:ea typeface="宋体" pitchFamily="2" charset="-122"/>
                <a:cs typeface="Times New Roman" pitchFamily="18" charset="0"/>
              </a:rPr>
              <a:t>管网</a:t>
            </a:r>
            <a:r>
              <a:rPr lang="en-US" altLang="zh-CN" sz="900" dirty="0" err="1" smtClean="0">
                <a:solidFill>
                  <a:schemeClr val="tx1"/>
                </a:solidFill>
                <a:latin typeface="Times New Roman" pitchFamily="18" charset="0"/>
                <a:ea typeface="宋体" pitchFamily="2" charset="-122"/>
                <a:cs typeface="Times New Roman" pitchFamily="18" charset="0"/>
              </a:rPr>
              <a:t>net.inp</a:t>
            </a:r>
            <a:r>
              <a:rPr lang="zh-CN" altLang="en-US" sz="900" dirty="0">
                <a:solidFill>
                  <a:schemeClr val="tx1"/>
                </a:solidFill>
                <a:latin typeface="Times New Roman" pitchFamily="18" charset="0"/>
                <a:ea typeface="宋体" pitchFamily="2" charset="-122"/>
                <a:cs typeface="Times New Roman" pitchFamily="18" charset="0"/>
              </a:rPr>
              <a:t>文件；</a:t>
            </a:r>
            <a:endParaRPr lang="en-US" altLang="zh-CN" sz="900" dirty="0">
              <a:solidFill>
                <a:schemeClr val="tx1"/>
              </a:solidFill>
              <a:latin typeface="Times New Roman" pitchFamily="18" charset="0"/>
              <a:ea typeface="宋体" pitchFamily="2" charset="-122"/>
              <a:cs typeface="Times New Roman" pitchFamily="18" charset="0"/>
            </a:endParaRPr>
          </a:p>
          <a:p>
            <a:r>
              <a:rPr lang="en-US" altLang="zh-CN" sz="900" dirty="0">
                <a:solidFill>
                  <a:schemeClr val="tx1"/>
                </a:solidFill>
                <a:latin typeface="Times New Roman" pitchFamily="18" charset="0"/>
                <a:ea typeface="宋体" pitchFamily="2" charset="-122"/>
                <a:cs typeface="Times New Roman" pitchFamily="18" charset="0"/>
              </a:rPr>
              <a:t>2.</a:t>
            </a:r>
            <a:r>
              <a:rPr lang="zh-CN" altLang="en-US" sz="900" dirty="0">
                <a:solidFill>
                  <a:schemeClr val="tx1"/>
                </a:solidFill>
                <a:latin typeface="Times New Roman" pitchFamily="18" charset="0"/>
                <a:ea typeface="宋体" pitchFamily="2" charset="-122"/>
                <a:cs typeface="Times New Roman" pitchFamily="18" charset="0"/>
              </a:rPr>
              <a:t>管线震害</a:t>
            </a:r>
            <a:r>
              <a:rPr lang="zh-CN" altLang="en-US" sz="900" dirty="0" smtClean="0">
                <a:solidFill>
                  <a:schemeClr val="tx1"/>
                </a:solidFill>
                <a:latin typeface="Times New Roman" pitchFamily="18" charset="0"/>
                <a:ea typeface="宋体" pitchFamily="2" charset="-122"/>
                <a:cs typeface="Times New Roman" pitchFamily="18" charset="0"/>
              </a:rPr>
              <a:t>修复率</a:t>
            </a:r>
            <a:r>
              <a:rPr lang="en-US" altLang="zh-CN" sz="900" dirty="0" smtClean="0">
                <a:solidFill>
                  <a:schemeClr val="tx1"/>
                </a:solidFill>
                <a:latin typeface="Times New Roman" pitchFamily="18" charset="0"/>
                <a:ea typeface="宋体" pitchFamily="2" charset="-122"/>
                <a:cs typeface="Times New Roman" pitchFamily="18" charset="0"/>
              </a:rPr>
              <a:t>RR.txt</a:t>
            </a:r>
            <a:r>
              <a:rPr lang="zh-CN" altLang="en-US" sz="900" dirty="0" smtClean="0">
                <a:solidFill>
                  <a:schemeClr val="tx1"/>
                </a:solidFill>
                <a:latin typeface="Times New Roman" pitchFamily="18" charset="0"/>
                <a:ea typeface="宋体" pitchFamily="2" charset="-122"/>
                <a:cs typeface="Times New Roman" pitchFamily="18" charset="0"/>
              </a:rPr>
              <a:t>文件</a:t>
            </a:r>
            <a:r>
              <a:rPr lang="zh-CN" altLang="en-US" sz="900" dirty="0">
                <a:solidFill>
                  <a:schemeClr val="tx1"/>
                </a:solidFill>
                <a:latin typeface="Times New Roman" pitchFamily="18" charset="0"/>
                <a:ea typeface="宋体" pitchFamily="2" charset="-122"/>
                <a:cs typeface="Times New Roman" pitchFamily="18" charset="0"/>
              </a:rPr>
              <a:t>；</a:t>
            </a:r>
            <a:endParaRPr lang="en-US" altLang="zh-CN" sz="900" dirty="0">
              <a:solidFill>
                <a:schemeClr val="tx1"/>
              </a:solidFill>
              <a:latin typeface="Times New Roman" pitchFamily="18" charset="0"/>
              <a:ea typeface="宋体" pitchFamily="2" charset="-122"/>
              <a:cs typeface="Times New Roman" pitchFamily="18" charset="0"/>
            </a:endParaRPr>
          </a:p>
          <a:p>
            <a:r>
              <a:rPr lang="en-US" altLang="zh-CN" sz="900" dirty="0">
                <a:solidFill>
                  <a:schemeClr val="tx1"/>
                </a:solidFill>
                <a:latin typeface="Times New Roman" pitchFamily="18" charset="0"/>
                <a:ea typeface="宋体" pitchFamily="2" charset="-122"/>
                <a:cs typeface="Times New Roman" pitchFamily="18" charset="0"/>
              </a:rPr>
              <a:t>3.Monte </a:t>
            </a:r>
            <a:r>
              <a:rPr lang="en-US" altLang="zh-CN" sz="900" dirty="0" err="1">
                <a:solidFill>
                  <a:schemeClr val="tx1"/>
                </a:solidFill>
                <a:latin typeface="Times New Roman" pitchFamily="18" charset="0"/>
                <a:ea typeface="宋体" pitchFamily="2" charset="-122"/>
                <a:cs typeface="Times New Roman" pitchFamily="18" charset="0"/>
              </a:rPr>
              <a:t>carlo</a:t>
            </a:r>
            <a:r>
              <a:rPr lang="zh-CN" altLang="en-US" sz="900" dirty="0">
                <a:solidFill>
                  <a:schemeClr val="tx1"/>
                </a:solidFill>
                <a:latin typeface="Times New Roman" pitchFamily="18" charset="0"/>
                <a:ea typeface="宋体" pitchFamily="2" charset="-122"/>
                <a:cs typeface="Times New Roman" pitchFamily="18" charset="0"/>
              </a:rPr>
              <a:t>模拟</a:t>
            </a:r>
            <a:r>
              <a:rPr lang="zh-CN" altLang="en-US" sz="900" dirty="0">
                <a:solidFill>
                  <a:schemeClr val="tx1"/>
                </a:solidFill>
                <a:latin typeface="Times New Roman" pitchFamily="18" charset="0"/>
                <a:ea typeface="宋体" pitchFamily="2" charset="-122"/>
                <a:cs typeface="Times New Roman" pitchFamily="18" charset="0"/>
              </a:rPr>
              <a:t>参数；</a:t>
            </a:r>
            <a:endParaRPr lang="zh-CN" altLang="en-US" sz="900" dirty="0">
              <a:solidFill>
                <a:schemeClr val="tx1"/>
              </a:solidFill>
              <a:latin typeface="Times New Roman" pitchFamily="18" charset="0"/>
              <a:ea typeface="宋体" pitchFamily="2" charset="-122"/>
              <a:cs typeface="Times New Roman" pitchFamily="18" charset="0"/>
            </a:endParaRPr>
          </a:p>
        </p:txBody>
      </p:sp>
      <p:sp>
        <p:nvSpPr>
          <p:cNvPr id="5" name="流程图: 预定义过程 4"/>
          <p:cNvSpPr/>
          <p:nvPr/>
        </p:nvSpPr>
        <p:spPr>
          <a:xfrm>
            <a:off x="1322429" y="2367474"/>
            <a:ext cx="2222544" cy="390676"/>
          </a:xfrm>
          <a:prstGeom prst="flowChartPredefined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0571" tIns="33429" rIns="20571" bIns="33429" numCol="1" spcCol="0" rtlCol="0" fromWordArt="0" anchor="ctr" anchorCtr="0" forceAA="0" compatLnSpc="1">
            <a:prstTxWarp prst="textNoShape">
              <a:avLst/>
            </a:prstTxWarp>
            <a:spAutoFit/>
          </a:bodyPr>
          <a:lstStyle/>
          <a:p>
            <a:pPr algn="ctr"/>
            <a:r>
              <a:rPr lang="zh-CN" altLang="en-US"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调用</a:t>
            </a:r>
            <a:r>
              <a:rPr lang="en-US" altLang="zh-CN" sz="1050"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damage_main</a:t>
            </a:r>
            <a:r>
              <a:rPr lang="zh-CN" altLang="en-US" sz="105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子程序，生成破坏管网水力模型</a:t>
            </a:r>
            <a:endParaRPr lang="zh-CN" altLang="en-US"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流程图: 预定义过程 5"/>
          <p:cNvSpPr/>
          <p:nvPr/>
        </p:nvSpPr>
        <p:spPr>
          <a:xfrm>
            <a:off x="1647105" y="3549212"/>
            <a:ext cx="1574330" cy="713842"/>
          </a:xfrm>
          <a:prstGeom prst="flowChartPredefined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0571" tIns="33429" rIns="20571" bIns="33429" numCol="1" spcCol="0" rtlCol="0" fromWordArt="0" anchor="ctr" anchorCtr="0" forceAA="0" compatLnSpc="1">
            <a:prstTxWarp prst="textNoShape">
              <a:avLst/>
            </a:prstTxWarp>
            <a:spAutoFit/>
          </a:bodyPr>
          <a:lstStyle/>
          <a:p>
            <a:pPr algn="ctr"/>
            <a:r>
              <a:rPr lang="zh-CN" altLang="en-US"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调用</a:t>
            </a:r>
            <a:r>
              <a:rPr lang="en-US" altLang="zh-CN"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epanet.dll</a:t>
            </a:r>
            <a:r>
              <a:rPr lang="zh-CN" altLang="en-US"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进行水力分析</a:t>
            </a:r>
          </a:p>
          <a:p>
            <a:pPr algn="ctr"/>
            <a:r>
              <a:rPr lang="zh-CN" altLang="en-US" sz="105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，应用</a:t>
            </a:r>
            <a:r>
              <a:rPr lang="en-US" altLang="zh-CN" sz="105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PPD</a:t>
            </a:r>
            <a:r>
              <a:rPr lang="zh-CN" altLang="en-US" sz="105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模型处理管网负压</a:t>
            </a:r>
            <a:endParaRPr lang="zh-CN" altLang="en-US"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流程图: 数据 6"/>
          <p:cNvSpPr/>
          <p:nvPr/>
        </p:nvSpPr>
        <p:spPr>
          <a:xfrm>
            <a:off x="1623498" y="2881991"/>
            <a:ext cx="1621545" cy="552259"/>
          </a:xfrm>
          <a:prstGeom prst="flowChartInputOutpu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3429" rIns="0" bIns="33429" numCol="1" spcCol="0" rtlCol="0" fromWordArt="0" anchor="ctr" anchorCtr="0" forceAA="0" compatLnSpc="1">
            <a:prstTxWarp prst="textNoShape">
              <a:avLst/>
            </a:prstTxWarp>
            <a:spAutoFit/>
          </a:bodyPr>
          <a:lstStyle/>
          <a:p>
            <a:pPr algn="ctr"/>
            <a:r>
              <a:rPr lang="zh-CN" altLang="en-US" sz="1050" dirty="0">
                <a:solidFill>
                  <a:schemeClr val="tx1"/>
                </a:solidFill>
                <a:latin typeface="宋体" panose="02010600030101010101" pitchFamily="2" charset="-122"/>
                <a:ea typeface="宋体" panose="02010600030101010101" pitchFamily="2" charset="-122"/>
              </a:rPr>
              <a:t>破坏后</a:t>
            </a:r>
            <a:r>
              <a:rPr lang="zh-CN" altLang="en-US" sz="1050" dirty="0" smtClean="0">
                <a:solidFill>
                  <a:schemeClr val="tx1"/>
                </a:solidFill>
                <a:latin typeface="宋体" panose="02010600030101010101" pitchFamily="2" charset="-122"/>
                <a:ea typeface="宋体" panose="02010600030101010101" pitchFamily="2" charset="-122"/>
              </a:rPr>
              <a:t>管网</a:t>
            </a:r>
            <a:r>
              <a:rPr lang="en-US" altLang="zh-CN" sz="1050"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damagenet.inp</a:t>
            </a:r>
            <a:r>
              <a:rPr lang="zh-CN" altLang="en-US" sz="1050" dirty="0">
                <a:solidFill>
                  <a:schemeClr val="tx1"/>
                </a:solidFill>
                <a:latin typeface="宋体" panose="02010600030101010101" pitchFamily="2" charset="-122"/>
                <a:ea typeface="宋体" panose="02010600030101010101" pitchFamily="2" charset="-122"/>
              </a:rPr>
              <a:t>文件</a:t>
            </a:r>
          </a:p>
        </p:txBody>
      </p:sp>
      <p:sp>
        <p:nvSpPr>
          <p:cNvPr id="8" name="流程图: 决策 7"/>
          <p:cNvSpPr/>
          <p:nvPr/>
        </p:nvSpPr>
        <p:spPr>
          <a:xfrm>
            <a:off x="1902530" y="4752872"/>
            <a:ext cx="1062341" cy="320978"/>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en-US" altLang="zh-CN" sz="105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&gt;</a:t>
            </a:r>
            <a:r>
              <a:rPr lang="en-US" altLang="zh-CN" sz="105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Nmax</a:t>
            </a:r>
            <a:endParaRPr lang="zh-CN" altLang="en-US"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流程图: 可选过程 8"/>
          <p:cNvSpPr/>
          <p:nvPr/>
        </p:nvSpPr>
        <p:spPr>
          <a:xfrm>
            <a:off x="2267546" y="5281773"/>
            <a:ext cx="332310" cy="178772"/>
          </a:xfrm>
          <a:prstGeom prst="flowChartAlternate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zh-CN" altLang="en-US" sz="1050" dirty="0">
                <a:solidFill>
                  <a:schemeClr val="tx1"/>
                </a:solidFill>
                <a:latin typeface="宋体" panose="02010600030101010101" pitchFamily="2" charset="-122"/>
                <a:ea typeface="宋体" panose="02010600030101010101" pitchFamily="2" charset="-122"/>
              </a:rPr>
              <a:t>结束</a:t>
            </a:r>
          </a:p>
        </p:txBody>
      </p:sp>
      <p:sp>
        <p:nvSpPr>
          <p:cNvPr id="10" name="流程图: 数据 9"/>
          <p:cNvSpPr/>
          <p:nvPr/>
        </p:nvSpPr>
        <p:spPr>
          <a:xfrm>
            <a:off x="1646535" y="4381762"/>
            <a:ext cx="1574332" cy="229094"/>
          </a:xfrm>
          <a:prstGeom prst="flowChartInputOutpu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3429" rIns="0" bIns="33429" numCol="1" spcCol="0" rtlCol="0" fromWordArt="0" anchor="ctr" anchorCtr="0" forceAA="0" compatLnSpc="1">
            <a:prstTxWarp prst="textNoShape">
              <a:avLst/>
            </a:prstTxWarp>
            <a:spAutoFit/>
          </a:bodyPr>
          <a:lstStyle/>
          <a:p>
            <a:pPr algn="ctr"/>
            <a:r>
              <a:rPr lang="zh-CN" altLang="en-US" sz="1050" dirty="0">
                <a:solidFill>
                  <a:schemeClr val="tx1"/>
                </a:solidFill>
                <a:latin typeface="宋体" panose="02010600030101010101" pitchFamily="2" charset="-122"/>
                <a:ea typeface="宋体" panose="02010600030101010101" pitchFamily="2" charset="-122"/>
              </a:rPr>
              <a:t>水力分析报告</a:t>
            </a:r>
          </a:p>
        </p:txBody>
      </p:sp>
      <p:cxnSp>
        <p:nvCxnSpPr>
          <p:cNvPr id="11" name="直接箭头连接符 10"/>
          <p:cNvCxnSpPr>
            <a:stCxn id="3" idx="2"/>
            <a:endCxn id="4" idx="1"/>
          </p:cNvCxnSpPr>
          <p:nvPr/>
        </p:nvCxnSpPr>
        <p:spPr>
          <a:xfrm flipH="1">
            <a:off x="2434270" y="1543306"/>
            <a:ext cx="3" cy="22313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4" idx="4"/>
            <a:endCxn id="5" idx="0"/>
          </p:cNvCxnSpPr>
          <p:nvPr/>
        </p:nvCxnSpPr>
        <p:spPr>
          <a:xfrm flipH="1">
            <a:off x="2433701" y="2249454"/>
            <a:ext cx="569" cy="11802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5" idx="2"/>
            <a:endCxn id="7" idx="1"/>
          </p:cNvCxnSpPr>
          <p:nvPr/>
        </p:nvCxnSpPr>
        <p:spPr>
          <a:xfrm>
            <a:off x="2433701" y="2758150"/>
            <a:ext cx="570" cy="12384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7" idx="4"/>
            <a:endCxn id="6" idx="0"/>
          </p:cNvCxnSpPr>
          <p:nvPr/>
        </p:nvCxnSpPr>
        <p:spPr>
          <a:xfrm flipH="1">
            <a:off x="2434270" y="3434250"/>
            <a:ext cx="1" cy="11496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6" idx="2"/>
            <a:endCxn id="10" idx="1"/>
          </p:cNvCxnSpPr>
          <p:nvPr/>
        </p:nvCxnSpPr>
        <p:spPr>
          <a:xfrm flipH="1">
            <a:off x="2433701" y="4263054"/>
            <a:ext cx="569" cy="118708"/>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0" idx="4"/>
            <a:endCxn id="8" idx="0"/>
          </p:cNvCxnSpPr>
          <p:nvPr/>
        </p:nvCxnSpPr>
        <p:spPr>
          <a:xfrm>
            <a:off x="2433701" y="4610856"/>
            <a:ext cx="0" cy="14201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8" idx="2"/>
            <a:endCxn id="9" idx="0"/>
          </p:cNvCxnSpPr>
          <p:nvPr/>
        </p:nvCxnSpPr>
        <p:spPr>
          <a:xfrm>
            <a:off x="2433701" y="5073850"/>
            <a:ext cx="0" cy="20792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8" idx="3"/>
          </p:cNvCxnSpPr>
          <p:nvPr/>
        </p:nvCxnSpPr>
        <p:spPr>
          <a:xfrm>
            <a:off x="2964871" y="4913361"/>
            <a:ext cx="812327"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肘形连接符 18"/>
          <p:cNvCxnSpPr>
            <a:endCxn id="5" idx="3"/>
          </p:cNvCxnSpPr>
          <p:nvPr/>
        </p:nvCxnSpPr>
        <p:spPr>
          <a:xfrm rot="16200000" flipV="1">
            <a:off x="2484750" y="3623036"/>
            <a:ext cx="2350549" cy="230101"/>
          </a:xfrm>
          <a:prstGeom prst="bent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2445494" y="5072972"/>
            <a:ext cx="302656" cy="253916"/>
          </a:xfrm>
          <a:prstGeom prst="rect">
            <a:avLst/>
          </a:prstGeom>
          <a:noFill/>
        </p:spPr>
        <p:txBody>
          <a:bodyPr wrap="square" rtlCol="0">
            <a:spAutoFit/>
          </a:bodyPr>
          <a:lstStyle/>
          <a:p>
            <a:r>
              <a:rPr lang="zh-CN" altLang="en-US" sz="1050" dirty="0">
                <a:latin typeface="宋体" panose="02010600030101010101" pitchFamily="2" charset="-122"/>
                <a:ea typeface="宋体" panose="02010600030101010101" pitchFamily="2" charset="-122"/>
              </a:rPr>
              <a:t>是</a:t>
            </a:r>
          </a:p>
        </p:txBody>
      </p:sp>
      <p:sp>
        <p:nvSpPr>
          <p:cNvPr id="21" name="文本框 20"/>
          <p:cNvSpPr txBox="1"/>
          <p:nvPr/>
        </p:nvSpPr>
        <p:spPr>
          <a:xfrm>
            <a:off x="3077316" y="4567256"/>
            <a:ext cx="319318" cy="253916"/>
          </a:xfrm>
          <a:prstGeom prst="rect">
            <a:avLst/>
          </a:prstGeom>
          <a:noFill/>
        </p:spPr>
        <p:txBody>
          <a:bodyPr wrap="none" rtlCol="0">
            <a:spAutoFit/>
          </a:bodyPr>
          <a:lstStyle/>
          <a:p>
            <a:r>
              <a:rPr lang="zh-CN" altLang="en-US" sz="1050" dirty="0">
                <a:latin typeface="宋体" panose="02010600030101010101" pitchFamily="2" charset="-122"/>
                <a:ea typeface="宋体" panose="02010600030101010101" pitchFamily="2" charset="-122"/>
              </a:rPr>
              <a:t>否</a:t>
            </a:r>
          </a:p>
        </p:txBody>
      </p:sp>
      <p:sp>
        <p:nvSpPr>
          <p:cNvPr id="22" name="矩形 21"/>
          <p:cNvSpPr/>
          <p:nvPr/>
        </p:nvSpPr>
        <p:spPr>
          <a:xfrm rot="16200000">
            <a:off x="3535542" y="3685570"/>
            <a:ext cx="875489" cy="209550"/>
          </a:xfrm>
          <a:prstGeom prst="rect">
            <a:avLst/>
          </a:prstGeom>
          <a:no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altLang="zh-CN" sz="1050" i="1" dirty="0">
                <a:latin typeface="Times New Roman" panose="02020603050405020304" pitchFamily="18" charset="0"/>
                <a:ea typeface="宋体" panose="02010600030101010101" pitchFamily="2" charset="-122"/>
                <a:cs typeface="Times New Roman" panose="02020603050405020304" pitchFamily="18" charset="0"/>
              </a:rPr>
              <a:t>n=n</a:t>
            </a:r>
            <a:r>
              <a:rPr lang="en-US" altLang="zh-CN" sz="1050" dirty="0">
                <a:latin typeface="宋体" panose="02010600030101010101" pitchFamily="2" charset="-122"/>
                <a:ea typeface="宋体" panose="02010600030101010101" pitchFamily="2" charset="-122"/>
                <a:cs typeface="Times New Roman" panose="02020603050405020304" pitchFamily="18" charset="0"/>
              </a:rPr>
              <a:t>+1</a:t>
            </a:r>
            <a:endParaRPr lang="zh-CN" altLang="en-US" sz="1050" dirty="0">
              <a:latin typeface="宋体" panose="02010600030101010101" pitchFamily="2" charset="-122"/>
              <a:ea typeface="宋体" panose="02010600030101010101" pitchFamily="2" charset="-122"/>
              <a:cs typeface="Times New Roman" panose="02020603050405020304" pitchFamily="18" charset="0"/>
            </a:endParaRPr>
          </a:p>
        </p:txBody>
      </p:sp>
      <p:sp>
        <p:nvSpPr>
          <p:cNvPr id="23" name="文本框 22"/>
          <p:cNvSpPr txBox="1"/>
          <p:nvPr/>
        </p:nvSpPr>
        <p:spPr>
          <a:xfrm>
            <a:off x="1649477" y="5602561"/>
            <a:ext cx="1603145" cy="307200"/>
          </a:xfrm>
          <a:prstGeom prst="rect">
            <a:avLst/>
          </a:prstGeom>
        </p:spPr>
        <p:txBody>
          <a:bodyPr wrap="square" rtlCol="0">
            <a:spAutoFit/>
          </a:bodyPr>
          <a:lstStyle/>
          <a:p>
            <a:pPr marL="0" indent="0" algn="ctr">
              <a:lnSpc>
                <a:spcPct val="130000"/>
              </a:lnSpc>
              <a:buNone/>
            </a:pPr>
            <a:r>
              <a:rPr lang="zh-CN" altLang="en-US" sz="1200" dirty="0" smtClean="0">
                <a:solidFill>
                  <a:schemeClr val="bg1">
                    <a:lumMod val="50000"/>
                  </a:schemeClr>
                </a:solidFill>
              </a:rPr>
              <a:t>主程序流程图</a:t>
            </a:r>
            <a:endParaRPr lang="zh-CN" altLang="en-US" sz="1200" dirty="0" smtClean="0">
              <a:solidFill>
                <a:schemeClr val="bg1">
                  <a:lumMod val="50000"/>
                </a:schemeClr>
              </a:solidFill>
            </a:endParaRPr>
          </a:p>
        </p:txBody>
      </p:sp>
      <p:sp>
        <p:nvSpPr>
          <p:cNvPr id="86" name="流程图: 过程 85"/>
          <p:cNvSpPr/>
          <p:nvPr/>
        </p:nvSpPr>
        <p:spPr>
          <a:xfrm>
            <a:off x="5437608" y="1860177"/>
            <a:ext cx="635000" cy="182927"/>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3429" rIns="0" bIns="33429" numCol="1" spcCol="0" rtlCol="0" fromWordArt="0" anchor="ctr" anchorCtr="0" forceAA="0" compatLnSpc="1">
            <a:prstTxWarp prst="textNoShape">
              <a:avLst/>
            </a:prstTxWarp>
            <a:spAutoFit/>
          </a:bodyPr>
          <a:lstStyle/>
          <a:p>
            <a:pPr algn="ctr"/>
            <a:r>
              <a:rPr lang="zh-CN" altLang="en-US" sz="750" dirty="0">
                <a:solidFill>
                  <a:schemeClr val="tx1"/>
                </a:solidFill>
                <a:latin typeface="宋体" panose="02010600030101010101" pitchFamily="2" charset="-122"/>
                <a:ea typeface="宋体" panose="02010600030101010101" pitchFamily="2" charset="-122"/>
              </a:rPr>
              <a:t>参数初始化</a:t>
            </a:r>
          </a:p>
        </p:txBody>
      </p:sp>
      <p:sp>
        <p:nvSpPr>
          <p:cNvPr id="87" name="流程图: 预定义过程 86"/>
          <p:cNvSpPr/>
          <p:nvPr/>
        </p:nvSpPr>
        <p:spPr>
          <a:xfrm>
            <a:off x="4707323" y="2232270"/>
            <a:ext cx="2104688" cy="313732"/>
          </a:xfrm>
          <a:prstGeom prst="flowChartPredefined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3429" rIns="0" bIns="33429" numCol="1" spcCol="0" rtlCol="0" fromWordArt="0" anchor="ctr" anchorCtr="0" forceAA="0" compatLnSpc="1">
            <a:prstTxWarp prst="textNoShape">
              <a:avLst/>
            </a:prstTxWarp>
            <a:spAutoFit/>
          </a:bodyPr>
          <a:lstStyle/>
          <a:p>
            <a:pPr algn="ctr"/>
            <a:r>
              <a:rPr lang="zh-CN" altLang="en-US" sz="75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调用</a:t>
            </a:r>
            <a:r>
              <a:rPr lang="en-US" altLang="zh-CN" sz="750"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damage_netsize</a:t>
            </a:r>
            <a:r>
              <a:rPr lang="zh-CN" altLang="en-US" sz="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子程序</a:t>
            </a:r>
            <a:r>
              <a:rPr lang="zh-CN" altLang="en-US" sz="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，确定各类型数据在文件中的位置</a:t>
            </a:r>
            <a:endParaRPr lang="zh-CN" altLang="en-US" sz="7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8" name="流程图: 预定义过程 87"/>
          <p:cNvSpPr/>
          <p:nvPr/>
        </p:nvSpPr>
        <p:spPr>
          <a:xfrm>
            <a:off x="4707323" y="2700051"/>
            <a:ext cx="2104687" cy="313732"/>
          </a:xfrm>
          <a:prstGeom prst="flowChartPredefined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3429" rIns="0" bIns="33429" numCol="1" spcCol="0" rtlCol="0" fromWordArt="0" anchor="ctr" anchorCtr="0" forceAA="0" compatLnSpc="1">
            <a:prstTxWarp prst="textNoShape">
              <a:avLst/>
            </a:prstTxWarp>
            <a:spAutoFit/>
          </a:bodyPr>
          <a:lstStyle/>
          <a:p>
            <a:pPr algn="ctr"/>
            <a:r>
              <a:rPr lang="zh-CN" altLang="en-US" sz="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调用</a:t>
            </a:r>
            <a:r>
              <a:rPr lang="en-US" altLang="zh-CN" sz="800"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damage_readdata</a:t>
            </a:r>
            <a:r>
              <a:rPr lang="zh-CN" altLang="en-US" sz="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子程序</a:t>
            </a:r>
            <a:r>
              <a:rPr lang="zh-CN" altLang="en-US" sz="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，分别读入各部分数据 ，保存到变量</a:t>
            </a:r>
            <a:r>
              <a:rPr lang="en-US" altLang="zh-CN" sz="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data</a:t>
            </a:r>
            <a:endParaRPr lang="zh-CN" altLang="en-US" sz="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9" name="流程图: 预定义过程 88"/>
          <p:cNvSpPr/>
          <p:nvPr/>
        </p:nvSpPr>
        <p:spPr>
          <a:xfrm>
            <a:off x="5084728" y="3702028"/>
            <a:ext cx="1354650" cy="290649"/>
          </a:xfrm>
          <a:prstGeom prst="flowChartPredefined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3429" rIns="0" bIns="33429" numCol="1" spcCol="0" rtlCol="0" fromWordArt="0" anchor="ctr" anchorCtr="0" forceAA="0" compatLnSpc="1">
            <a:prstTxWarp prst="textNoShape">
              <a:avLst/>
            </a:prstTxWarp>
            <a:spAutoFit/>
          </a:bodyPr>
          <a:lstStyle/>
          <a:p>
            <a:pPr algn="ctr"/>
            <a:r>
              <a:rPr lang="zh-CN" altLang="en-US" sz="7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调用</a:t>
            </a:r>
            <a:r>
              <a:rPr lang="en-US" altLang="zh-CN" sz="750"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damage_check</a:t>
            </a:r>
            <a:r>
              <a:rPr lang="zh-CN" altLang="en-US" sz="7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子程序</a:t>
            </a:r>
            <a:r>
              <a:rPr lang="zh-CN" altLang="en-US" sz="7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，检查管网</a:t>
            </a:r>
            <a:r>
              <a:rPr lang="en-US" altLang="zh-CN" sz="700"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net.inp</a:t>
            </a:r>
            <a:r>
              <a:rPr lang="zh-CN" altLang="en-US" sz="7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文件</a:t>
            </a:r>
            <a:endParaRPr lang="zh-CN" altLang="en-US" sz="7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90" name="流程图: 过程 89"/>
          <p:cNvSpPr/>
          <p:nvPr/>
        </p:nvSpPr>
        <p:spPr>
          <a:xfrm>
            <a:off x="4646904" y="3195904"/>
            <a:ext cx="2227910" cy="313732"/>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3429" rIns="0" bIns="33429" numCol="1" spcCol="0" rtlCol="0" fromWordArt="0" anchor="ctr" anchorCtr="0" forceAA="0" compatLnSpc="1">
            <a:prstTxWarp prst="textNoShape">
              <a:avLst/>
            </a:prstTxWarp>
            <a:spAutoFit/>
          </a:bodyPr>
          <a:lstStyle/>
          <a:p>
            <a:pPr algn="ctr"/>
            <a:r>
              <a:rPr lang="zh-CN" altLang="en-US" sz="800" dirty="0">
                <a:solidFill>
                  <a:schemeClr val="tx1"/>
                </a:solidFill>
                <a:latin typeface="宋体" panose="02010600030101010101" pitchFamily="2" charset="-122"/>
                <a:ea typeface="宋体" panose="02010600030101010101" pitchFamily="2" charset="-122"/>
              </a:rPr>
              <a:t>提取数据</a:t>
            </a:r>
            <a:r>
              <a:rPr lang="zh-CN" altLang="en-US" sz="800" dirty="0">
                <a:solidFill>
                  <a:schemeClr val="tx1"/>
                </a:solidFill>
                <a:latin typeface="宋体" panose="02010600030101010101" pitchFamily="2" charset="-122"/>
                <a:ea typeface="宋体" panose="02010600030101010101" pitchFamily="2" charset="-122"/>
              </a:rPr>
              <a:t>：水源编号；用户点编号；</a:t>
            </a:r>
            <a:endParaRPr lang="en-US" altLang="zh-CN" sz="800" dirty="0">
              <a:solidFill>
                <a:schemeClr val="tx1"/>
              </a:solidFill>
              <a:latin typeface="宋体" panose="02010600030101010101" pitchFamily="2" charset="-122"/>
              <a:ea typeface="宋体" panose="02010600030101010101" pitchFamily="2" charset="-122"/>
            </a:endParaRPr>
          </a:p>
          <a:p>
            <a:pPr algn="ctr"/>
            <a:r>
              <a:rPr lang="zh-CN" altLang="en-US" sz="800" dirty="0">
                <a:solidFill>
                  <a:schemeClr val="tx1"/>
                </a:solidFill>
                <a:latin typeface="宋体" panose="02010600030101010101" pitchFamily="2" charset="-122"/>
                <a:ea typeface="宋体" panose="02010600030101010101" pitchFamily="2" charset="-122"/>
              </a:rPr>
              <a:t>水池点编号；管线编号及其起止节点；</a:t>
            </a:r>
            <a:endParaRPr lang="en-US" altLang="zh-CN" sz="800" dirty="0">
              <a:solidFill>
                <a:schemeClr val="tx1"/>
              </a:solidFill>
              <a:latin typeface="宋体" panose="02010600030101010101" pitchFamily="2" charset="-122"/>
              <a:ea typeface="宋体" panose="02010600030101010101" pitchFamily="2" charset="-122"/>
            </a:endParaRPr>
          </a:p>
        </p:txBody>
      </p:sp>
      <p:sp>
        <p:nvSpPr>
          <p:cNvPr id="91" name="流程图: 决策 90"/>
          <p:cNvSpPr/>
          <p:nvPr/>
        </p:nvSpPr>
        <p:spPr>
          <a:xfrm>
            <a:off x="5259511" y="4211950"/>
            <a:ext cx="991193" cy="363377"/>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3429" rIns="0" bIns="33429" numCol="1" spcCol="0" rtlCol="0" fromWordArt="0" anchor="ctr" anchorCtr="0" forceAA="0" compatLnSpc="1">
            <a:prstTxWarp prst="textNoShape">
              <a:avLst/>
            </a:prstTxWarp>
            <a:spAutoFit/>
          </a:bodyPr>
          <a:lstStyle/>
          <a:p>
            <a:pPr algn="ctr"/>
            <a:r>
              <a:rPr lang="en-US" altLang="zh-CN" sz="7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RCODE==0</a:t>
            </a:r>
            <a:endParaRPr lang="zh-CN" altLang="en-US" sz="750" dirty="0">
              <a:solidFill>
                <a:schemeClr val="tx1"/>
              </a:solidFill>
              <a:latin typeface="宋体" panose="02010600030101010101" pitchFamily="2" charset="-122"/>
              <a:ea typeface="宋体" panose="02010600030101010101" pitchFamily="2" charset="-122"/>
            </a:endParaRPr>
          </a:p>
        </p:txBody>
      </p:sp>
      <p:cxnSp>
        <p:nvCxnSpPr>
          <p:cNvPr id="92" name="直接箭头连接符 91"/>
          <p:cNvCxnSpPr>
            <a:stCxn id="94" idx="2"/>
            <a:endCxn id="114" idx="0"/>
          </p:cNvCxnSpPr>
          <p:nvPr/>
        </p:nvCxnSpPr>
        <p:spPr>
          <a:xfrm>
            <a:off x="8056694" y="4575785"/>
            <a:ext cx="10174" cy="43352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流程图: 决策 92"/>
          <p:cNvSpPr/>
          <p:nvPr/>
        </p:nvSpPr>
        <p:spPr>
          <a:xfrm>
            <a:off x="6439379" y="4220605"/>
            <a:ext cx="991193" cy="363377"/>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3429" rIns="0" bIns="33429" numCol="1" spcCol="0" rtlCol="0" fromWordArt="0" anchor="ctr" anchorCtr="0" forceAA="0" compatLnSpc="1">
            <a:prstTxWarp prst="textNoShape">
              <a:avLst/>
            </a:prstTxWarp>
            <a:spAutoFit/>
          </a:bodyPr>
          <a:lstStyle/>
          <a:p>
            <a:pPr algn="ctr"/>
            <a:r>
              <a:rPr lang="en-US" altLang="zh-CN" sz="7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RCODE==1</a:t>
            </a:r>
            <a:endParaRPr lang="zh-CN" altLang="en-US" sz="750" dirty="0">
              <a:solidFill>
                <a:schemeClr val="tx1"/>
              </a:solidFill>
              <a:latin typeface="宋体" panose="02010600030101010101" pitchFamily="2" charset="-122"/>
              <a:ea typeface="宋体" panose="02010600030101010101" pitchFamily="2" charset="-122"/>
            </a:endParaRPr>
          </a:p>
        </p:txBody>
      </p:sp>
      <p:sp>
        <p:nvSpPr>
          <p:cNvPr id="94" name="流程图: 决策 93"/>
          <p:cNvSpPr/>
          <p:nvPr/>
        </p:nvSpPr>
        <p:spPr>
          <a:xfrm>
            <a:off x="7561097" y="4212408"/>
            <a:ext cx="991193" cy="363377"/>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3429" rIns="0" bIns="33429" numCol="1" spcCol="0" rtlCol="0" fromWordArt="0" anchor="ctr" anchorCtr="0" forceAA="0" compatLnSpc="1">
            <a:prstTxWarp prst="textNoShape">
              <a:avLst/>
            </a:prstTxWarp>
            <a:spAutoFit/>
          </a:bodyPr>
          <a:lstStyle/>
          <a:p>
            <a:pPr algn="ctr"/>
            <a:r>
              <a:rPr lang="en-US" altLang="zh-CN" sz="7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RCODE==2</a:t>
            </a:r>
            <a:endParaRPr lang="zh-CN" altLang="en-US" sz="750" dirty="0">
              <a:solidFill>
                <a:schemeClr val="tx1"/>
              </a:solidFill>
              <a:latin typeface="宋体" panose="02010600030101010101" pitchFamily="2" charset="-122"/>
              <a:ea typeface="宋体" panose="02010600030101010101" pitchFamily="2" charset="-122"/>
            </a:endParaRPr>
          </a:p>
        </p:txBody>
      </p:sp>
      <p:sp>
        <p:nvSpPr>
          <p:cNvPr id="95" name="圆角矩形 94"/>
          <p:cNvSpPr/>
          <p:nvPr/>
        </p:nvSpPr>
        <p:spPr>
          <a:xfrm>
            <a:off x="6643814" y="5587998"/>
            <a:ext cx="582320" cy="133795"/>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zh-CN" altLang="en-US" sz="786" dirty="0">
                <a:solidFill>
                  <a:schemeClr val="tx1"/>
                </a:solidFill>
                <a:latin typeface="宋体" panose="02010600030101010101" pitchFamily="2" charset="-122"/>
                <a:ea typeface="宋体" panose="02010600030101010101" pitchFamily="2" charset="-122"/>
              </a:rPr>
              <a:t>结束 </a:t>
            </a:r>
          </a:p>
        </p:txBody>
      </p:sp>
      <p:cxnSp>
        <p:nvCxnSpPr>
          <p:cNvPr id="96" name="直接箭头连接符 95"/>
          <p:cNvCxnSpPr>
            <a:stCxn id="93" idx="2"/>
            <a:endCxn id="112" idx="0"/>
          </p:cNvCxnSpPr>
          <p:nvPr/>
        </p:nvCxnSpPr>
        <p:spPr>
          <a:xfrm flipH="1">
            <a:off x="6934974" y="4583982"/>
            <a:ext cx="2" cy="42532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肘形连接符 96"/>
          <p:cNvCxnSpPr>
            <a:stCxn id="114" idx="2"/>
            <a:endCxn id="95" idx="3"/>
          </p:cNvCxnSpPr>
          <p:nvPr/>
        </p:nvCxnSpPr>
        <p:spPr>
          <a:xfrm rot="5400000">
            <a:off x="7415171" y="5003198"/>
            <a:ext cx="462661" cy="840734"/>
          </a:xfrm>
          <a:prstGeom prst="bent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a:stCxn id="142" idx="4"/>
            <a:endCxn id="86" idx="0"/>
          </p:cNvCxnSpPr>
          <p:nvPr/>
        </p:nvCxnSpPr>
        <p:spPr>
          <a:xfrm flipH="1">
            <a:off x="5755108" y="1615949"/>
            <a:ext cx="6946" cy="244228"/>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a:stCxn id="86" idx="2"/>
            <a:endCxn id="87" idx="0"/>
          </p:cNvCxnSpPr>
          <p:nvPr/>
        </p:nvCxnSpPr>
        <p:spPr>
          <a:xfrm>
            <a:off x="5755108" y="2043104"/>
            <a:ext cx="4559" cy="18916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87" idx="2"/>
            <a:endCxn id="88" idx="0"/>
          </p:cNvCxnSpPr>
          <p:nvPr/>
        </p:nvCxnSpPr>
        <p:spPr>
          <a:xfrm>
            <a:off x="5759667" y="2546002"/>
            <a:ext cx="0" cy="15404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88" idx="2"/>
            <a:endCxn id="90" idx="0"/>
          </p:cNvCxnSpPr>
          <p:nvPr/>
        </p:nvCxnSpPr>
        <p:spPr>
          <a:xfrm>
            <a:off x="5759667" y="3013783"/>
            <a:ext cx="1192" cy="18212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a:stCxn id="90" idx="2"/>
            <a:endCxn id="89" idx="0"/>
          </p:cNvCxnSpPr>
          <p:nvPr/>
        </p:nvCxnSpPr>
        <p:spPr>
          <a:xfrm>
            <a:off x="5760859" y="3509636"/>
            <a:ext cx="1194" cy="19239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a:stCxn id="89" idx="2"/>
            <a:endCxn id="91" idx="0"/>
          </p:cNvCxnSpPr>
          <p:nvPr/>
        </p:nvCxnSpPr>
        <p:spPr>
          <a:xfrm flipH="1">
            <a:off x="5755108" y="3992678"/>
            <a:ext cx="6945" cy="21927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a:stCxn id="91" idx="2"/>
            <a:endCxn id="106" idx="0"/>
          </p:cNvCxnSpPr>
          <p:nvPr/>
        </p:nvCxnSpPr>
        <p:spPr>
          <a:xfrm>
            <a:off x="5755108" y="4575327"/>
            <a:ext cx="6945" cy="37124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流程图: 预定义过程 105"/>
          <p:cNvSpPr/>
          <p:nvPr/>
        </p:nvSpPr>
        <p:spPr>
          <a:xfrm>
            <a:off x="5022826" y="4946576"/>
            <a:ext cx="1478453" cy="313732"/>
          </a:xfrm>
          <a:prstGeom prst="flowChartPredefined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3429" rIns="0" bIns="33429" numCol="1" spcCol="0" rtlCol="0" fromWordArt="0" anchor="ctr" anchorCtr="0" forceAA="0" compatLnSpc="1">
            <a:prstTxWarp prst="textNoShape">
              <a:avLst/>
            </a:prstTxWarp>
            <a:spAutoFit/>
          </a:bodyPr>
          <a:lstStyle/>
          <a:p>
            <a:pPr algn="ctr"/>
            <a:r>
              <a:rPr lang="zh-CN" altLang="en-US" sz="800" dirty="0" smtClean="0">
                <a:solidFill>
                  <a:schemeClr val="tx1"/>
                </a:solidFill>
                <a:latin typeface="Times New Roman" panose="02020603050405020304" pitchFamily="18" charset="0"/>
                <a:cs typeface="Times New Roman" panose="02020603050405020304" pitchFamily="18" charset="0"/>
              </a:rPr>
              <a:t>调用</a:t>
            </a:r>
            <a:r>
              <a:rPr lang="en-US" altLang="zh-CN" sz="800" dirty="0" err="1" smtClean="0">
                <a:solidFill>
                  <a:schemeClr val="tx1"/>
                </a:solidFill>
                <a:latin typeface="Times New Roman" panose="02020603050405020304" pitchFamily="18" charset="0"/>
                <a:cs typeface="Times New Roman" panose="02020603050405020304" pitchFamily="18" charset="0"/>
              </a:rPr>
              <a:t>damage_execut</a:t>
            </a:r>
            <a:r>
              <a:rPr lang="zh-CN" altLang="en-US" sz="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子程序</a:t>
            </a:r>
            <a:r>
              <a:rPr lang="zh-CN" altLang="en-US" sz="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，生成破坏</a:t>
            </a:r>
            <a:endParaRPr lang="en-US" altLang="zh-CN" sz="800" dirty="0">
              <a:latin typeface="Times New Roman" panose="02020603050405020304" pitchFamily="18" charset="0"/>
              <a:cs typeface="Times New Roman" panose="02020603050405020304" pitchFamily="18" charset="0"/>
            </a:endParaRPr>
          </a:p>
        </p:txBody>
      </p:sp>
      <p:sp>
        <p:nvSpPr>
          <p:cNvPr id="108" name="流程图: 预定义过程 107"/>
          <p:cNvSpPr/>
          <p:nvPr/>
        </p:nvSpPr>
        <p:spPr>
          <a:xfrm>
            <a:off x="5022826" y="5467985"/>
            <a:ext cx="1478453" cy="290649"/>
          </a:xfrm>
          <a:prstGeom prst="flowChartPredefined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3429" rIns="0" bIns="33429" numCol="1" spcCol="0" rtlCol="0" fromWordArt="0" anchor="ctr" anchorCtr="0" forceAA="0" compatLnSpc="1">
            <a:prstTxWarp prst="textNoShape">
              <a:avLst/>
            </a:prstTxWarp>
            <a:spAutoFit/>
          </a:bodyPr>
          <a:lstStyle/>
          <a:p>
            <a:pPr algn="ctr"/>
            <a:r>
              <a:rPr lang="zh-CN" altLang="en-US" sz="700" dirty="0">
                <a:solidFill>
                  <a:schemeClr val="tx1"/>
                </a:solidFill>
                <a:latin typeface="Times New Roman" panose="02020603050405020304" pitchFamily="18" charset="0"/>
                <a:cs typeface="Times New Roman" panose="02020603050405020304" pitchFamily="18" charset="0"/>
              </a:rPr>
              <a:t>调用</a:t>
            </a:r>
            <a:r>
              <a:rPr lang="en-US" altLang="zh-CN" sz="750" dirty="0" err="1" smtClean="0">
                <a:solidFill>
                  <a:schemeClr val="tx1"/>
                </a:solidFill>
              </a:rPr>
              <a:t>damage_creatjunctions</a:t>
            </a:r>
            <a:r>
              <a:rPr lang="zh-CN" altLang="en-US" sz="7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子程序</a:t>
            </a:r>
            <a:r>
              <a:rPr lang="en-US" altLang="zh-CN" sz="7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7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生成新节点的数据</a:t>
            </a:r>
            <a:endParaRPr lang="zh-CN" altLang="en-US" sz="750" dirty="0">
              <a:solidFill>
                <a:schemeClr val="tx1"/>
              </a:solidFill>
            </a:endParaRPr>
          </a:p>
        </p:txBody>
      </p:sp>
      <p:cxnSp>
        <p:nvCxnSpPr>
          <p:cNvPr id="109" name="直接箭头连接符 108"/>
          <p:cNvCxnSpPr>
            <a:stCxn id="106" idx="2"/>
            <a:endCxn id="108" idx="0"/>
          </p:cNvCxnSpPr>
          <p:nvPr/>
        </p:nvCxnSpPr>
        <p:spPr>
          <a:xfrm>
            <a:off x="5762053" y="5260308"/>
            <a:ext cx="0" cy="20767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91" idx="3"/>
            <a:endCxn id="93" idx="1"/>
          </p:cNvCxnSpPr>
          <p:nvPr/>
        </p:nvCxnSpPr>
        <p:spPr>
          <a:xfrm>
            <a:off x="6250704" y="4393639"/>
            <a:ext cx="188675" cy="865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a:stCxn id="93" idx="3"/>
            <a:endCxn id="94" idx="1"/>
          </p:cNvCxnSpPr>
          <p:nvPr/>
        </p:nvCxnSpPr>
        <p:spPr>
          <a:xfrm flipV="1">
            <a:off x="7430572" y="4394097"/>
            <a:ext cx="130525" cy="819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流程图: 过程 111"/>
          <p:cNvSpPr/>
          <p:nvPr/>
        </p:nvSpPr>
        <p:spPr>
          <a:xfrm>
            <a:off x="6542306" y="5009309"/>
            <a:ext cx="785336" cy="182927"/>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3429" rIns="0" bIns="33429" numCol="1" spcCol="0" rtlCol="0" fromWordArt="0" anchor="ctr" anchorCtr="0" forceAA="0" compatLnSpc="1">
            <a:prstTxWarp prst="textNoShape">
              <a:avLst/>
            </a:prstTxWarp>
            <a:spAutoFit/>
          </a:bodyPr>
          <a:lstStyle/>
          <a:p>
            <a:pPr algn="ctr"/>
            <a:r>
              <a:rPr lang="zh-CN" altLang="en-US" sz="750" dirty="0">
                <a:solidFill>
                  <a:schemeClr val="tx1"/>
                </a:solidFill>
                <a:latin typeface="宋体" panose="02010600030101010101" pitchFamily="2" charset="-122"/>
                <a:ea typeface="宋体" panose="02010600030101010101" pitchFamily="2" charset="-122"/>
              </a:rPr>
              <a:t>显示无水源</a:t>
            </a:r>
          </a:p>
        </p:txBody>
      </p:sp>
      <p:cxnSp>
        <p:nvCxnSpPr>
          <p:cNvPr id="113" name="直接箭头连接符 112"/>
          <p:cNvCxnSpPr>
            <a:stCxn id="112" idx="2"/>
            <a:endCxn id="95" idx="0"/>
          </p:cNvCxnSpPr>
          <p:nvPr/>
        </p:nvCxnSpPr>
        <p:spPr>
          <a:xfrm>
            <a:off x="6934974" y="5192236"/>
            <a:ext cx="0" cy="39576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流程图: 过程 113"/>
          <p:cNvSpPr/>
          <p:nvPr/>
        </p:nvSpPr>
        <p:spPr>
          <a:xfrm>
            <a:off x="7674200" y="5009308"/>
            <a:ext cx="785336" cy="182927"/>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3429" rIns="0" bIns="33429" numCol="1" spcCol="0" rtlCol="0" fromWordArt="0" anchor="ctr" anchorCtr="0" forceAA="0" compatLnSpc="1">
            <a:prstTxWarp prst="textNoShape">
              <a:avLst/>
            </a:prstTxWarp>
            <a:spAutoFit/>
          </a:bodyPr>
          <a:lstStyle/>
          <a:p>
            <a:pPr algn="ctr"/>
            <a:r>
              <a:rPr lang="zh-CN" altLang="en-US" sz="750" dirty="0">
                <a:solidFill>
                  <a:schemeClr val="tx1"/>
                </a:solidFill>
                <a:latin typeface="宋体" panose="02010600030101010101" pitchFamily="2" charset="-122"/>
                <a:ea typeface="宋体" panose="02010600030101010101" pitchFamily="2" charset="-122"/>
              </a:rPr>
              <a:t>显示管网不连通</a:t>
            </a:r>
          </a:p>
        </p:txBody>
      </p:sp>
      <p:sp>
        <p:nvSpPr>
          <p:cNvPr id="115" name="流程图: 过程 114"/>
          <p:cNvSpPr/>
          <p:nvPr/>
        </p:nvSpPr>
        <p:spPr>
          <a:xfrm>
            <a:off x="4739174" y="6380853"/>
            <a:ext cx="2045753" cy="313732"/>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3429" rIns="0" bIns="33429" numCol="1" spcCol="0" rtlCol="0" fromWordArt="0" anchor="ctr" anchorCtr="0" forceAA="0" compatLnSpc="1">
            <a:prstTxWarp prst="textNoShape">
              <a:avLst/>
            </a:prstTxWarp>
            <a:spAutoFit/>
          </a:bodyPr>
          <a:lstStyle/>
          <a:p>
            <a:pPr algn="ctr"/>
            <a:r>
              <a:rPr lang="zh-CN" altLang="en-US" sz="800" dirty="0">
                <a:solidFill>
                  <a:schemeClr val="tx1"/>
                </a:solidFill>
                <a:latin typeface="宋体" panose="02010600030101010101" pitchFamily="2" charset="-122"/>
                <a:ea typeface="宋体" panose="02010600030101010101" pitchFamily="2" charset="-122"/>
              </a:rPr>
              <a:t>提取数据：水源编号；用户点编号；</a:t>
            </a:r>
            <a:endParaRPr lang="en-US" altLang="zh-CN" sz="800" dirty="0">
              <a:solidFill>
                <a:schemeClr val="tx1"/>
              </a:solidFill>
              <a:latin typeface="宋体" panose="02010600030101010101" pitchFamily="2" charset="-122"/>
              <a:ea typeface="宋体" panose="02010600030101010101" pitchFamily="2" charset="-122"/>
            </a:endParaRPr>
          </a:p>
          <a:p>
            <a:pPr algn="ctr"/>
            <a:r>
              <a:rPr lang="zh-CN" altLang="en-US" sz="800" dirty="0">
                <a:solidFill>
                  <a:schemeClr val="tx1"/>
                </a:solidFill>
                <a:latin typeface="宋体" panose="02010600030101010101" pitchFamily="2" charset="-122"/>
                <a:ea typeface="宋体" panose="02010600030101010101" pitchFamily="2" charset="-122"/>
              </a:rPr>
              <a:t>水池点编号；管线编号及其起止节点</a:t>
            </a:r>
            <a:r>
              <a:rPr lang="zh-CN" altLang="en-US" sz="800" dirty="0" smtClean="0">
                <a:solidFill>
                  <a:schemeClr val="tx1"/>
                </a:solidFill>
                <a:latin typeface="宋体" panose="02010600030101010101" pitchFamily="2" charset="-122"/>
                <a:ea typeface="宋体" panose="02010600030101010101" pitchFamily="2" charset="-122"/>
              </a:rPr>
              <a:t>；</a:t>
            </a:r>
            <a:endParaRPr lang="zh-CN" altLang="en-US" sz="750" dirty="0">
              <a:solidFill>
                <a:schemeClr val="tx1"/>
              </a:solidFill>
              <a:latin typeface="宋体" panose="02010600030101010101" pitchFamily="2" charset="-122"/>
              <a:ea typeface="宋体" panose="02010600030101010101" pitchFamily="2" charset="-122"/>
            </a:endParaRPr>
          </a:p>
        </p:txBody>
      </p:sp>
      <p:cxnSp>
        <p:nvCxnSpPr>
          <p:cNvPr id="116" name="直接箭头连接符 115"/>
          <p:cNvCxnSpPr>
            <a:stCxn id="108" idx="2"/>
            <a:endCxn id="140" idx="0"/>
          </p:cNvCxnSpPr>
          <p:nvPr/>
        </p:nvCxnSpPr>
        <p:spPr>
          <a:xfrm>
            <a:off x="5762053" y="5758634"/>
            <a:ext cx="0" cy="16593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7" name="流程图: 预定义过程 116"/>
          <p:cNvSpPr/>
          <p:nvPr/>
        </p:nvSpPr>
        <p:spPr>
          <a:xfrm>
            <a:off x="9350027" y="3025456"/>
            <a:ext cx="1354650" cy="313732"/>
          </a:xfrm>
          <a:prstGeom prst="flowChartPredefined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3429" rIns="0" bIns="33429" numCol="1" spcCol="0" rtlCol="0" fromWordArt="0" anchor="ctr" anchorCtr="0" forceAA="0" compatLnSpc="1">
            <a:prstTxWarp prst="textNoShape">
              <a:avLst/>
            </a:prstTxWarp>
            <a:spAutoFit/>
          </a:bodyPr>
          <a:lstStyle/>
          <a:p>
            <a:pPr algn="ctr"/>
            <a:r>
              <a:rPr lang="zh-CN" altLang="en-US" sz="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调用</a:t>
            </a:r>
            <a:r>
              <a:rPr lang="en-US" altLang="zh-CN" sz="8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damage_check</a:t>
            </a:r>
            <a:r>
              <a:rPr lang="zh-CN" altLang="en-US" sz="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子程序，检查</a:t>
            </a:r>
            <a:r>
              <a:rPr lang="zh-CN" altLang="en-US" sz="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管网连通性</a:t>
            </a:r>
            <a:endParaRPr lang="zh-CN" altLang="en-US" sz="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8" name="流程图: 决策 117"/>
          <p:cNvSpPr/>
          <p:nvPr/>
        </p:nvSpPr>
        <p:spPr>
          <a:xfrm>
            <a:off x="9495743" y="3618945"/>
            <a:ext cx="1063218" cy="363377"/>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3429" rIns="0" bIns="33429" numCol="1" spcCol="0" rtlCol="0" fromWordArt="0" anchor="ctr" anchorCtr="0" forceAA="0" compatLnSpc="1">
            <a:prstTxWarp prst="textNoShape">
              <a:avLst/>
            </a:prstTxWarp>
            <a:spAutoFit/>
          </a:bodyPr>
          <a:lstStyle/>
          <a:p>
            <a:pPr algn="ctr"/>
            <a:r>
              <a:rPr lang="en-US" altLang="zh-CN" sz="7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RCODE1==0</a:t>
            </a:r>
            <a:endParaRPr lang="zh-CN" altLang="en-US" sz="750" dirty="0">
              <a:solidFill>
                <a:schemeClr val="tx1"/>
              </a:solidFill>
              <a:latin typeface="宋体" panose="02010600030101010101" pitchFamily="2" charset="-122"/>
              <a:ea typeface="宋体" panose="02010600030101010101" pitchFamily="2" charset="-122"/>
            </a:endParaRPr>
          </a:p>
        </p:txBody>
      </p:sp>
      <p:cxnSp>
        <p:nvCxnSpPr>
          <p:cNvPr id="120" name="直接箭头连接符 119"/>
          <p:cNvCxnSpPr>
            <a:stCxn id="117" idx="2"/>
            <a:endCxn id="118" idx="0"/>
          </p:cNvCxnSpPr>
          <p:nvPr/>
        </p:nvCxnSpPr>
        <p:spPr>
          <a:xfrm>
            <a:off x="10027352" y="3339188"/>
            <a:ext cx="0" cy="27975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2" name="文本框 121"/>
          <p:cNvSpPr txBox="1"/>
          <p:nvPr/>
        </p:nvSpPr>
        <p:spPr>
          <a:xfrm>
            <a:off x="5825375" y="4708684"/>
            <a:ext cx="280846" cy="207749"/>
          </a:xfrm>
          <a:prstGeom prst="rect">
            <a:avLst/>
          </a:prstGeom>
          <a:noFill/>
          <a:ln w="6350">
            <a:noFill/>
          </a:ln>
        </p:spPr>
        <p:txBody>
          <a:bodyPr wrap="none" rtlCol="0">
            <a:spAutoFit/>
          </a:bodyPr>
          <a:lstStyle/>
          <a:p>
            <a:r>
              <a:rPr lang="zh-CN" altLang="en-US" sz="750" dirty="0">
                <a:latin typeface="宋体" panose="02010600030101010101" pitchFamily="2" charset="-122"/>
                <a:ea typeface="宋体" panose="02010600030101010101" pitchFamily="2" charset="-122"/>
              </a:rPr>
              <a:t>是</a:t>
            </a:r>
          </a:p>
        </p:txBody>
      </p:sp>
      <p:sp>
        <p:nvSpPr>
          <p:cNvPr id="123" name="文本框 122"/>
          <p:cNvSpPr txBox="1"/>
          <p:nvPr/>
        </p:nvSpPr>
        <p:spPr>
          <a:xfrm>
            <a:off x="6949146" y="4684435"/>
            <a:ext cx="280846" cy="207749"/>
          </a:xfrm>
          <a:prstGeom prst="rect">
            <a:avLst/>
          </a:prstGeom>
          <a:noFill/>
          <a:ln w="6350">
            <a:noFill/>
          </a:ln>
        </p:spPr>
        <p:txBody>
          <a:bodyPr wrap="none" rtlCol="0">
            <a:spAutoFit/>
          </a:bodyPr>
          <a:lstStyle/>
          <a:p>
            <a:r>
              <a:rPr lang="zh-CN" altLang="en-US" sz="750" dirty="0">
                <a:latin typeface="宋体" panose="02010600030101010101" pitchFamily="2" charset="-122"/>
                <a:ea typeface="宋体" panose="02010600030101010101" pitchFamily="2" charset="-122"/>
              </a:rPr>
              <a:t>是</a:t>
            </a:r>
          </a:p>
        </p:txBody>
      </p:sp>
      <p:sp>
        <p:nvSpPr>
          <p:cNvPr id="124" name="文本框 123"/>
          <p:cNvSpPr txBox="1"/>
          <p:nvPr/>
        </p:nvSpPr>
        <p:spPr>
          <a:xfrm>
            <a:off x="8103457" y="4663506"/>
            <a:ext cx="280846" cy="207749"/>
          </a:xfrm>
          <a:prstGeom prst="rect">
            <a:avLst/>
          </a:prstGeom>
          <a:noFill/>
          <a:ln w="6350">
            <a:noFill/>
          </a:ln>
        </p:spPr>
        <p:txBody>
          <a:bodyPr wrap="square" rtlCol="0">
            <a:spAutoFit/>
          </a:bodyPr>
          <a:lstStyle/>
          <a:p>
            <a:r>
              <a:rPr lang="zh-CN" altLang="en-US" sz="750">
                <a:latin typeface="宋体" panose="02010600030101010101" pitchFamily="2" charset="-122"/>
                <a:ea typeface="宋体" panose="02010600030101010101" pitchFamily="2" charset="-122"/>
              </a:rPr>
              <a:t>是</a:t>
            </a:r>
          </a:p>
        </p:txBody>
      </p:sp>
      <p:sp>
        <p:nvSpPr>
          <p:cNvPr id="125" name="文本框 124"/>
          <p:cNvSpPr txBox="1"/>
          <p:nvPr/>
        </p:nvSpPr>
        <p:spPr>
          <a:xfrm>
            <a:off x="6199723" y="4445215"/>
            <a:ext cx="280846" cy="207749"/>
          </a:xfrm>
          <a:prstGeom prst="rect">
            <a:avLst/>
          </a:prstGeom>
          <a:noFill/>
          <a:ln w="6350">
            <a:noFill/>
          </a:ln>
        </p:spPr>
        <p:txBody>
          <a:bodyPr wrap="none" rtlCol="0">
            <a:spAutoFit/>
          </a:bodyPr>
          <a:lstStyle/>
          <a:p>
            <a:r>
              <a:rPr lang="zh-CN" altLang="en-US" sz="750" dirty="0">
                <a:latin typeface="宋体" panose="02010600030101010101" pitchFamily="2" charset="-122"/>
                <a:ea typeface="宋体" panose="02010600030101010101" pitchFamily="2" charset="-122"/>
              </a:rPr>
              <a:t>否</a:t>
            </a:r>
          </a:p>
        </p:txBody>
      </p:sp>
      <p:sp>
        <p:nvSpPr>
          <p:cNvPr id="126" name="文本框 125"/>
          <p:cNvSpPr txBox="1"/>
          <p:nvPr/>
        </p:nvSpPr>
        <p:spPr>
          <a:xfrm>
            <a:off x="7398906" y="4421165"/>
            <a:ext cx="280846" cy="207749"/>
          </a:xfrm>
          <a:prstGeom prst="rect">
            <a:avLst/>
          </a:prstGeom>
          <a:noFill/>
          <a:ln w="6350">
            <a:noFill/>
          </a:ln>
        </p:spPr>
        <p:txBody>
          <a:bodyPr wrap="none" rtlCol="0">
            <a:spAutoFit/>
          </a:bodyPr>
          <a:lstStyle/>
          <a:p>
            <a:r>
              <a:rPr lang="zh-CN" altLang="en-US" sz="750" dirty="0">
                <a:latin typeface="宋体" panose="02010600030101010101" pitchFamily="2" charset="-122"/>
                <a:ea typeface="宋体" panose="02010600030101010101" pitchFamily="2" charset="-122"/>
              </a:rPr>
              <a:t>否</a:t>
            </a:r>
          </a:p>
        </p:txBody>
      </p:sp>
      <p:sp>
        <p:nvSpPr>
          <p:cNvPr id="127" name="流程图: 预定义过程 126"/>
          <p:cNvSpPr/>
          <p:nvPr/>
        </p:nvSpPr>
        <p:spPr>
          <a:xfrm>
            <a:off x="10855009" y="4133122"/>
            <a:ext cx="1272848" cy="298343"/>
          </a:xfrm>
          <a:prstGeom prst="flowChartPredefined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3429" rIns="0" bIns="33429" numCol="1" spcCol="0" rtlCol="0" fromWordArt="0" anchor="ctr" anchorCtr="0" forceAA="0" compatLnSpc="1">
            <a:prstTxWarp prst="textNoShape">
              <a:avLst/>
            </a:prstTxWarp>
            <a:spAutoFit/>
          </a:bodyPr>
          <a:lstStyle/>
          <a:p>
            <a:r>
              <a:rPr lang="zh-CN" altLang="en-US" sz="750" dirty="0">
                <a:solidFill>
                  <a:schemeClr val="tx1"/>
                </a:solidFill>
                <a:latin typeface="Times New Roman" panose="02020603050405020304" pitchFamily="18" charset="0"/>
                <a:cs typeface="Times New Roman" panose="02020603050405020304" pitchFamily="18" charset="0"/>
              </a:rPr>
              <a:t>调用</a:t>
            </a:r>
            <a:r>
              <a:rPr lang="en-US" altLang="zh-CN" sz="750" dirty="0" err="1" smtClean="0">
                <a:solidFill>
                  <a:schemeClr val="tx1"/>
                </a:solidFill>
                <a:latin typeface="Times New Roman" panose="02020603050405020304" pitchFamily="18" charset="0"/>
                <a:cs typeface="Times New Roman" panose="02020603050405020304" pitchFamily="18" charset="0"/>
              </a:rPr>
              <a:t>damage_din</a:t>
            </a:r>
            <a:r>
              <a:rPr lang="zh-CN" altLang="en-US" sz="750" dirty="0" smtClean="0">
                <a:solidFill>
                  <a:schemeClr val="tx1"/>
                </a:solidFill>
                <a:latin typeface="Times New Roman" panose="02020603050405020304" pitchFamily="18" charset="0"/>
                <a:cs typeface="Times New Roman" panose="02020603050405020304" pitchFamily="18" charset="0"/>
              </a:rPr>
              <a:t>，</a:t>
            </a:r>
            <a:r>
              <a:rPr lang="zh-CN" altLang="en-US" sz="750" dirty="0">
                <a:solidFill>
                  <a:schemeClr val="tx1"/>
                </a:solidFill>
                <a:latin typeface="Times New Roman" panose="02020603050405020304" pitchFamily="18" charset="0"/>
                <a:cs typeface="Times New Roman" panose="02020603050405020304" pitchFamily="18" charset="0"/>
              </a:rPr>
              <a:t>处理数据格式</a:t>
            </a:r>
            <a:endParaRPr lang="en-US" altLang="zh-CN" sz="750" dirty="0">
              <a:solidFill>
                <a:schemeClr val="tx1"/>
              </a:solidFill>
              <a:latin typeface="Times New Roman" panose="02020603050405020304" pitchFamily="18" charset="0"/>
              <a:cs typeface="Times New Roman" panose="02020603050405020304" pitchFamily="18" charset="0"/>
            </a:endParaRPr>
          </a:p>
        </p:txBody>
      </p:sp>
      <p:cxnSp>
        <p:nvCxnSpPr>
          <p:cNvPr id="128" name="肘形连接符 127"/>
          <p:cNvCxnSpPr>
            <a:stCxn id="118" idx="3"/>
            <a:endCxn id="127" idx="0"/>
          </p:cNvCxnSpPr>
          <p:nvPr/>
        </p:nvCxnSpPr>
        <p:spPr>
          <a:xfrm>
            <a:off x="10558961" y="3800634"/>
            <a:ext cx="932472" cy="332488"/>
          </a:xfrm>
          <a:prstGeom prst="bent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9" name="流程图: 预定义过程 128"/>
          <p:cNvSpPr/>
          <p:nvPr/>
        </p:nvSpPr>
        <p:spPr>
          <a:xfrm>
            <a:off x="9388541" y="4133122"/>
            <a:ext cx="1272848" cy="298343"/>
          </a:xfrm>
          <a:prstGeom prst="flowChartPredefined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3429" rIns="0" bIns="33429" numCol="1" spcCol="0" rtlCol="0" fromWordArt="0" anchor="ctr" anchorCtr="0" forceAA="0" compatLnSpc="1">
            <a:prstTxWarp prst="textNoShape">
              <a:avLst/>
            </a:prstTxWarp>
            <a:spAutoFit/>
          </a:bodyPr>
          <a:lstStyle/>
          <a:p>
            <a:r>
              <a:rPr lang="zh-CN" altLang="en-US" sz="750" dirty="0">
                <a:solidFill>
                  <a:schemeClr val="tx1"/>
                </a:solidFill>
                <a:latin typeface="Times New Roman" panose="02020603050405020304" pitchFamily="18" charset="0"/>
                <a:cs typeface="Times New Roman" panose="02020603050405020304" pitchFamily="18" charset="0"/>
              </a:rPr>
              <a:t>调用</a:t>
            </a:r>
            <a:r>
              <a:rPr lang="en-US" altLang="zh-CN" sz="750" dirty="0" smtClean="0">
                <a:solidFill>
                  <a:schemeClr val="tx1"/>
                </a:solidFill>
                <a:latin typeface="Times New Roman" panose="02020603050405020304" pitchFamily="18" charset="0"/>
                <a:cs typeface="Times New Roman" panose="02020603050405020304" pitchFamily="18" charset="0"/>
              </a:rPr>
              <a:t>damage_din1</a:t>
            </a:r>
            <a:r>
              <a:rPr lang="zh-CN" altLang="en-US" sz="750" dirty="0" smtClean="0">
                <a:solidFill>
                  <a:schemeClr val="tx1"/>
                </a:solidFill>
                <a:latin typeface="Times New Roman" panose="02020603050405020304" pitchFamily="18" charset="0"/>
                <a:cs typeface="Times New Roman" panose="02020603050405020304" pitchFamily="18" charset="0"/>
              </a:rPr>
              <a:t>，处理数据格式</a:t>
            </a:r>
            <a:endParaRPr lang="en-US" altLang="zh-CN" sz="750" dirty="0">
              <a:solidFill>
                <a:schemeClr val="tx1"/>
              </a:solidFill>
              <a:latin typeface="Times New Roman" panose="02020603050405020304" pitchFamily="18" charset="0"/>
              <a:cs typeface="Times New Roman" panose="02020603050405020304" pitchFamily="18" charset="0"/>
            </a:endParaRPr>
          </a:p>
        </p:txBody>
      </p:sp>
      <p:cxnSp>
        <p:nvCxnSpPr>
          <p:cNvPr id="130" name="直接箭头连接符 129"/>
          <p:cNvCxnSpPr>
            <a:stCxn id="118" idx="2"/>
            <a:endCxn id="129" idx="0"/>
          </p:cNvCxnSpPr>
          <p:nvPr/>
        </p:nvCxnSpPr>
        <p:spPr>
          <a:xfrm flipH="1">
            <a:off x="10024965" y="3982322"/>
            <a:ext cx="2387" cy="15080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1" name="流程图: 数据 130"/>
          <p:cNvSpPr/>
          <p:nvPr/>
        </p:nvSpPr>
        <p:spPr>
          <a:xfrm>
            <a:off x="9730463" y="4671933"/>
            <a:ext cx="589002" cy="298343"/>
          </a:xfrm>
          <a:prstGeom prst="flowChartInputOutpu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3429" rIns="0" bIns="33429" numCol="1" spcCol="0" rtlCol="0" fromWordArt="0" anchor="ctr" anchorCtr="0" forceAA="0" compatLnSpc="1">
            <a:prstTxWarp prst="textNoShape">
              <a:avLst/>
            </a:prstTxWarp>
            <a:spAutoFit/>
          </a:bodyPr>
          <a:lstStyle/>
          <a:p>
            <a:pPr algn="ctr"/>
            <a:r>
              <a:rPr lang="zh-CN" altLang="en-US" sz="750" dirty="0">
                <a:solidFill>
                  <a:schemeClr val="tx1"/>
                </a:solidFill>
                <a:latin typeface="宋体" panose="02010600030101010101" pitchFamily="2" charset="-122"/>
                <a:ea typeface="宋体" panose="02010600030101010101" pitchFamily="2" charset="-122"/>
              </a:rPr>
              <a:t>输出</a:t>
            </a:r>
            <a:r>
              <a:rPr lang="en-US" altLang="zh-CN" sz="750" dirty="0" err="1">
                <a:solidFill>
                  <a:schemeClr val="tx1"/>
                </a:solidFill>
                <a:latin typeface="宋体" panose="02010600030101010101" pitchFamily="2" charset="-122"/>
                <a:ea typeface="宋体" panose="02010600030101010101" pitchFamily="2" charset="-122"/>
              </a:rPr>
              <a:t>outdata</a:t>
            </a:r>
            <a:endParaRPr lang="zh-CN" altLang="en-US" sz="750" dirty="0">
              <a:solidFill>
                <a:schemeClr val="tx1"/>
              </a:solidFill>
              <a:latin typeface="宋体" panose="02010600030101010101" pitchFamily="2" charset="-122"/>
              <a:ea typeface="宋体" panose="02010600030101010101" pitchFamily="2" charset="-122"/>
            </a:endParaRPr>
          </a:p>
        </p:txBody>
      </p:sp>
      <p:cxnSp>
        <p:nvCxnSpPr>
          <p:cNvPr id="132" name="直接箭头连接符 131"/>
          <p:cNvCxnSpPr>
            <a:stCxn id="129" idx="2"/>
            <a:endCxn id="131" idx="1"/>
          </p:cNvCxnSpPr>
          <p:nvPr/>
        </p:nvCxnSpPr>
        <p:spPr>
          <a:xfrm flipH="1">
            <a:off x="10024964" y="4431465"/>
            <a:ext cx="1" cy="240468"/>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肘形连接符 132"/>
          <p:cNvCxnSpPr>
            <a:stCxn id="127" idx="2"/>
            <a:endCxn id="131" idx="5"/>
          </p:cNvCxnSpPr>
          <p:nvPr/>
        </p:nvCxnSpPr>
        <p:spPr>
          <a:xfrm rot="5400000">
            <a:off x="10681179" y="4010851"/>
            <a:ext cx="389640" cy="1230868"/>
          </a:xfrm>
          <a:prstGeom prst="bent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流程图: 预定义过程 133"/>
          <p:cNvSpPr/>
          <p:nvPr/>
        </p:nvSpPr>
        <p:spPr>
          <a:xfrm>
            <a:off x="9289361" y="5111136"/>
            <a:ext cx="1487096" cy="298343"/>
          </a:xfrm>
          <a:prstGeom prst="flowChartPredefined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3429" rIns="0" bIns="33429" numCol="1" spcCol="0" rtlCol="0" fromWordArt="0" anchor="ctr" anchorCtr="0" forceAA="0" compatLnSpc="1">
            <a:prstTxWarp prst="textNoShape">
              <a:avLst/>
            </a:prstTxWarp>
            <a:spAutoFit/>
          </a:bodyPr>
          <a:lstStyle/>
          <a:p>
            <a:r>
              <a:rPr lang="zh-CN" altLang="en-US" sz="750" dirty="0" smtClean="0">
                <a:solidFill>
                  <a:schemeClr val="tx1"/>
                </a:solidFill>
                <a:latin typeface="Times New Roman" panose="02020603050405020304" pitchFamily="18" charset="0"/>
                <a:cs typeface="Times New Roman" panose="02020603050405020304" pitchFamily="18" charset="0"/>
              </a:rPr>
              <a:t>调用</a:t>
            </a:r>
            <a:r>
              <a:rPr lang="en-US" altLang="zh-CN" sz="750" dirty="0" smtClean="0">
                <a:solidFill>
                  <a:schemeClr val="tx1"/>
                </a:solidFill>
                <a:latin typeface="Times New Roman" panose="02020603050405020304" pitchFamily="18" charset="0"/>
                <a:cs typeface="Times New Roman" panose="02020603050405020304" pitchFamily="18" charset="0"/>
              </a:rPr>
              <a:t>damage_write2inp</a:t>
            </a:r>
            <a:r>
              <a:rPr lang="zh-CN" altLang="en-US" sz="750" dirty="0" smtClean="0">
                <a:solidFill>
                  <a:schemeClr val="tx1"/>
                </a:solidFill>
                <a:latin typeface="Times New Roman" panose="02020603050405020304" pitchFamily="18" charset="0"/>
                <a:cs typeface="Times New Roman" panose="02020603050405020304" pitchFamily="18" charset="0"/>
              </a:rPr>
              <a:t>子程序，将数据写入文件</a:t>
            </a:r>
            <a:endParaRPr lang="en-US" altLang="zh-CN" sz="750" dirty="0">
              <a:solidFill>
                <a:schemeClr val="tx1"/>
              </a:solidFill>
              <a:latin typeface="Times New Roman" panose="02020603050405020304" pitchFamily="18" charset="0"/>
              <a:cs typeface="Times New Roman" panose="02020603050405020304" pitchFamily="18" charset="0"/>
            </a:endParaRPr>
          </a:p>
        </p:txBody>
      </p:sp>
      <p:cxnSp>
        <p:nvCxnSpPr>
          <p:cNvPr id="135" name="直接箭头连接符 134"/>
          <p:cNvCxnSpPr>
            <a:stCxn id="131" idx="4"/>
            <a:endCxn id="134" idx="0"/>
          </p:cNvCxnSpPr>
          <p:nvPr/>
        </p:nvCxnSpPr>
        <p:spPr>
          <a:xfrm>
            <a:off x="10024964" y="4970276"/>
            <a:ext cx="7945" cy="14086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6" name="圆角矩形 135"/>
          <p:cNvSpPr/>
          <p:nvPr/>
        </p:nvSpPr>
        <p:spPr>
          <a:xfrm>
            <a:off x="9736192" y="6099664"/>
            <a:ext cx="582320" cy="133795"/>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zh-CN" altLang="en-US" sz="786" dirty="0">
                <a:solidFill>
                  <a:schemeClr val="tx1"/>
                </a:solidFill>
                <a:latin typeface="宋体" panose="02010600030101010101" pitchFamily="2" charset="-122"/>
                <a:ea typeface="宋体" panose="02010600030101010101" pitchFamily="2" charset="-122"/>
              </a:rPr>
              <a:t>结束 </a:t>
            </a:r>
          </a:p>
        </p:txBody>
      </p:sp>
      <p:sp>
        <p:nvSpPr>
          <p:cNvPr id="137" name="流程图: 数据 136"/>
          <p:cNvSpPr/>
          <p:nvPr/>
        </p:nvSpPr>
        <p:spPr>
          <a:xfrm>
            <a:off x="9355250" y="5560862"/>
            <a:ext cx="1339426" cy="298343"/>
          </a:xfrm>
          <a:prstGeom prst="flowChartInputOutpu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3429" rIns="0" bIns="33429" numCol="1" spcCol="0" rtlCol="0" fromWordArt="0" anchor="ctr" anchorCtr="0" forceAA="0" compatLnSpc="1">
            <a:prstTxWarp prst="textNoShape">
              <a:avLst/>
            </a:prstTxWarp>
            <a:spAutoFit/>
          </a:bodyPr>
          <a:lstStyle/>
          <a:p>
            <a:pPr algn="ctr"/>
            <a:r>
              <a:rPr lang="zh-CN" altLang="en-US" sz="750" dirty="0" smtClean="0">
                <a:solidFill>
                  <a:schemeClr val="tx1"/>
                </a:solidFill>
                <a:latin typeface="宋体" panose="02010600030101010101" pitchFamily="2" charset="-122"/>
                <a:ea typeface="宋体" panose="02010600030101010101" pitchFamily="2" charset="-122"/>
              </a:rPr>
              <a:t>输出</a:t>
            </a:r>
            <a:r>
              <a:rPr lang="en-US" altLang="zh-CN" sz="750" dirty="0" smtClean="0">
                <a:solidFill>
                  <a:schemeClr val="tx1"/>
                </a:solidFill>
                <a:latin typeface="宋体" panose="02010600030101010101" pitchFamily="2" charset="-122"/>
                <a:ea typeface="宋体" panose="02010600030101010101" pitchFamily="2" charset="-122"/>
              </a:rPr>
              <a:t>:</a:t>
            </a:r>
            <a:r>
              <a:rPr lang="zh-CN" altLang="en-US" sz="750" dirty="0" smtClean="0">
                <a:solidFill>
                  <a:schemeClr val="tx1"/>
                </a:solidFill>
                <a:latin typeface="宋体" panose="02010600030101010101" pitchFamily="2" charset="-122"/>
                <a:ea typeface="宋体" panose="02010600030101010101" pitchFamily="2" charset="-122"/>
              </a:rPr>
              <a:t>破坏管网</a:t>
            </a:r>
            <a:r>
              <a:rPr lang="en-US" altLang="zh-CN" sz="750" dirty="0" err="1" smtClean="0">
                <a:solidFill>
                  <a:schemeClr val="tx1"/>
                </a:solidFill>
                <a:latin typeface="+mj-lt"/>
                <a:ea typeface="宋体" panose="02010600030101010101" pitchFamily="2" charset="-122"/>
              </a:rPr>
              <a:t>damagenet.inp</a:t>
            </a:r>
            <a:r>
              <a:rPr lang="zh-CN" altLang="en-US" sz="750" dirty="0">
                <a:solidFill>
                  <a:schemeClr val="tx1"/>
                </a:solidFill>
                <a:latin typeface="宋体" panose="02010600030101010101" pitchFamily="2" charset="-122"/>
                <a:ea typeface="宋体" panose="02010600030101010101" pitchFamily="2" charset="-122"/>
              </a:rPr>
              <a:t>文件</a:t>
            </a:r>
          </a:p>
        </p:txBody>
      </p:sp>
      <p:cxnSp>
        <p:nvCxnSpPr>
          <p:cNvPr id="138" name="直接箭头连接符 137"/>
          <p:cNvCxnSpPr>
            <a:stCxn id="134" idx="2"/>
            <a:endCxn id="137" idx="1"/>
          </p:cNvCxnSpPr>
          <p:nvPr/>
        </p:nvCxnSpPr>
        <p:spPr>
          <a:xfrm flipH="1">
            <a:off x="10024963" y="5409479"/>
            <a:ext cx="7946" cy="15138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直接箭头连接符 138"/>
          <p:cNvCxnSpPr>
            <a:stCxn id="137" idx="4"/>
            <a:endCxn id="136" idx="0"/>
          </p:cNvCxnSpPr>
          <p:nvPr/>
        </p:nvCxnSpPr>
        <p:spPr>
          <a:xfrm>
            <a:off x="10024963" y="5859205"/>
            <a:ext cx="2389" cy="24045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0" name="流程图: 预定义过程 139"/>
          <p:cNvSpPr/>
          <p:nvPr/>
        </p:nvSpPr>
        <p:spPr>
          <a:xfrm>
            <a:off x="5022826" y="5924570"/>
            <a:ext cx="1478453" cy="298343"/>
          </a:xfrm>
          <a:prstGeom prst="flowChartPredefined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3429" rIns="0" bIns="33429" numCol="1" spcCol="0" rtlCol="0" fromWordArt="0" anchor="ctr" anchorCtr="0" forceAA="0" compatLnSpc="1">
            <a:prstTxWarp prst="textNoShape">
              <a:avLst/>
            </a:prstTxWarp>
            <a:spAutoFit/>
          </a:bodyPr>
          <a:lstStyle/>
          <a:p>
            <a:pPr algn="ctr"/>
            <a:r>
              <a:rPr lang="zh-CN" altLang="en-US" sz="800" dirty="0">
                <a:solidFill>
                  <a:schemeClr val="tx1"/>
                </a:solidFill>
                <a:latin typeface="Times New Roman" panose="02020603050405020304" pitchFamily="18" charset="0"/>
                <a:cs typeface="Times New Roman" panose="02020603050405020304" pitchFamily="18" charset="0"/>
              </a:rPr>
              <a:t>调用</a:t>
            </a:r>
            <a:r>
              <a:rPr lang="en-US" altLang="zh-CN" sz="750" dirty="0" err="1" smtClean="0">
                <a:solidFill>
                  <a:schemeClr val="tx1"/>
                </a:solidFill>
              </a:rPr>
              <a:t>damage_creatpipes</a:t>
            </a:r>
            <a:r>
              <a:rPr lang="zh-CN" altLang="en-US" sz="7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子程序</a:t>
            </a:r>
            <a:r>
              <a:rPr lang="en-US" altLang="zh-CN" sz="7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7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生成</a:t>
            </a:r>
            <a:r>
              <a:rPr lang="zh-CN" altLang="en-US" sz="7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新管线，连接节点</a:t>
            </a:r>
            <a:endParaRPr lang="zh-CN" altLang="en-US" sz="750" dirty="0">
              <a:solidFill>
                <a:schemeClr val="tx1"/>
              </a:solidFill>
            </a:endParaRPr>
          </a:p>
        </p:txBody>
      </p:sp>
      <p:cxnSp>
        <p:nvCxnSpPr>
          <p:cNvPr id="141" name="直接箭头连接符 140"/>
          <p:cNvCxnSpPr>
            <a:stCxn id="140" idx="2"/>
            <a:endCxn id="115" idx="0"/>
          </p:cNvCxnSpPr>
          <p:nvPr/>
        </p:nvCxnSpPr>
        <p:spPr>
          <a:xfrm flipH="1">
            <a:off x="5762051" y="6222913"/>
            <a:ext cx="2" cy="15794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流程图: 数据 141"/>
          <p:cNvSpPr/>
          <p:nvPr/>
        </p:nvSpPr>
        <p:spPr>
          <a:xfrm>
            <a:off x="4538941" y="1271439"/>
            <a:ext cx="2446225" cy="344510"/>
          </a:xfrm>
          <a:prstGeom prst="flowChartInputOutpu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3429" rIns="0" bIns="33429" numCol="1" spcCol="0" rtlCol="0" fromWordArt="0" anchor="ctr" anchorCtr="0" forceAA="0" compatLnSpc="1">
            <a:prstTxWarp prst="textNoShape">
              <a:avLst/>
            </a:prstTxWarp>
            <a:spAutoFit/>
          </a:bodyPr>
          <a:lstStyle/>
          <a:p>
            <a:r>
              <a:rPr lang="zh-CN" altLang="en-US" sz="900" dirty="0">
                <a:solidFill>
                  <a:schemeClr val="tx1"/>
                </a:solidFill>
                <a:latin typeface="Times New Roman" pitchFamily="18" charset="0"/>
                <a:ea typeface="宋体" panose="02010600030101010101" pitchFamily="2" charset="-122"/>
                <a:cs typeface="Times New Roman" pitchFamily="18" charset="0"/>
              </a:rPr>
              <a:t>输入</a:t>
            </a:r>
            <a:r>
              <a:rPr lang="zh-CN" altLang="en-US" sz="900" dirty="0">
                <a:solidFill>
                  <a:schemeClr val="tx1"/>
                </a:solidFill>
                <a:latin typeface="Times New Roman" pitchFamily="18" charset="0"/>
                <a:ea typeface="宋体" panose="02010600030101010101" pitchFamily="2" charset="-122"/>
                <a:cs typeface="Times New Roman" pitchFamily="18" charset="0"/>
              </a:rPr>
              <a:t>：</a:t>
            </a:r>
            <a:r>
              <a:rPr lang="en-US" altLang="zh-CN" sz="900" dirty="0">
                <a:solidFill>
                  <a:schemeClr val="tx1"/>
                </a:solidFill>
                <a:latin typeface="Times New Roman" pitchFamily="18" charset="0"/>
                <a:ea typeface="宋体" panose="02010600030101010101" pitchFamily="2" charset="-122"/>
                <a:cs typeface="Times New Roman" pitchFamily="18" charset="0"/>
              </a:rPr>
              <a:t>1</a:t>
            </a:r>
            <a:r>
              <a:rPr lang="en-US" altLang="zh-CN" sz="900" dirty="0">
                <a:solidFill>
                  <a:schemeClr val="tx1"/>
                </a:solidFill>
                <a:latin typeface="Times New Roman" pitchFamily="18" charset="0"/>
                <a:ea typeface="宋体" panose="02010600030101010101" pitchFamily="2" charset="-122"/>
                <a:cs typeface="Times New Roman" pitchFamily="18" charset="0"/>
              </a:rPr>
              <a:t>.</a:t>
            </a:r>
            <a:r>
              <a:rPr lang="zh-CN" altLang="en-US" sz="900" dirty="0">
                <a:solidFill>
                  <a:schemeClr val="tx1"/>
                </a:solidFill>
                <a:latin typeface="Times New Roman" pitchFamily="18" charset="0"/>
                <a:ea typeface="宋体" pitchFamily="2" charset="-122"/>
                <a:cs typeface="Times New Roman" pitchFamily="18" charset="0"/>
              </a:rPr>
              <a:t>供水</a:t>
            </a:r>
            <a:r>
              <a:rPr lang="zh-CN" altLang="en-US" sz="900" dirty="0" smtClean="0">
                <a:solidFill>
                  <a:schemeClr val="tx1"/>
                </a:solidFill>
                <a:latin typeface="Times New Roman" pitchFamily="18" charset="0"/>
                <a:ea typeface="宋体" pitchFamily="2" charset="-122"/>
                <a:cs typeface="Times New Roman" pitchFamily="18" charset="0"/>
              </a:rPr>
              <a:t>管网</a:t>
            </a:r>
            <a:r>
              <a:rPr lang="en-US" altLang="zh-CN" sz="900" dirty="0" err="1" smtClean="0">
                <a:solidFill>
                  <a:schemeClr val="tx1"/>
                </a:solidFill>
                <a:latin typeface="Times New Roman" pitchFamily="18" charset="0"/>
                <a:ea typeface="宋体" pitchFamily="2" charset="-122"/>
                <a:cs typeface="Times New Roman" pitchFamily="18" charset="0"/>
              </a:rPr>
              <a:t>net.inp</a:t>
            </a:r>
            <a:r>
              <a:rPr lang="zh-CN" altLang="en-US" sz="900" dirty="0">
                <a:solidFill>
                  <a:schemeClr val="tx1"/>
                </a:solidFill>
                <a:latin typeface="Times New Roman" pitchFamily="18" charset="0"/>
                <a:ea typeface="宋体" pitchFamily="2" charset="-122"/>
                <a:cs typeface="Times New Roman" pitchFamily="18" charset="0"/>
              </a:rPr>
              <a:t>文件；</a:t>
            </a:r>
            <a:endParaRPr lang="en-US" altLang="zh-CN" sz="900" dirty="0">
              <a:solidFill>
                <a:schemeClr val="tx1"/>
              </a:solidFill>
              <a:latin typeface="Times New Roman" pitchFamily="18" charset="0"/>
              <a:ea typeface="宋体" pitchFamily="2" charset="-122"/>
              <a:cs typeface="Times New Roman" pitchFamily="18" charset="0"/>
            </a:endParaRPr>
          </a:p>
          <a:p>
            <a:r>
              <a:rPr lang="en-US" altLang="zh-CN" sz="900" dirty="0">
                <a:solidFill>
                  <a:schemeClr val="tx1"/>
                </a:solidFill>
                <a:latin typeface="Times New Roman" pitchFamily="18" charset="0"/>
                <a:ea typeface="宋体" pitchFamily="2" charset="-122"/>
                <a:cs typeface="Times New Roman" pitchFamily="18" charset="0"/>
              </a:rPr>
              <a:t>2.</a:t>
            </a:r>
            <a:r>
              <a:rPr lang="zh-CN" altLang="en-US" sz="900" dirty="0">
                <a:solidFill>
                  <a:schemeClr val="tx1"/>
                </a:solidFill>
                <a:latin typeface="Times New Roman" pitchFamily="18" charset="0"/>
                <a:ea typeface="宋体" pitchFamily="2" charset="-122"/>
                <a:cs typeface="Times New Roman" pitchFamily="18" charset="0"/>
              </a:rPr>
              <a:t>管线震害</a:t>
            </a:r>
            <a:r>
              <a:rPr lang="zh-CN" altLang="en-US" sz="900" dirty="0" smtClean="0">
                <a:solidFill>
                  <a:schemeClr val="tx1"/>
                </a:solidFill>
                <a:latin typeface="Times New Roman" pitchFamily="18" charset="0"/>
                <a:ea typeface="宋体" pitchFamily="2" charset="-122"/>
                <a:cs typeface="Times New Roman" pitchFamily="18" charset="0"/>
              </a:rPr>
              <a:t>修复率</a:t>
            </a:r>
            <a:r>
              <a:rPr lang="en-US" altLang="zh-CN" sz="900" dirty="0" smtClean="0">
                <a:solidFill>
                  <a:schemeClr val="tx1"/>
                </a:solidFill>
                <a:latin typeface="Times New Roman" pitchFamily="18" charset="0"/>
                <a:ea typeface="宋体" pitchFamily="2" charset="-122"/>
                <a:cs typeface="Times New Roman" pitchFamily="18" charset="0"/>
              </a:rPr>
              <a:t>RR.txt</a:t>
            </a:r>
            <a:r>
              <a:rPr lang="zh-CN" altLang="en-US" sz="900" dirty="0" smtClean="0">
                <a:solidFill>
                  <a:schemeClr val="tx1"/>
                </a:solidFill>
                <a:latin typeface="Times New Roman" pitchFamily="18" charset="0"/>
                <a:ea typeface="宋体" pitchFamily="2" charset="-122"/>
                <a:cs typeface="Times New Roman" pitchFamily="18" charset="0"/>
              </a:rPr>
              <a:t>文件；</a:t>
            </a:r>
            <a:endParaRPr lang="en-US" altLang="zh-CN" sz="900" dirty="0">
              <a:solidFill>
                <a:schemeClr val="tx1"/>
              </a:solidFill>
              <a:latin typeface="Times New Roman" pitchFamily="18" charset="0"/>
              <a:ea typeface="宋体" pitchFamily="2" charset="-122"/>
              <a:cs typeface="Times New Roman" pitchFamily="18" charset="0"/>
            </a:endParaRPr>
          </a:p>
        </p:txBody>
      </p:sp>
      <p:cxnSp>
        <p:nvCxnSpPr>
          <p:cNvPr id="154" name="直接连接符 153"/>
          <p:cNvCxnSpPr>
            <a:stCxn id="115" idx="3"/>
          </p:cNvCxnSpPr>
          <p:nvPr/>
        </p:nvCxnSpPr>
        <p:spPr>
          <a:xfrm flipV="1">
            <a:off x="6784927" y="6526652"/>
            <a:ext cx="2176457" cy="11067"/>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6" name="肘形连接符 155"/>
          <p:cNvCxnSpPr>
            <a:endCxn id="117" idx="1"/>
          </p:cNvCxnSpPr>
          <p:nvPr/>
        </p:nvCxnSpPr>
        <p:spPr>
          <a:xfrm rot="5400000" flipH="1" flipV="1">
            <a:off x="7482993" y="4659622"/>
            <a:ext cx="3344333" cy="389735"/>
          </a:xfrm>
          <a:prstGeom prst="bent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7" name="文本框 196"/>
          <p:cNvSpPr txBox="1"/>
          <p:nvPr/>
        </p:nvSpPr>
        <p:spPr>
          <a:xfrm>
            <a:off x="4283155" y="716056"/>
            <a:ext cx="2360659" cy="332399"/>
          </a:xfrm>
          <a:prstGeom prst="rect">
            <a:avLst/>
          </a:prstGeom>
        </p:spPr>
        <p:txBody>
          <a:bodyPr wrap="square" rtlCol="0">
            <a:spAutoFit/>
          </a:bodyPr>
          <a:lstStyle/>
          <a:p>
            <a:pPr marL="0" indent="0" algn="ctr">
              <a:lnSpc>
                <a:spcPct val="130000"/>
              </a:lnSpc>
              <a:buNone/>
            </a:pPr>
            <a:r>
              <a:rPr lang="zh-CN" altLang="en-US" sz="1200" dirty="0" smtClean="0">
                <a:solidFill>
                  <a:schemeClr val="bg1">
                    <a:lumMod val="50000"/>
                  </a:schemeClr>
                </a:solidFill>
              </a:rPr>
              <a:t>子程序</a:t>
            </a:r>
            <a:r>
              <a:rPr lang="en-US" altLang="zh-CN" sz="1200" dirty="0" err="1" smtClean="0">
                <a:solidFill>
                  <a:schemeClr val="bg1">
                    <a:lumMod val="50000"/>
                  </a:schemeClr>
                </a:solidFill>
              </a:rPr>
              <a:t>damage_main</a:t>
            </a:r>
            <a:r>
              <a:rPr lang="zh-CN" altLang="en-US" sz="1200" dirty="0" smtClean="0">
                <a:solidFill>
                  <a:schemeClr val="bg1">
                    <a:lumMod val="50000"/>
                  </a:schemeClr>
                </a:solidFill>
              </a:rPr>
              <a:t>流程图</a:t>
            </a:r>
            <a:endParaRPr lang="zh-CN" altLang="en-US" sz="1200" dirty="0" smtClean="0">
              <a:solidFill>
                <a:schemeClr val="bg1">
                  <a:lumMod val="50000"/>
                </a:schemeClr>
              </a:solidFill>
            </a:endParaRPr>
          </a:p>
        </p:txBody>
      </p:sp>
    </p:spTree>
    <p:extLst>
      <p:ext uri="{BB962C8B-B14F-4D97-AF65-F5344CB8AC3E}">
        <p14:creationId xmlns:p14="http://schemas.microsoft.com/office/powerpoint/2010/main" val="32909135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t>工作进展</a:t>
            </a:r>
            <a:r>
              <a:rPr lang="en-US" altLang="zh-CN" dirty="0"/>
              <a:t>——</a:t>
            </a:r>
            <a:r>
              <a:rPr lang="zh-CN" altLang="en-US" dirty="0"/>
              <a:t>软件开发</a:t>
            </a:r>
            <a:r>
              <a:rPr lang="zh-CN" altLang="en-US" dirty="0" smtClean="0"/>
              <a:t>流程图</a:t>
            </a:r>
            <a:endParaRPr lang="zh-CN" altLang="en-US" dirty="0"/>
          </a:p>
        </p:txBody>
      </p:sp>
      <p:sp>
        <p:nvSpPr>
          <p:cNvPr id="4" name="圆角矩形 3"/>
          <p:cNvSpPr/>
          <p:nvPr/>
        </p:nvSpPr>
        <p:spPr>
          <a:xfrm>
            <a:off x="1536187" y="1051428"/>
            <a:ext cx="801431" cy="357545"/>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zh-CN" altLang="en-US" sz="1050" dirty="0" smtClean="0">
                <a:solidFill>
                  <a:schemeClr val="tx1"/>
                </a:solidFill>
                <a:latin typeface="宋体" panose="02010600030101010101" pitchFamily="2" charset="-122"/>
                <a:ea typeface="宋体" panose="02010600030101010101" pitchFamily="2" charset="-122"/>
              </a:rPr>
              <a:t>开始</a:t>
            </a:r>
            <a:r>
              <a:rPr lang="en-US" altLang="zh-CN" sz="1050" dirty="0" err="1" smtClean="0">
                <a:solidFill>
                  <a:schemeClr val="tx1"/>
                </a:solidFill>
                <a:latin typeface="+mj-lt"/>
                <a:ea typeface="宋体" panose="02010600030101010101" pitchFamily="2" charset="-122"/>
              </a:rPr>
              <a:t>PPD_main</a:t>
            </a:r>
            <a:r>
              <a:rPr lang="zh-CN" altLang="en-US" sz="1050" dirty="0" smtClean="0">
                <a:solidFill>
                  <a:schemeClr val="tx1"/>
                </a:solidFill>
                <a:latin typeface="宋体" panose="02010600030101010101" pitchFamily="2" charset="-122"/>
                <a:ea typeface="宋体" panose="02010600030101010101" pitchFamily="2" charset="-122"/>
              </a:rPr>
              <a:t> </a:t>
            </a:r>
            <a:endParaRPr lang="zh-CN" altLang="en-US" sz="1050" dirty="0">
              <a:solidFill>
                <a:schemeClr val="tx1"/>
              </a:solidFill>
              <a:latin typeface="宋体" panose="02010600030101010101" pitchFamily="2" charset="-122"/>
              <a:ea typeface="宋体" panose="02010600030101010101" pitchFamily="2" charset="-122"/>
            </a:endParaRPr>
          </a:p>
        </p:txBody>
      </p:sp>
      <p:sp>
        <p:nvSpPr>
          <p:cNvPr id="5" name="流程图: 过程 4"/>
          <p:cNvSpPr/>
          <p:nvPr/>
        </p:nvSpPr>
        <p:spPr>
          <a:xfrm>
            <a:off x="1239951" y="1532508"/>
            <a:ext cx="1393903" cy="229094"/>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3429" rIns="0" bIns="33429" numCol="1" spcCol="0" rtlCol="0" fromWordArt="0" anchor="ctr" anchorCtr="0" forceAA="0" compatLnSpc="1">
            <a:prstTxWarp prst="textNoShape">
              <a:avLst/>
            </a:prstTxWarp>
            <a:spAutoFit/>
          </a:bodyPr>
          <a:lstStyle/>
          <a:p>
            <a:pPr algn="ctr"/>
            <a:r>
              <a:rPr lang="zh-CN" altLang="en-US" sz="1050" dirty="0">
                <a:solidFill>
                  <a:schemeClr val="tx1"/>
                </a:solidFill>
                <a:latin typeface="宋体" panose="02010600030101010101" pitchFamily="2" charset="-122"/>
                <a:ea typeface="宋体" panose="02010600030101010101" pitchFamily="2" charset="-122"/>
              </a:rPr>
              <a:t>加载</a:t>
            </a:r>
            <a:r>
              <a:rPr lang="en-US" altLang="zh-CN" sz="1050" dirty="0">
                <a:solidFill>
                  <a:schemeClr val="tx1"/>
                </a:solidFill>
                <a:latin typeface="宋体" panose="02010600030101010101" pitchFamily="2" charset="-122"/>
                <a:ea typeface="宋体" panose="02010600030101010101" pitchFamily="2" charset="-122"/>
              </a:rPr>
              <a:t>epanet2.dll</a:t>
            </a:r>
            <a:endParaRPr lang="zh-CN" altLang="en-US" sz="1050" dirty="0">
              <a:solidFill>
                <a:schemeClr val="tx1"/>
              </a:solidFill>
              <a:latin typeface="宋体" panose="02010600030101010101" pitchFamily="2" charset="-122"/>
              <a:ea typeface="宋体" panose="02010600030101010101" pitchFamily="2" charset="-122"/>
            </a:endParaRPr>
          </a:p>
        </p:txBody>
      </p:sp>
      <p:sp>
        <p:nvSpPr>
          <p:cNvPr id="6" name="流程图: 过程 5"/>
          <p:cNvSpPr/>
          <p:nvPr/>
        </p:nvSpPr>
        <p:spPr>
          <a:xfrm>
            <a:off x="1435096" y="1935995"/>
            <a:ext cx="1003610" cy="390676"/>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3429" rIns="0" bIns="33429" numCol="1" spcCol="0" rtlCol="0" fromWordArt="0" anchor="ctr" anchorCtr="0" forceAA="0" compatLnSpc="1">
            <a:prstTxWarp prst="textNoShape">
              <a:avLst/>
            </a:prstTxWarp>
            <a:spAutoFit/>
          </a:bodyPr>
          <a:lstStyle/>
          <a:p>
            <a:pPr algn="ctr"/>
            <a:r>
              <a:rPr lang="zh-CN" altLang="en-US" sz="1050" dirty="0">
                <a:solidFill>
                  <a:schemeClr val="tx1"/>
                </a:solidFill>
                <a:latin typeface="宋体" panose="02010600030101010101" pitchFamily="2" charset="-122"/>
                <a:ea typeface="宋体" panose="02010600030101010101" pitchFamily="2" charset="-122"/>
              </a:rPr>
              <a:t>打开破坏管网</a:t>
            </a:r>
            <a:r>
              <a:rPr lang="zh-CN" altLang="en-US" sz="1050" dirty="0" smtClean="0">
                <a:solidFill>
                  <a:schemeClr val="tx1"/>
                </a:solidFill>
                <a:latin typeface="宋体" panose="02010600030101010101" pitchFamily="2" charset="-122"/>
                <a:ea typeface="宋体" panose="02010600030101010101" pitchFamily="2" charset="-122"/>
              </a:rPr>
              <a:t>文件</a:t>
            </a:r>
            <a:r>
              <a:rPr lang="en-US" altLang="zh-CN" sz="1050"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damagenet.inp</a:t>
            </a:r>
            <a:endParaRPr lang="zh-CN" altLang="en-US"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流程图: 过程 6"/>
          <p:cNvSpPr/>
          <p:nvPr/>
        </p:nvSpPr>
        <p:spPr>
          <a:xfrm>
            <a:off x="1334735" y="2454141"/>
            <a:ext cx="1204332" cy="390676"/>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3429" rIns="0" bIns="33429" numCol="1" spcCol="0" rtlCol="0" fromWordArt="0" anchor="ctr" anchorCtr="0" forceAA="0" compatLnSpc="1">
            <a:prstTxWarp prst="textNoShape">
              <a:avLst/>
            </a:prstTxWarp>
            <a:spAutoFit/>
          </a:bodyPr>
          <a:lstStyle/>
          <a:p>
            <a:pPr algn="ctr"/>
            <a:r>
              <a:rPr lang="zh-CN" altLang="en-US" sz="1050" dirty="0">
                <a:solidFill>
                  <a:schemeClr val="tx1"/>
                </a:solidFill>
                <a:latin typeface="宋体" panose="02010600030101010101" pitchFamily="2" charset="-122"/>
                <a:ea typeface="宋体" panose="02010600030101010101" pitchFamily="2" charset="-122"/>
              </a:rPr>
              <a:t>预定</a:t>
            </a:r>
            <a:r>
              <a:rPr lang="zh-CN" altLang="en-US" sz="1050" dirty="0" smtClean="0">
                <a:solidFill>
                  <a:schemeClr val="tx1"/>
                </a:solidFill>
                <a:latin typeface="宋体" panose="02010600030101010101" pitchFamily="2" charset="-122"/>
                <a:ea typeface="宋体" panose="02010600030101010101" pitchFamily="2" charset="-122"/>
              </a:rPr>
              <a:t>义</a:t>
            </a:r>
            <a:r>
              <a:rPr lang="en-US" altLang="zh-CN" sz="1050"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matlab</a:t>
            </a:r>
            <a:r>
              <a:rPr lang="zh-CN" altLang="en-US" sz="105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与</a:t>
            </a:r>
            <a:r>
              <a:rPr lang="en-US" altLang="zh-CN" sz="105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epanet2.dll</a:t>
            </a:r>
            <a:r>
              <a:rPr lang="zh-CN" altLang="en-US" sz="105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接口</a:t>
            </a:r>
            <a:r>
              <a:rPr lang="zh-CN" altLang="en-US" sz="1050" dirty="0" smtClean="0">
                <a:solidFill>
                  <a:schemeClr val="tx1"/>
                </a:solidFill>
                <a:latin typeface="宋体" panose="02010600030101010101" pitchFamily="2" charset="-122"/>
                <a:ea typeface="宋体" panose="02010600030101010101" pitchFamily="2" charset="-122"/>
              </a:rPr>
              <a:t>变量</a:t>
            </a:r>
            <a:endParaRPr lang="zh-CN" altLang="en-US" sz="1050" dirty="0">
              <a:solidFill>
                <a:schemeClr val="tx1"/>
              </a:solidFill>
              <a:latin typeface="宋体" panose="02010600030101010101" pitchFamily="2" charset="-122"/>
              <a:ea typeface="宋体" panose="02010600030101010101" pitchFamily="2" charset="-122"/>
            </a:endParaRPr>
          </a:p>
        </p:txBody>
      </p:sp>
      <p:sp>
        <p:nvSpPr>
          <p:cNvPr id="8" name="流程图: 过程 7"/>
          <p:cNvSpPr/>
          <p:nvPr/>
        </p:nvSpPr>
        <p:spPr>
          <a:xfrm>
            <a:off x="1419287" y="4234459"/>
            <a:ext cx="1027886" cy="229094"/>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3429" rIns="0" bIns="33429" numCol="1" spcCol="0" rtlCol="0" fromWordArt="0" anchor="ctr" anchorCtr="0" forceAA="0" compatLnSpc="1">
            <a:prstTxWarp prst="textNoShape">
              <a:avLst/>
            </a:prstTxWarp>
            <a:spAutoFit/>
          </a:bodyPr>
          <a:lstStyle/>
          <a:p>
            <a:pPr algn="ctr"/>
            <a:r>
              <a:rPr lang="zh-CN" altLang="en-US" sz="1050" dirty="0">
                <a:solidFill>
                  <a:schemeClr val="tx1"/>
                </a:solidFill>
                <a:latin typeface="宋体" panose="02010600030101010101" pitchFamily="2" charset="-122"/>
                <a:ea typeface="宋体" panose="02010600030101010101" pitchFamily="2" charset="-122"/>
              </a:rPr>
              <a:t>设置输出格式</a:t>
            </a:r>
            <a:endParaRPr lang="zh-CN" altLang="en-US" sz="1050" dirty="0">
              <a:solidFill>
                <a:schemeClr val="tx1"/>
              </a:solidFill>
              <a:latin typeface="宋体" panose="02010600030101010101" pitchFamily="2" charset="-122"/>
              <a:ea typeface="宋体" panose="02010600030101010101" pitchFamily="2" charset="-122"/>
            </a:endParaRPr>
          </a:p>
        </p:txBody>
      </p:sp>
      <p:sp>
        <p:nvSpPr>
          <p:cNvPr id="9" name="流程图: 预定义过程 8"/>
          <p:cNvSpPr/>
          <p:nvPr/>
        </p:nvSpPr>
        <p:spPr>
          <a:xfrm>
            <a:off x="936288" y="2956073"/>
            <a:ext cx="2001229" cy="390676"/>
          </a:xfrm>
          <a:prstGeom prst="flowChartPredefined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3429" rIns="0" bIns="33429" numCol="1" spcCol="0" rtlCol="0" fromWordArt="0" anchor="ctr" anchorCtr="0" forceAA="0" compatLnSpc="1">
            <a:prstTxWarp prst="textNoShape">
              <a:avLst/>
            </a:prstTxWarp>
            <a:spAutoFit/>
          </a:bodyPr>
          <a:lstStyle/>
          <a:p>
            <a:pPr algn="ctr"/>
            <a:r>
              <a:rPr lang="zh-CN" altLang="en-US" sz="1050" dirty="0" smtClean="0">
                <a:solidFill>
                  <a:schemeClr val="tx1"/>
                </a:solidFill>
                <a:latin typeface="Times New Roman" panose="02020603050405020304" pitchFamily="18" charset="0"/>
                <a:cs typeface="Times New Roman" panose="02020603050405020304" pitchFamily="18" charset="0"/>
              </a:rPr>
              <a:t>调用</a:t>
            </a:r>
            <a:r>
              <a:rPr lang="en-US" altLang="zh-CN" sz="1050" dirty="0" err="1" smtClean="0">
                <a:solidFill>
                  <a:schemeClr val="tx1"/>
                </a:solidFill>
                <a:latin typeface="Times New Roman" panose="02020603050405020304" pitchFamily="18" charset="0"/>
                <a:cs typeface="Times New Roman" panose="02020603050405020304" pitchFamily="18" charset="0"/>
              </a:rPr>
              <a:t>PDD_jiedianshu</a:t>
            </a:r>
            <a:r>
              <a:rPr lang="zh-CN" altLang="en-US" sz="1050" dirty="0" smtClean="0">
                <a:solidFill>
                  <a:schemeClr val="tx1"/>
                </a:solidFill>
                <a:latin typeface="Times New Roman" panose="02020603050405020304" pitchFamily="18" charset="0"/>
                <a:cs typeface="Times New Roman" panose="02020603050405020304" pitchFamily="18" charset="0"/>
              </a:rPr>
              <a:t>子程序，</a:t>
            </a:r>
            <a:endParaRPr lang="en-US" altLang="zh-CN" sz="1050" dirty="0">
              <a:solidFill>
                <a:schemeClr val="tx1"/>
              </a:solidFill>
              <a:latin typeface="Times New Roman" panose="02020603050405020304" pitchFamily="18" charset="0"/>
              <a:cs typeface="Times New Roman" panose="02020603050405020304" pitchFamily="18" charset="0"/>
            </a:endParaRPr>
          </a:p>
        </p:txBody>
      </p:sp>
      <p:sp>
        <p:nvSpPr>
          <p:cNvPr id="10" name="流程图: 预定义过程 9"/>
          <p:cNvSpPr/>
          <p:nvPr/>
        </p:nvSpPr>
        <p:spPr>
          <a:xfrm>
            <a:off x="1193048" y="3484923"/>
            <a:ext cx="1487704" cy="552259"/>
          </a:xfrm>
          <a:prstGeom prst="flowChartPredefined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3429" rIns="0" bIns="33429" numCol="1" spcCol="0" rtlCol="0" fromWordArt="0" anchor="ctr" anchorCtr="0" forceAA="0" compatLnSpc="1">
            <a:prstTxWarp prst="textNoShape">
              <a:avLst/>
            </a:prstTxWarp>
            <a:spAutoFit/>
          </a:bodyPr>
          <a:lstStyle/>
          <a:p>
            <a:pPr algn="ctr"/>
            <a:r>
              <a:rPr lang="zh-CN" altLang="en-US" sz="1050" dirty="0">
                <a:solidFill>
                  <a:schemeClr val="tx1"/>
                </a:solidFill>
                <a:latin typeface="Times New Roman" panose="02020603050405020304" pitchFamily="18" charset="0"/>
                <a:cs typeface="Times New Roman" panose="02020603050405020304" pitchFamily="18" charset="0"/>
              </a:rPr>
              <a:t>调用</a:t>
            </a:r>
            <a:r>
              <a:rPr lang="en-US" altLang="zh-CN" sz="1050" dirty="0" err="1" smtClean="0">
                <a:solidFill>
                  <a:schemeClr val="tx1"/>
                </a:solidFill>
                <a:latin typeface="Times New Roman" panose="02020603050405020304" pitchFamily="18" charset="0"/>
                <a:cs typeface="Times New Roman" panose="02020603050405020304" pitchFamily="18" charset="0"/>
              </a:rPr>
              <a:t>PDD_hydraulic</a:t>
            </a:r>
            <a:r>
              <a:rPr lang="zh-CN" altLang="en-US" sz="1050" dirty="0">
                <a:solidFill>
                  <a:schemeClr val="tx1"/>
                </a:solidFill>
                <a:latin typeface="Times New Roman" panose="02020603050405020304" pitchFamily="18" charset="0"/>
                <a:cs typeface="Times New Roman" panose="02020603050405020304" pitchFamily="18" charset="0"/>
              </a:rPr>
              <a:t>子程序</a:t>
            </a:r>
            <a:r>
              <a:rPr lang="zh-CN" altLang="en-US" sz="1050" dirty="0" smtClean="0">
                <a:solidFill>
                  <a:schemeClr val="tx1"/>
                </a:solidFill>
                <a:latin typeface="Times New Roman" panose="02020603050405020304" pitchFamily="18" charset="0"/>
                <a:cs typeface="Times New Roman" panose="02020603050405020304" pitchFamily="18" charset="0"/>
              </a:rPr>
              <a:t>，处理负压，并进行水力分析</a:t>
            </a:r>
            <a:endParaRPr lang="en-US" altLang="zh-CN" sz="1050" dirty="0">
              <a:solidFill>
                <a:schemeClr val="tx1"/>
              </a:solidFill>
              <a:latin typeface="Times New Roman" panose="02020603050405020304" pitchFamily="18" charset="0"/>
              <a:cs typeface="Times New Roman" panose="02020603050405020304" pitchFamily="18" charset="0"/>
            </a:endParaRPr>
          </a:p>
        </p:txBody>
      </p:sp>
      <p:cxnSp>
        <p:nvCxnSpPr>
          <p:cNvPr id="11" name="直接箭头连接符 10"/>
          <p:cNvCxnSpPr>
            <a:stCxn id="4" idx="2"/>
            <a:endCxn id="5" idx="0"/>
          </p:cNvCxnSpPr>
          <p:nvPr/>
        </p:nvCxnSpPr>
        <p:spPr>
          <a:xfrm>
            <a:off x="1936903" y="1408973"/>
            <a:ext cx="0" cy="12353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5" idx="2"/>
            <a:endCxn id="6" idx="0"/>
          </p:cNvCxnSpPr>
          <p:nvPr/>
        </p:nvCxnSpPr>
        <p:spPr>
          <a:xfrm flipH="1">
            <a:off x="1936901" y="1761602"/>
            <a:ext cx="2" cy="17439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2"/>
            <a:endCxn id="7" idx="0"/>
          </p:cNvCxnSpPr>
          <p:nvPr/>
        </p:nvCxnSpPr>
        <p:spPr>
          <a:xfrm>
            <a:off x="1936901" y="2326671"/>
            <a:ext cx="0" cy="12747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7" idx="2"/>
            <a:endCxn id="9" idx="0"/>
          </p:cNvCxnSpPr>
          <p:nvPr/>
        </p:nvCxnSpPr>
        <p:spPr>
          <a:xfrm>
            <a:off x="1936901" y="2844817"/>
            <a:ext cx="2" cy="11125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9" idx="2"/>
            <a:endCxn id="10" idx="0"/>
          </p:cNvCxnSpPr>
          <p:nvPr/>
        </p:nvCxnSpPr>
        <p:spPr>
          <a:xfrm flipH="1">
            <a:off x="1936900" y="3346749"/>
            <a:ext cx="3" cy="13817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流程图: 过程 15"/>
          <p:cNvSpPr/>
          <p:nvPr/>
        </p:nvSpPr>
        <p:spPr>
          <a:xfrm>
            <a:off x="1350083" y="4646738"/>
            <a:ext cx="1166295" cy="229094"/>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3429" rIns="0" bIns="33429" numCol="1" spcCol="0" rtlCol="0" fromWordArt="0" anchor="ctr" anchorCtr="0" forceAA="0" compatLnSpc="1">
            <a:prstTxWarp prst="textNoShape">
              <a:avLst/>
            </a:prstTxWarp>
            <a:spAutoFit/>
          </a:bodyPr>
          <a:lstStyle/>
          <a:p>
            <a:pPr algn="ctr"/>
            <a:r>
              <a:rPr lang="zh-CN" altLang="en-US" sz="1050" dirty="0">
                <a:solidFill>
                  <a:schemeClr val="tx1"/>
                </a:solidFill>
                <a:latin typeface="宋体" panose="02010600030101010101" pitchFamily="2" charset="-122"/>
                <a:ea typeface="宋体" panose="02010600030101010101" pitchFamily="2" charset="-122"/>
              </a:rPr>
              <a:t>输出水力分析报告</a:t>
            </a:r>
            <a:endParaRPr lang="zh-CN" altLang="en-US" sz="1050" dirty="0">
              <a:solidFill>
                <a:schemeClr val="tx1"/>
              </a:solidFill>
              <a:latin typeface="宋体" panose="02010600030101010101" pitchFamily="2" charset="-122"/>
              <a:ea typeface="宋体" panose="02010600030101010101" pitchFamily="2" charset="-122"/>
            </a:endParaRPr>
          </a:p>
        </p:txBody>
      </p:sp>
      <p:cxnSp>
        <p:nvCxnSpPr>
          <p:cNvPr id="17" name="直接箭头连接符 16"/>
          <p:cNvCxnSpPr>
            <a:stCxn id="10" idx="2"/>
            <a:endCxn id="8" idx="0"/>
          </p:cNvCxnSpPr>
          <p:nvPr/>
        </p:nvCxnSpPr>
        <p:spPr>
          <a:xfrm flipH="1">
            <a:off x="1933230" y="4037182"/>
            <a:ext cx="3670" cy="19727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8" idx="2"/>
            <a:endCxn id="16" idx="0"/>
          </p:cNvCxnSpPr>
          <p:nvPr/>
        </p:nvCxnSpPr>
        <p:spPr>
          <a:xfrm>
            <a:off x="1933230" y="4463554"/>
            <a:ext cx="0" cy="18318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圆角矩形 18"/>
          <p:cNvSpPr/>
          <p:nvPr/>
        </p:nvSpPr>
        <p:spPr>
          <a:xfrm>
            <a:off x="1642072" y="5123134"/>
            <a:ext cx="582320" cy="178772"/>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zh-CN" altLang="en-US" sz="1050" dirty="0">
                <a:solidFill>
                  <a:schemeClr val="tx1"/>
                </a:solidFill>
                <a:latin typeface="宋体" panose="02010600030101010101" pitchFamily="2" charset="-122"/>
                <a:ea typeface="宋体" panose="02010600030101010101" pitchFamily="2" charset="-122"/>
              </a:rPr>
              <a:t>结束 </a:t>
            </a:r>
          </a:p>
        </p:txBody>
      </p:sp>
      <p:cxnSp>
        <p:nvCxnSpPr>
          <p:cNvPr id="20" name="直接箭头连接符 19"/>
          <p:cNvCxnSpPr>
            <a:stCxn id="16" idx="2"/>
            <a:endCxn id="19" idx="0"/>
          </p:cNvCxnSpPr>
          <p:nvPr/>
        </p:nvCxnSpPr>
        <p:spPr>
          <a:xfrm>
            <a:off x="1933230" y="4875832"/>
            <a:ext cx="2" cy="24730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857917" y="5501719"/>
            <a:ext cx="2157963" cy="572464"/>
          </a:xfrm>
          <a:prstGeom prst="rect">
            <a:avLst/>
          </a:prstGeom>
        </p:spPr>
        <p:txBody>
          <a:bodyPr wrap="none" rtlCol="0">
            <a:spAutoFit/>
          </a:bodyPr>
          <a:lstStyle/>
          <a:p>
            <a:pPr>
              <a:lnSpc>
                <a:spcPct val="130000"/>
              </a:lnSpc>
            </a:pPr>
            <a:r>
              <a:rPr lang="zh-CN" altLang="en-US" sz="1200" dirty="0" smtClean="0">
                <a:solidFill>
                  <a:schemeClr val="bg1">
                    <a:lumMod val="50000"/>
                  </a:schemeClr>
                </a:solidFill>
              </a:rPr>
              <a:t>调用</a:t>
            </a:r>
            <a:r>
              <a:rPr lang="en-US" altLang="zh-CN" sz="1200" dirty="0" smtClean="0">
                <a:solidFill>
                  <a:schemeClr val="bg1">
                    <a:lumMod val="50000"/>
                  </a:schemeClr>
                </a:solidFill>
              </a:rPr>
              <a:t>epanet2.dll</a:t>
            </a:r>
            <a:r>
              <a:rPr lang="zh-CN" altLang="en-US" sz="1200" dirty="0">
                <a:solidFill>
                  <a:schemeClr val="bg1">
                    <a:lumMod val="50000"/>
                  </a:schemeClr>
                </a:solidFill>
              </a:rPr>
              <a:t>进行水力分析</a:t>
            </a:r>
          </a:p>
          <a:p>
            <a:pPr>
              <a:lnSpc>
                <a:spcPct val="130000"/>
              </a:lnSpc>
            </a:pPr>
            <a:r>
              <a:rPr lang="zh-CN" altLang="en-US" sz="1200" dirty="0">
                <a:solidFill>
                  <a:schemeClr val="bg1">
                    <a:lumMod val="50000"/>
                  </a:schemeClr>
                </a:solidFill>
              </a:rPr>
              <a:t>，应用</a:t>
            </a:r>
            <a:r>
              <a:rPr lang="en-US" altLang="zh-CN" sz="1200" dirty="0">
                <a:solidFill>
                  <a:schemeClr val="bg1">
                    <a:lumMod val="50000"/>
                  </a:schemeClr>
                </a:solidFill>
              </a:rPr>
              <a:t>PPD</a:t>
            </a:r>
            <a:r>
              <a:rPr lang="zh-CN" altLang="en-US" sz="1200" dirty="0">
                <a:solidFill>
                  <a:schemeClr val="bg1">
                    <a:lumMod val="50000"/>
                  </a:schemeClr>
                </a:solidFill>
              </a:rPr>
              <a:t>模型处理管网</a:t>
            </a:r>
            <a:r>
              <a:rPr lang="zh-CN" altLang="en-US" sz="1200" dirty="0" smtClean="0">
                <a:solidFill>
                  <a:schemeClr val="bg1">
                    <a:lumMod val="50000"/>
                  </a:schemeClr>
                </a:solidFill>
              </a:rPr>
              <a:t>负压</a:t>
            </a:r>
            <a:endParaRPr lang="zh-CN" altLang="en-US" sz="1200" dirty="0" smtClean="0">
              <a:solidFill>
                <a:schemeClr val="bg1">
                  <a:lumMod val="50000"/>
                </a:schemeClr>
              </a:solidFill>
            </a:endParaRPr>
          </a:p>
        </p:txBody>
      </p:sp>
    </p:spTree>
    <p:extLst>
      <p:ext uri="{BB962C8B-B14F-4D97-AF65-F5344CB8AC3E}">
        <p14:creationId xmlns:p14="http://schemas.microsoft.com/office/powerpoint/2010/main" val="3862966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t>工作进展</a:t>
            </a:r>
            <a:r>
              <a:rPr lang="en-US" altLang="zh-CN" dirty="0"/>
              <a:t>——</a:t>
            </a:r>
            <a:r>
              <a:rPr lang="zh-CN" altLang="en-US" dirty="0"/>
              <a:t>软件开发</a:t>
            </a:r>
            <a:r>
              <a:rPr lang="zh-CN" altLang="en-US" dirty="0" smtClean="0"/>
              <a:t>流程图</a:t>
            </a:r>
            <a:endParaRPr lang="zh-CN" altLang="en-US" dirty="0"/>
          </a:p>
        </p:txBody>
      </p:sp>
      <p:sp>
        <p:nvSpPr>
          <p:cNvPr id="42" name="圆角矩形 41"/>
          <p:cNvSpPr/>
          <p:nvPr/>
        </p:nvSpPr>
        <p:spPr>
          <a:xfrm>
            <a:off x="1351936" y="1137297"/>
            <a:ext cx="1314894" cy="357545"/>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zh-CN" altLang="en-US" sz="1050" dirty="0" smtClean="0">
                <a:solidFill>
                  <a:schemeClr val="tx1"/>
                </a:solidFill>
                <a:latin typeface="宋体" panose="02010600030101010101" pitchFamily="2" charset="-122"/>
                <a:ea typeface="宋体" panose="02010600030101010101" pitchFamily="2" charset="-122"/>
              </a:rPr>
              <a:t>开始</a:t>
            </a:r>
            <a:endParaRPr lang="en-US" altLang="zh-CN" sz="1050" dirty="0" smtClean="0">
              <a:solidFill>
                <a:schemeClr val="tx1"/>
              </a:solidFill>
              <a:latin typeface="宋体" panose="02010600030101010101" pitchFamily="2" charset="-122"/>
              <a:ea typeface="宋体" panose="02010600030101010101" pitchFamily="2" charset="-122"/>
            </a:endParaRPr>
          </a:p>
          <a:p>
            <a:pPr algn="ctr"/>
            <a:r>
              <a:rPr lang="en-US" altLang="zh-CN" sz="1050"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damage_netsize</a:t>
            </a:r>
            <a:r>
              <a:rPr lang="zh-CN" altLang="en-US" sz="1050" dirty="0" smtClean="0">
                <a:solidFill>
                  <a:schemeClr val="tx1"/>
                </a:solidFill>
                <a:latin typeface="宋体" panose="02010600030101010101" pitchFamily="2" charset="-122"/>
                <a:ea typeface="宋体" panose="02010600030101010101" pitchFamily="2" charset="-122"/>
              </a:rPr>
              <a:t> </a:t>
            </a:r>
            <a:endParaRPr lang="zh-CN" altLang="en-US" sz="1050" dirty="0">
              <a:solidFill>
                <a:schemeClr val="tx1"/>
              </a:solidFill>
              <a:latin typeface="宋体" panose="02010600030101010101" pitchFamily="2" charset="-122"/>
              <a:ea typeface="宋体" panose="02010600030101010101" pitchFamily="2" charset="-122"/>
            </a:endParaRPr>
          </a:p>
        </p:txBody>
      </p:sp>
      <p:sp>
        <p:nvSpPr>
          <p:cNvPr id="43" name="流程图: 过程 42"/>
          <p:cNvSpPr/>
          <p:nvPr/>
        </p:nvSpPr>
        <p:spPr>
          <a:xfrm>
            <a:off x="1502005" y="2119620"/>
            <a:ext cx="1014761" cy="229094"/>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3429" rIns="0" bIns="33429" numCol="1" spcCol="0" rtlCol="0" fromWordArt="0" anchor="ctr" anchorCtr="0" forceAA="0" compatLnSpc="1">
            <a:prstTxWarp prst="textNoShape">
              <a:avLst/>
            </a:prstTxWarp>
            <a:spAutoFit/>
          </a:bodyPr>
          <a:lstStyle/>
          <a:p>
            <a:pPr algn="ctr"/>
            <a:r>
              <a:rPr lang="zh-CN" altLang="en-US" sz="1050" dirty="0">
                <a:solidFill>
                  <a:schemeClr val="tx1"/>
                </a:solidFill>
                <a:latin typeface="宋体" panose="02010600030101010101" pitchFamily="2" charset="-122"/>
                <a:ea typeface="宋体" panose="02010600030101010101" pitchFamily="2" charset="-122"/>
              </a:rPr>
              <a:t>初始化参数</a:t>
            </a:r>
            <a:endParaRPr lang="zh-CN" altLang="en-US"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4" name="平行四边形 43"/>
          <p:cNvSpPr/>
          <p:nvPr/>
        </p:nvSpPr>
        <p:spPr>
          <a:xfrm>
            <a:off x="1516397" y="1683190"/>
            <a:ext cx="1000369" cy="203775"/>
          </a:xfrm>
          <a:prstGeom prst="parallelogram">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zh-CN" altLang="en-US" sz="1050" dirty="0">
                <a:solidFill>
                  <a:schemeClr val="tx1"/>
                </a:solidFill>
                <a:latin typeface="宋体" panose="02010600030101010101" pitchFamily="2" charset="-122"/>
                <a:ea typeface="宋体" panose="02010600030101010101" pitchFamily="2" charset="-122"/>
              </a:rPr>
              <a:t>输入文件名</a:t>
            </a:r>
          </a:p>
        </p:txBody>
      </p:sp>
      <p:cxnSp>
        <p:nvCxnSpPr>
          <p:cNvPr id="45" name="直接箭头连接符 44"/>
          <p:cNvCxnSpPr>
            <a:stCxn id="42" idx="2"/>
            <a:endCxn id="44" idx="0"/>
          </p:cNvCxnSpPr>
          <p:nvPr/>
        </p:nvCxnSpPr>
        <p:spPr>
          <a:xfrm>
            <a:off x="2009383" y="1494842"/>
            <a:ext cx="7199" cy="188348"/>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44" idx="4"/>
            <a:endCxn id="43" idx="0"/>
          </p:cNvCxnSpPr>
          <p:nvPr/>
        </p:nvCxnSpPr>
        <p:spPr>
          <a:xfrm flipH="1">
            <a:off x="2009385" y="1886964"/>
            <a:ext cx="7196" cy="23265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1509200" y="2605354"/>
            <a:ext cx="1000369" cy="16158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zh-CN" altLang="en-US" sz="1050" dirty="0">
                <a:solidFill>
                  <a:schemeClr val="tx1"/>
                </a:solidFill>
                <a:latin typeface="宋体" panose="02010600030101010101" pitchFamily="2" charset="-122"/>
                <a:ea typeface="宋体" panose="02010600030101010101" pitchFamily="2" charset="-122"/>
              </a:rPr>
              <a:t>打开文件</a:t>
            </a:r>
          </a:p>
        </p:txBody>
      </p:sp>
      <p:cxnSp>
        <p:nvCxnSpPr>
          <p:cNvPr id="48" name="直接箭头连接符 47"/>
          <p:cNvCxnSpPr>
            <a:stCxn id="43" idx="2"/>
            <a:endCxn id="47" idx="0"/>
          </p:cNvCxnSpPr>
          <p:nvPr/>
        </p:nvCxnSpPr>
        <p:spPr>
          <a:xfrm flipH="1">
            <a:off x="2009385" y="2348715"/>
            <a:ext cx="1" cy="25663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1516396" y="3074630"/>
            <a:ext cx="993172" cy="16158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zh-CN" altLang="en-US" sz="1050" dirty="0">
                <a:solidFill>
                  <a:schemeClr val="tx1"/>
                </a:solidFill>
                <a:latin typeface="宋体" panose="02010600030101010101" pitchFamily="2" charset="-122"/>
                <a:ea typeface="宋体" panose="02010600030101010101" pitchFamily="2" charset="-122"/>
              </a:rPr>
              <a:t>读入第</a:t>
            </a:r>
            <a:r>
              <a:rPr lang="en-US" altLang="zh-CN" sz="1050" dirty="0">
                <a:solidFill>
                  <a:schemeClr val="tx1"/>
                </a:solidFill>
                <a:latin typeface="宋体" panose="02010600030101010101" pitchFamily="2" charset="-122"/>
                <a:ea typeface="宋体" panose="02010600030101010101" pitchFamily="2" charset="-122"/>
              </a:rPr>
              <a:t>n</a:t>
            </a:r>
            <a:r>
              <a:rPr lang="zh-CN" altLang="en-US" sz="1050" dirty="0">
                <a:solidFill>
                  <a:schemeClr val="tx1"/>
                </a:solidFill>
                <a:latin typeface="宋体" panose="02010600030101010101" pitchFamily="2" charset="-122"/>
                <a:ea typeface="宋体" panose="02010600030101010101" pitchFamily="2" charset="-122"/>
              </a:rPr>
              <a:t>行</a:t>
            </a:r>
          </a:p>
        </p:txBody>
      </p:sp>
      <p:cxnSp>
        <p:nvCxnSpPr>
          <p:cNvPr id="50" name="直接箭头连接符 49"/>
          <p:cNvCxnSpPr>
            <a:stCxn id="47" idx="2"/>
            <a:endCxn id="49" idx="0"/>
          </p:cNvCxnSpPr>
          <p:nvPr/>
        </p:nvCxnSpPr>
        <p:spPr>
          <a:xfrm>
            <a:off x="2009384" y="2766937"/>
            <a:ext cx="3598" cy="30769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2016580" y="2786088"/>
            <a:ext cx="394660" cy="253916"/>
          </a:xfrm>
          <a:prstGeom prst="rect">
            <a:avLst/>
          </a:prstGeom>
          <a:noFill/>
          <a:ln w="6350">
            <a:noFill/>
          </a:ln>
        </p:spPr>
        <p:txBody>
          <a:bodyPr wrap="none" rtlCol="0">
            <a:spAutoFit/>
          </a:bodyPr>
          <a:lstStyle/>
          <a:p>
            <a:r>
              <a:rPr lang="en-US" altLang="zh-CN" sz="1050" dirty="0">
                <a:latin typeface="Times New Roman" panose="02020603050405020304" pitchFamily="18" charset="0"/>
                <a:cs typeface="Times New Roman" panose="02020603050405020304" pitchFamily="18" charset="0"/>
              </a:rPr>
              <a:t>n=1</a:t>
            </a:r>
            <a:endParaRPr lang="zh-CN" altLang="en-US" sz="1050" dirty="0">
              <a:latin typeface="Times New Roman" panose="02020603050405020304" pitchFamily="18" charset="0"/>
              <a:cs typeface="Times New Roman" panose="02020603050405020304" pitchFamily="18" charset="0"/>
            </a:endParaRPr>
          </a:p>
        </p:txBody>
      </p:sp>
      <p:sp>
        <p:nvSpPr>
          <p:cNvPr id="52" name="流程图: 决策 51"/>
          <p:cNvSpPr/>
          <p:nvPr/>
        </p:nvSpPr>
        <p:spPr>
          <a:xfrm>
            <a:off x="1468528" y="3489477"/>
            <a:ext cx="1081710" cy="320978"/>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zh-CN" altLang="en-US" sz="1050" dirty="0">
                <a:solidFill>
                  <a:schemeClr val="tx1"/>
                </a:solidFill>
                <a:latin typeface="宋体" panose="02010600030101010101" pitchFamily="2" charset="-122"/>
                <a:ea typeface="宋体" panose="02010600030101010101" pitchFamily="2" charset="-122"/>
              </a:rPr>
              <a:t>该行为空</a:t>
            </a:r>
          </a:p>
        </p:txBody>
      </p:sp>
      <p:cxnSp>
        <p:nvCxnSpPr>
          <p:cNvPr id="53" name="直接箭头连接符 52"/>
          <p:cNvCxnSpPr>
            <a:stCxn id="49" idx="2"/>
            <a:endCxn id="52" idx="0"/>
          </p:cNvCxnSpPr>
          <p:nvPr/>
        </p:nvCxnSpPr>
        <p:spPr>
          <a:xfrm flipH="1">
            <a:off x="2009384" y="3236213"/>
            <a:ext cx="3599" cy="25326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3229679" y="3234610"/>
            <a:ext cx="537327" cy="253916"/>
          </a:xfrm>
          <a:prstGeom prst="rect">
            <a:avLst/>
          </a:prstGeom>
          <a:noFill/>
          <a:ln w="6350">
            <a:noFill/>
          </a:ln>
        </p:spPr>
        <p:txBody>
          <a:bodyPr wrap="none" rtlCol="0">
            <a:spAutoFit/>
          </a:bodyPr>
          <a:lstStyle/>
          <a:p>
            <a:r>
              <a:rPr lang="en-US" altLang="zh-CN" sz="1050" dirty="0">
                <a:latin typeface="Times New Roman" panose="02020603050405020304" pitchFamily="18" charset="0"/>
                <a:cs typeface="Times New Roman" panose="02020603050405020304" pitchFamily="18" charset="0"/>
              </a:rPr>
              <a:t>n=n+1</a:t>
            </a:r>
            <a:endParaRPr lang="zh-CN" altLang="en-US" sz="1050" dirty="0">
              <a:latin typeface="Times New Roman" panose="02020603050405020304" pitchFamily="18" charset="0"/>
              <a:cs typeface="Times New Roman" panose="02020603050405020304" pitchFamily="18" charset="0"/>
            </a:endParaRPr>
          </a:p>
        </p:txBody>
      </p:sp>
      <p:sp>
        <p:nvSpPr>
          <p:cNvPr id="55" name="文本框 54"/>
          <p:cNvSpPr txBox="1"/>
          <p:nvPr/>
        </p:nvSpPr>
        <p:spPr>
          <a:xfrm>
            <a:off x="2714366" y="3430166"/>
            <a:ext cx="319318" cy="253916"/>
          </a:xfrm>
          <a:prstGeom prst="rect">
            <a:avLst/>
          </a:prstGeom>
          <a:noFill/>
          <a:ln w="6350">
            <a:noFill/>
          </a:ln>
        </p:spPr>
        <p:txBody>
          <a:bodyPr wrap="none" rtlCol="0">
            <a:spAutoFit/>
          </a:bodyPr>
          <a:lstStyle/>
          <a:p>
            <a:r>
              <a:rPr lang="zh-CN" altLang="en-US" sz="1050" dirty="0">
                <a:latin typeface="宋体" panose="02010600030101010101" pitchFamily="2" charset="-122"/>
                <a:ea typeface="宋体" panose="02010600030101010101" pitchFamily="2" charset="-122"/>
              </a:rPr>
              <a:t>是</a:t>
            </a:r>
          </a:p>
        </p:txBody>
      </p:sp>
      <p:sp>
        <p:nvSpPr>
          <p:cNvPr id="56" name="流程图: 决策 55"/>
          <p:cNvSpPr/>
          <p:nvPr/>
        </p:nvSpPr>
        <p:spPr>
          <a:xfrm>
            <a:off x="1174312" y="4148775"/>
            <a:ext cx="1684536" cy="641955"/>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zh-CN" altLang="en-US" sz="1050" dirty="0">
                <a:solidFill>
                  <a:schemeClr val="tx1"/>
                </a:solidFill>
                <a:latin typeface="宋体" panose="02010600030101010101" pitchFamily="2" charset="-122"/>
                <a:ea typeface="宋体" panose="02010600030101010101" pitchFamily="2" charset="-122"/>
              </a:rPr>
              <a:t>该行首字符为‘：’</a:t>
            </a:r>
          </a:p>
        </p:txBody>
      </p:sp>
      <p:cxnSp>
        <p:nvCxnSpPr>
          <p:cNvPr id="57" name="直接箭头连接符 56"/>
          <p:cNvCxnSpPr>
            <a:stCxn id="52" idx="2"/>
            <a:endCxn id="56" idx="0"/>
          </p:cNvCxnSpPr>
          <p:nvPr/>
        </p:nvCxnSpPr>
        <p:spPr>
          <a:xfrm>
            <a:off x="2009384" y="3810456"/>
            <a:ext cx="7197" cy="33831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52" idx="3"/>
          </p:cNvCxnSpPr>
          <p:nvPr/>
        </p:nvCxnSpPr>
        <p:spPr>
          <a:xfrm>
            <a:off x="2550238" y="3649966"/>
            <a:ext cx="558966"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2069775" y="3894858"/>
            <a:ext cx="319318" cy="253916"/>
          </a:xfrm>
          <a:prstGeom prst="rect">
            <a:avLst/>
          </a:prstGeom>
          <a:noFill/>
          <a:ln w="6350">
            <a:noFill/>
          </a:ln>
        </p:spPr>
        <p:txBody>
          <a:bodyPr wrap="none" rtlCol="0">
            <a:spAutoFit/>
          </a:bodyPr>
          <a:lstStyle/>
          <a:p>
            <a:r>
              <a:rPr lang="zh-CN" altLang="en-US" sz="1050" dirty="0">
                <a:latin typeface="宋体" panose="02010600030101010101" pitchFamily="2" charset="-122"/>
                <a:ea typeface="宋体" panose="02010600030101010101" pitchFamily="2" charset="-122"/>
              </a:rPr>
              <a:t>否</a:t>
            </a:r>
          </a:p>
        </p:txBody>
      </p:sp>
      <p:sp>
        <p:nvSpPr>
          <p:cNvPr id="60" name="流程图: 决策 59"/>
          <p:cNvSpPr/>
          <p:nvPr/>
        </p:nvSpPr>
        <p:spPr>
          <a:xfrm>
            <a:off x="1174312" y="5129049"/>
            <a:ext cx="1684536" cy="641955"/>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zh-CN" altLang="en-US" sz="1050" dirty="0">
                <a:solidFill>
                  <a:schemeClr val="tx1"/>
                </a:solidFill>
                <a:latin typeface="宋体" panose="02010600030101010101" pitchFamily="2" charset="-122"/>
                <a:ea typeface="宋体" panose="02010600030101010101" pitchFamily="2" charset="-122"/>
              </a:rPr>
              <a:t>该行首字符为‘</a:t>
            </a:r>
            <a:r>
              <a:rPr lang="en-US" altLang="zh-CN" sz="1050" dirty="0">
                <a:solidFill>
                  <a:schemeClr val="tx1"/>
                </a:solidFill>
                <a:latin typeface="宋体" panose="02010600030101010101" pitchFamily="2" charset="-122"/>
                <a:ea typeface="宋体" panose="02010600030101010101" pitchFamily="2" charset="-122"/>
              </a:rPr>
              <a:t>[</a:t>
            </a:r>
            <a:r>
              <a:rPr lang="zh-CN" altLang="en-US" sz="1050" dirty="0">
                <a:solidFill>
                  <a:schemeClr val="tx1"/>
                </a:solidFill>
                <a:latin typeface="宋体" panose="02010600030101010101" pitchFamily="2" charset="-122"/>
                <a:ea typeface="宋体" panose="02010600030101010101" pitchFamily="2" charset="-122"/>
              </a:rPr>
              <a:t>’</a:t>
            </a:r>
          </a:p>
        </p:txBody>
      </p:sp>
      <p:cxnSp>
        <p:nvCxnSpPr>
          <p:cNvPr id="61" name="直接箭头连接符 60"/>
          <p:cNvCxnSpPr>
            <a:stCxn id="56" idx="2"/>
            <a:endCxn id="60" idx="0"/>
          </p:cNvCxnSpPr>
          <p:nvPr/>
        </p:nvCxnSpPr>
        <p:spPr>
          <a:xfrm>
            <a:off x="2016580" y="4790730"/>
            <a:ext cx="0" cy="33831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2054251" y="4917687"/>
            <a:ext cx="319318" cy="253916"/>
          </a:xfrm>
          <a:prstGeom prst="rect">
            <a:avLst/>
          </a:prstGeom>
          <a:noFill/>
          <a:ln w="6350">
            <a:noFill/>
          </a:ln>
        </p:spPr>
        <p:txBody>
          <a:bodyPr wrap="none" rtlCol="0">
            <a:spAutoFit/>
          </a:bodyPr>
          <a:lstStyle/>
          <a:p>
            <a:r>
              <a:rPr lang="zh-CN" altLang="en-US" sz="1050" dirty="0">
                <a:latin typeface="宋体" panose="02010600030101010101" pitchFamily="2" charset="-122"/>
                <a:ea typeface="宋体" panose="02010600030101010101" pitchFamily="2" charset="-122"/>
              </a:rPr>
              <a:t>否</a:t>
            </a:r>
          </a:p>
        </p:txBody>
      </p:sp>
      <p:sp>
        <p:nvSpPr>
          <p:cNvPr id="63" name="文本框 62"/>
          <p:cNvSpPr txBox="1"/>
          <p:nvPr/>
        </p:nvSpPr>
        <p:spPr>
          <a:xfrm>
            <a:off x="2715469" y="4124216"/>
            <a:ext cx="319318" cy="253916"/>
          </a:xfrm>
          <a:prstGeom prst="rect">
            <a:avLst/>
          </a:prstGeom>
          <a:noFill/>
          <a:ln w="6350">
            <a:noFill/>
          </a:ln>
        </p:spPr>
        <p:txBody>
          <a:bodyPr wrap="none" rtlCol="0">
            <a:spAutoFit/>
          </a:bodyPr>
          <a:lstStyle/>
          <a:p>
            <a:r>
              <a:rPr lang="zh-CN" altLang="en-US" sz="1050" dirty="0">
                <a:latin typeface="宋体" panose="02010600030101010101" pitchFamily="2" charset="-122"/>
                <a:ea typeface="宋体" panose="02010600030101010101" pitchFamily="2" charset="-122"/>
              </a:rPr>
              <a:t>是</a:t>
            </a:r>
          </a:p>
        </p:txBody>
      </p:sp>
      <p:cxnSp>
        <p:nvCxnSpPr>
          <p:cNvPr id="64" name="直接箭头连接符 63"/>
          <p:cNvCxnSpPr>
            <a:stCxn id="60" idx="2"/>
            <a:endCxn id="65" idx="0"/>
          </p:cNvCxnSpPr>
          <p:nvPr/>
        </p:nvCxnSpPr>
        <p:spPr>
          <a:xfrm flipH="1">
            <a:off x="2009386" y="5771004"/>
            <a:ext cx="7194" cy="301398"/>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流程图: 预定义过程 64"/>
          <p:cNvSpPr/>
          <p:nvPr/>
        </p:nvSpPr>
        <p:spPr>
          <a:xfrm>
            <a:off x="1151940" y="6072402"/>
            <a:ext cx="1714891" cy="323165"/>
          </a:xfrm>
          <a:prstGeom prst="flowChartPredefined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zh-CN" altLang="en-US" sz="1050" dirty="0">
                <a:solidFill>
                  <a:schemeClr val="tx1"/>
                </a:solidFill>
                <a:latin typeface="宋体" panose="02010600030101010101" pitchFamily="2" charset="-122"/>
                <a:ea typeface="宋体" panose="02010600030101010101" pitchFamily="2" charset="-122"/>
              </a:rPr>
              <a:t>调用</a:t>
            </a:r>
            <a:r>
              <a:rPr lang="en-US" altLang="zh-CN" sz="1050" dirty="0" err="1">
                <a:solidFill>
                  <a:schemeClr val="tx1"/>
                </a:solidFill>
                <a:latin typeface="宋体" panose="02010600030101010101" pitchFamily="2" charset="-122"/>
                <a:ea typeface="宋体" panose="02010600030101010101" pitchFamily="2" charset="-122"/>
              </a:rPr>
              <a:t>findmatch</a:t>
            </a:r>
            <a:r>
              <a:rPr lang="zh-CN" altLang="en-US" sz="1050" dirty="0">
                <a:solidFill>
                  <a:schemeClr val="tx1"/>
                </a:solidFill>
                <a:latin typeface="宋体" panose="02010600030101010101" pitchFamily="2" charset="-122"/>
                <a:ea typeface="宋体" panose="02010600030101010101" pitchFamily="2" charset="-122"/>
              </a:rPr>
              <a:t>，找到关键字</a:t>
            </a:r>
          </a:p>
        </p:txBody>
      </p:sp>
      <p:sp>
        <p:nvSpPr>
          <p:cNvPr id="66" name="矩形 65"/>
          <p:cNvSpPr/>
          <p:nvPr/>
        </p:nvSpPr>
        <p:spPr>
          <a:xfrm>
            <a:off x="4019452" y="4378132"/>
            <a:ext cx="1470355" cy="323165"/>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zh-CN" altLang="en-US" sz="1050" dirty="0">
                <a:solidFill>
                  <a:schemeClr val="tx1"/>
                </a:solidFill>
                <a:latin typeface="宋体" panose="02010600030101010101" pitchFamily="2" charset="-122"/>
                <a:ea typeface="宋体" panose="02010600030101010101" pitchFamily="2" charset="-122"/>
              </a:rPr>
              <a:t>纪录该</a:t>
            </a:r>
            <a:r>
              <a:rPr lang="en-US" altLang="zh-CN" sz="1050" dirty="0">
                <a:solidFill>
                  <a:schemeClr val="tx1"/>
                </a:solidFill>
                <a:latin typeface="宋体" panose="02010600030101010101" pitchFamily="2" charset="-122"/>
                <a:ea typeface="宋体" panose="02010600030101010101" pitchFamily="2" charset="-122"/>
              </a:rPr>
              <a:t>keyword</a:t>
            </a:r>
            <a:r>
              <a:rPr lang="zh-CN" altLang="en-US" sz="1050" dirty="0">
                <a:solidFill>
                  <a:schemeClr val="tx1"/>
                </a:solidFill>
                <a:latin typeface="宋体" panose="02010600030101010101" pitchFamily="2" charset="-122"/>
                <a:ea typeface="宋体" panose="02010600030101010101" pitchFamily="2" charset="-122"/>
              </a:rPr>
              <a:t>起始行</a:t>
            </a:r>
            <a:r>
              <a:rPr lang="en-US" altLang="zh-CN" sz="1050" dirty="0">
                <a:solidFill>
                  <a:schemeClr val="tx1"/>
                </a:solidFill>
                <a:latin typeface="宋体" panose="02010600030101010101" pitchFamily="2" charset="-122"/>
                <a:ea typeface="宋体" panose="02010600030101010101" pitchFamily="2" charset="-122"/>
              </a:rPr>
              <a:t>n</a:t>
            </a:r>
            <a:r>
              <a:rPr lang="zh-CN" altLang="en-US" sz="1050" dirty="0">
                <a:solidFill>
                  <a:schemeClr val="tx1"/>
                </a:solidFill>
                <a:latin typeface="宋体" panose="02010600030101010101" pitchFamily="2" charset="-122"/>
                <a:ea typeface="宋体" panose="02010600030101010101" pitchFamily="2" charset="-122"/>
              </a:rPr>
              <a:t>及数据总行数</a:t>
            </a:r>
            <a:r>
              <a:rPr lang="en-US" altLang="zh-CN" sz="1050" dirty="0" smtClean="0">
                <a:solidFill>
                  <a:schemeClr val="tx1"/>
                </a:solidFill>
                <a:latin typeface="宋体" panose="02010600030101010101" pitchFamily="2" charset="-122"/>
                <a:ea typeface="宋体" panose="02010600030101010101" pitchFamily="2" charset="-122"/>
              </a:rPr>
              <a:t>ln,</a:t>
            </a:r>
            <a:r>
              <a:rPr lang="zh-CN" altLang="en-US" sz="1050" dirty="0" smtClean="0">
                <a:solidFill>
                  <a:schemeClr val="tx1"/>
                </a:solidFill>
                <a:latin typeface="宋体" panose="02010600030101010101" pitchFamily="2" charset="-122"/>
                <a:ea typeface="宋体" panose="02010600030101010101" pitchFamily="2" charset="-122"/>
              </a:rPr>
              <a:t>存入</a:t>
            </a:r>
            <a:r>
              <a:rPr lang="en-US" altLang="zh-CN" sz="1050" dirty="0" smtClean="0">
                <a:solidFill>
                  <a:schemeClr val="tx1"/>
                </a:solidFill>
                <a:latin typeface="宋体" panose="02010600030101010101" pitchFamily="2" charset="-122"/>
                <a:ea typeface="宋体" panose="02010600030101010101" pitchFamily="2" charset="-122"/>
              </a:rPr>
              <a:t>data2</a:t>
            </a:r>
            <a:endParaRPr lang="zh-CN" altLang="en-US" sz="1050" dirty="0">
              <a:solidFill>
                <a:schemeClr val="tx1"/>
              </a:solidFill>
              <a:latin typeface="宋体" panose="02010600030101010101" pitchFamily="2" charset="-122"/>
              <a:ea typeface="宋体" panose="02010600030101010101" pitchFamily="2" charset="-122"/>
            </a:endParaRPr>
          </a:p>
        </p:txBody>
      </p:sp>
      <p:cxnSp>
        <p:nvCxnSpPr>
          <p:cNvPr id="67" name="直接箭头连接符 66"/>
          <p:cNvCxnSpPr>
            <a:stCxn id="65" idx="3"/>
          </p:cNvCxnSpPr>
          <p:nvPr/>
        </p:nvCxnSpPr>
        <p:spPr>
          <a:xfrm flipV="1">
            <a:off x="2866831" y="6222611"/>
            <a:ext cx="3161436" cy="11374"/>
          </a:xfrm>
          <a:prstGeom prst="straightConnector1">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8" name="圆角矩形 67"/>
          <p:cNvSpPr/>
          <p:nvPr/>
        </p:nvSpPr>
        <p:spPr>
          <a:xfrm>
            <a:off x="4536435" y="5691682"/>
            <a:ext cx="461290" cy="178772"/>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zh-CN" altLang="en-US" sz="1050" dirty="0">
                <a:solidFill>
                  <a:schemeClr val="tx1"/>
                </a:solidFill>
                <a:latin typeface="宋体" panose="02010600030101010101" pitchFamily="2" charset="-122"/>
                <a:ea typeface="宋体" panose="02010600030101010101" pitchFamily="2" charset="-122"/>
              </a:rPr>
              <a:t>结束 </a:t>
            </a:r>
          </a:p>
        </p:txBody>
      </p:sp>
      <p:cxnSp>
        <p:nvCxnSpPr>
          <p:cNvPr id="69" name="直接箭头连接符 68"/>
          <p:cNvCxnSpPr>
            <a:stCxn id="66" idx="2"/>
          </p:cNvCxnSpPr>
          <p:nvPr/>
        </p:nvCxnSpPr>
        <p:spPr>
          <a:xfrm>
            <a:off x="4754629" y="4701297"/>
            <a:ext cx="0" cy="40196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流程图: 决策 69"/>
          <p:cNvSpPr/>
          <p:nvPr/>
        </p:nvSpPr>
        <p:spPr>
          <a:xfrm>
            <a:off x="4226225" y="5081847"/>
            <a:ext cx="1081710" cy="320978"/>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zh-CN" altLang="en-US" sz="1050" dirty="0">
                <a:solidFill>
                  <a:schemeClr val="tx1"/>
                </a:solidFill>
                <a:latin typeface="宋体" panose="02010600030101010101" pitchFamily="2" charset="-122"/>
                <a:ea typeface="宋体" panose="02010600030101010101" pitchFamily="2" charset="-122"/>
              </a:rPr>
              <a:t>文件结束</a:t>
            </a:r>
          </a:p>
        </p:txBody>
      </p:sp>
      <p:cxnSp>
        <p:nvCxnSpPr>
          <p:cNvPr id="71" name="直接箭头连接符 70"/>
          <p:cNvCxnSpPr>
            <a:stCxn id="70" idx="2"/>
            <a:endCxn id="68" idx="0"/>
          </p:cNvCxnSpPr>
          <p:nvPr/>
        </p:nvCxnSpPr>
        <p:spPr>
          <a:xfrm>
            <a:off x="4767080" y="5402826"/>
            <a:ext cx="0" cy="28885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70" idx="1"/>
          </p:cNvCxnSpPr>
          <p:nvPr/>
        </p:nvCxnSpPr>
        <p:spPr>
          <a:xfrm>
            <a:off x="4226225" y="5242336"/>
            <a:ext cx="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肘形连接符 72"/>
          <p:cNvCxnSpPr>
            <a:endCxn id="49" idx="3"/>
          </p:cNvCxnSpPr>
          <p:nvPr/>
        </p:nvCxnSpPr>
        <p:spPr>
          <a:xfrm rot="16200000" flipV="1">
            <a:off x="1669617" y="3995374"/>
            <a:ext cx="2294605" cy="614702"/>
          </a:xfrm>
          <a:prstGeom prst="bent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stCxn id="56" idx="3"/>
          </p:cNvCxnSpPr>
          <p:nvPr/>
        </p:nvCxnSpPr>
        <p:spPr>
          <a:xfrm flipV="1">
            <a:off x="2858848" y="4469752"/>
            <a:ext cx="250356" cy="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文本框 74"/>
          <p:cNvSpPr txBox="1"/>
          <p:nvPr/>
        </p:nvSpPr>
        <p:spPr>
          <a:xfrm>
            <a:off x="4760346" y="5402825"/>
            <a:ext cx="319318" cy="253916"/>
          </a:xfrm>
          <a:prstGeom prst="rect">
            <a:avLst/>
          </a:prstGeom>
          <a:noFill/>
          <a:ln w="6350">
            <a:noFill/>
          </a:ln>
        </p:spPr>
        <p:txBody>
          <a:bodyPr wrap="none" rtlCol="0">
            <a:spAutoFit/>
          </a:bodyPr>
          <a:lstStyle/>
          <a:p>
            <a:r>
              <a:rPr lang="zh-CN" altLang="en-US" sz="1050" dirty="0">
                <a:latin typeface="宋体" panose="02010600030101010101" pitchFamily="2" charset="-122"/>
                <a:ea typeface="宋体" panose="02010600030101010101" pitchFamily="2" charset="-122"/>
              </a:rPr>
              <a:t>是</a:t>
            </a:r>
          </a:p>
        </p:txBody>
      </p:sp>
      <p:sp>
        <p:nvSpPr>
          <p:cNvPr id="76" name="文本框 75"/>
          <p:cNvSpPr txBox="1"/>
          <p:nvPr/>
        </p:nvSpPr>
        <p:spPr>
          <a:xfrm>
            <a:off x="3699342" y="4924707"/>
            <a:ext cx="319318" cy="253916"/>
          </a:xfrm>
          <a:prstGeom prst="rect">
            <a:avLst/>
          </a:prstGeom>
          <a:noFill/>
          <a:ln w="6350">
            <a:noFill/>
          </a:ln>
        </p:spPr>
        <p:txBody>
          <a:bodyPr wrap="none" rtlCol="0">
            <a:spAutoFit/>
          </a:bodyPr>
          <a:lstStyle/>
          <a:p>
            <a:r>
              <a:rPr lang="zh-CN" altLang="en-US" sz="1050" dirty="0">
                <a:latin typeface="宋体" panose="02010600030101010101" pitchFamily="2" charset="-122"/>
                <a:ea typeface="宋体" panose="02010600030101010101" pitchFamily="2" charset="-122"/>
              </a:rPr>
              <a:t>否</a:t>
            </a:r>
          </a:p>
        </p:txBody>
      </p:sp>
      <p:cxnSp>
        <p:nvCxnSpPr>
          <p:cNvPr id="77" name="直接箭头连接符 76"/>
          <p:cNvCxnSpPr>
            <a:stCxn id="60" idx="3"/>
          </p:cNvCxnSpPr>
          <p:nvPr/>
        </p:nvCxnSpPr>
        <p:spPr>
          <a:xfrm flipV="1">
            <a:off x="2858848" y="5450026"/>
            <a:ext cx="250356" cy="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文本框 77"/>
          <p:cNvSpPr txBox="1"/>
          <p:nvPr/>
        </p:nvSpPr>
        <p:spPr>
          <a:xfrm>
            <a:off x="2497601" y="5138389"/>
            <a:ext cx="319318" cy="253916"/>
          </a:xfrm>
          <a:prstGeom prst="rect">
            <a:avLst/>
          </a:prstGeom>
          <a:noFill/>
          <a:ln w="6350">
            <a:noFill/>
          </a:ln>
        </p:spPr>
        <p:txBody>
          <a:bodyPr wrap="none" rtlCol="0">
            <a:spAutoFit/>
          </a:bodyPr>
          <a:lstStyle/>
          <a:p>
            <a:r>
              <a:rPr lang="zh-CN" altLang="en-US" sz="1050" dirty="0">
                <a:latin typeface="宋体" panose="02010600030101010101" pitchFamily="2" charset="-122"/>
                <a:ea typeface="宋体" panose="02010600030101010101" pitchFamily="2" charset="-122"/>
              </a:rPr>
              <a:t>是</a:t>
            </a:r>
          </a:p>
        </p:txBody>
      </p:sp>
      <p:cxnSp>
        <p:nvCxnSpPr>
          <p:cNvPr id="97" name="直接连接符 96"/>
          <p:cNvCxnSpPr>
            <a:stCxn id="70" idx="1"/>
          </p:cNvCxnSpPr>
          <p:nvPr/>
        </p:nvCxnSpPr>
        <p:spPr>
          <a:xfrm flipH="1">
            <a:off x="3109204" y="5242336"/>
            <a:ext cx="1117021" cy="23011"/>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肘形连接符 99"/>
          <p:cNvCxnSpPr>
            <a:endCxn id="66" idx="3"/>
          </p:cNvCxnSpPr>
          <p:nvPr/>
        </p:nvCxnSpPr>
        <p:spPr>
          <a:xfrm rot="16200000" flipV="1">
            <a:off x="4917589" y="5111933"/>
            <a:ext cx="1682896" cy="538460"/>
          </a:xfrm>
          <a:prstGeom prst="bent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1" name="圆角矩形 100"/>
          <p:cNvSpPr/>
          <p:nvPr/>
        </p:nvSpPr>
        <p:spPr>
          <a:xfrm>
            <a:off x="7181363" y="1253492"/>
            <a:ext cx="1118108" cy="357545"/>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zh-CN" altLang="en-US" sz="1050" dirty="0" smtClean="0">
                <a:solidFill>
                  <a:schemeClr val="tx1"/>
                </a:solidFill>
                <a:latin typeface="宋体" panose="02010600030101010101" pitchFamily="2" charset="-122"/>
                <a:ea typeface="宋体" panose="02010600030101010101" pitchFamily="2" charset="-122"/>
              </a:rPr>
              <a:t>开始</a:t>
            </a:r>
            <a:endParaRPr lang="en-US" altLang="zh-CN" sz="1050" dirty="0" smtClean="0">
              <a:solidFill>
                <a:schemeClr val="tx1"/>
              </a:solidFill>
              <a:latin typeface="宋体" panose="02010600030101010101" pitchFamily="2" charset="-122"/>
              <a:ea typeface="宋体" panose="02010600030101010101" pitchFamily="2" charset="-122"/>
            </a:endParaRPr>
          </a:p>
          <a:p>
            <a:pPr algn="ctr"/>
            <a:r>
              <a:rPr lang="en-US" altLang="zh-CN" sz="1050"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damage_readata</a:t>
            </a:r>
            <a:r>
              <a:rPr lang="zh-CN" altLang="en-US" sz="1050" dirty="0" smtClean="0">
                <a:solidFill>
                  <a:schemeClr val="tx1"/>
                </a:solidFill>
                <a:latin typeface="宋体" panose="02010600030101010101" pitchFamily="2" charset="-122"/>
                <a:ea typeface="宋体" panose="02010600030101010101" pitchFamily="2" charset="-122"/>
              </a:rPr>
              <a:t> </a:t>
            </a:r>
            <a:endParaRPr lang="zh-CN" altLang="en-US" sz="1050" dirty="0">
              <a:solidFill>
                <a:schemeClr val="tx1"/>
              </a:solidFill>
              <a:latin typeface="宋体" panose="02010600030101010101" pitchFamily="2" charset="-122"/>
              <a:ea typeface="宋体" panose="02010600030101010101" pitchFamily="2" charset="-122"/>
            </a:endParaRPr>
          </a:p>
        </p:txBody>
      </p:sp>
      <p:sp>
        <p:nvSpPr>
          <p:cNvPr id="102" name="流程图: 过程 101"/>
          <p:cNvSpPr/>
          <p:nvPr/>
        </p:nvSpPr>
        <p:spPr>
          <a:xfrm>
            <a:off x="7233038" y="2350111"/>
            <a:ext cx="1014761" cy="229094"/>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3429" rIns="0" bIns="33429" numCol="1" spcCol="0" rtlCol="0" fromWordArt="0" anchor="ctr" anchorCtr="0" forceAA="0" compatLnSpc="1">
            <a:prstTxWarp prst="textNoShape">
              <a:avLst/>
            </a:prstTxWarp>
            <a:spAutoFit/>
          </a:bodyPr>
          <a:lstStyle/>
          <a:p>
            <a:pPr algn="ctr"/>
            <a:r>
              <a:rPr lang="zh-CN" altLang="en-US" sz="1050" dirty="0">
                <a:solidFill>
                  <a:schemeClr val="tx1"/>
                </a:solidFill>
                <a:latin typeface="宋体" panose="02010600030101010101" pitchFamily="2" charset="-122"/>
                <a:ea typeface="宋体" panose="02010600030101010101" pitchFamily="2" charset="-122"/>
              </a:rPr>
              <a:t>初始化参数</a:t>
            </a:r>
            <a:r>
              <a:rPr lang="en-US" altLang="zh-CN" sz="1050" dirty="0">
                <a:solidFill>
                  <a:schemeClr val="tx1"/>
                </a:solidFill>
                <a:latin typeface="宋体" panose="02010600030101010101" pitchFamily="2" charset="-122"/>
                <a:ea typeface="宋体" panose="02010600030101010101" pitchFamily="2" charset="-122"/>
              </a:rPr>
              <a:t>data</a:t>
            </a:r>
            <a:endParaRPr lang="zh-CN" altLang="en-US"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3" name="平行四边形 102"/>
          <p:cNvSpPr/>
          <p:nvPr/>
        </p:nvSpPr>
        <p:spPr>
          <a:xfrm>
            <a:off x="7238963" y="1764297"/>
            <a:ext cx="1000369" cy="432554"/>
          </a:xfrm>
          <a:prstGeom prst="parallelogram">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zh-CN" altLang="en-US" sz="1050" dirty="0">
                <a:solidFill>
                  <a:schemeClr val="tx1"/>
                </a:solidFill>
                <a:latin typeface="宋体" panose="02010600030101010101" pitchFamily="2" charset="-122"/>
                <a:ea typeface="宋体" panose="02010600030101010101" pitchFamily="2" charset="-122"/>
              </a:rPr>
              <a:t>输入</a:t>
            </a:r>
            <a:r>
              <a:rPr lang="zh-CN" altLang="en-US" sz="1050" dirty="0" smtClean="0">
                <a:solidFill>
                  <a:schemeClr val="tx1"/>
                </a:solidFill>
                <a:latin typeface="宋体" panose="02010600030101010101" pitchFamily="2" charset="-122"/>
                <a:ea typeface="宋体" panose="02010600030101010101" pitchFamily="2" charset="-122"/>
              </a:rPr>
              <a:t>文件名</a:t>
            </a:r>
            <a:r>
              <a:rPr lang="en-US" altLang="zh-CN" sz="1050" dirty="0" smtClean="0">
                <a:solidFill>
                  <a:schemeClr val="tx1"/>
                </a:solidFill>
                <a:latin typeface="宋体" panose="02010600030101010101" pitchFamily="2" charset="-122"/>
                <a:ea typeface="宋体" panose="02010600030101010101" pitchFamily="2" charset="-122"/>
              </a:rPr>
              <a:t>,data2</a:t>
            </a:r>
            <a:endParaRPr lang="zh-CN" altLang="en-US" sz="1050" dirty="0">
              <a:solidFill>
                <a:schemeClr val="tx1"/>
              </a:solidFill>
              <a:latin typeface="宋体" panose="02010600030101010101" pitchFamily="2" charset="-122"/>
              <a:ea typeface="宋体" panose="02010600030101010101" pitchFamily="2" charset="-122"/>
            </a:endParaRPr>
          </a:p>
        </p:txBody>
      </p:sp>
      <p:cxnSp>
        <p:nvCxnSpPr>
          <p:cNvPr id="104" name="直接箭头连接符 103"/>
          <p:cNvCxnSpPr>
            <a:stCxn id="101" idx="2"/>
            <a:endCxn id="103" idx="0"/>
          </p:cNvCxnSpPr>
          <p:nvPr/>
        </p:nvCxnSpPr>
        <p:spPr>
          <a:xfrm flipH="1">
            <a:off x="7739148" y="1611037"/>
            <a:ext cx="1269" cy="15326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a:stCxn id="103" idx="4"/>
            <a:endCxn id="102" idx="0"/>
          </p:cNvCxnSpPr>
          <p:nvPr/>
        </p:nvCxnSpPr>
        <p:spPr>
          <a:xfrm>
            <a:off x="7739148" y="2196851"/>
            <a:ext cx="1271" cy="15326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矩形 105"/>
          <p:cNvSpPr/>
          <p:nvPr/>
        </p:nvSpPr>
        <p:spPr>
          <a:xfrm>
            <a:off x="7240233" y="2762388"/>
            <a:ext cx="1000369" cy="16158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zh-CN" altLang="en-US" sz="1050" dirty="0">
                <a:solidFill>
                  <a:schemeClr val="tx1"/>
                </a:solidFill>
                <a:latin typeface="宋体" panose="02010600030101010101" pitchFamily="2" charset="-122"/>
                <a:ea typeface="宋体" panose="02010600030101010101" pitchFamily="2" charset="-122"/>
              </a:rPr>
              <a:t>打开文件</a:t>
            </a:r>
          </a:p>
        </p:txBody>
      </p:sp>
      <p:cxnSp>
        <p:nvCxnSpPr>
          <p:cNvPr id="107" name="直接箭头连接符 106"/>
          <p:cNvCxnSpPr>
            <a:stCxn id="102" idx="2"/>
            <a:endCxn id="106" idx="0"/>
          </p:cNvCxnSpPr>
          <p:nvPr/>
        </p:nvCxnSpPr>
        <p:spPr>
          <a:xfrm flipH="1">
            <a:off x="7740418" y="2579205"/>
            <a:ext cx="1" cy="18318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矩形 107"/>
          <p:cNvSpPr/>
          <p:nvPr/>
        </p:nvSpPr>
        <p:spPr>
          <a:xfrm>
            <a:off x="7111674" y="3219072"/>
            <a:ext cx="1257485" cy="16158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en-US" altLang="zh-CN" sz="105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textscan</a:t>
            </a:r>
            <a:r>
              <a:rPr lang="zh-CN" altLang="en-US" sz="1050" dirty="0">
                <a:solidFill>
                  <a:schemeClr val="tx1"/>
                </a:solidFill>
                <a:latin typeface="宋体" panose="02010600030101010101" pitchFamily="2" charset="-122"/>
                <a:ea typeface="宋体" panose="02010600030101010101" pitchFamily="2" charset="-122"/>
              </a:rPr>
              <a:t>读入数据</a:t>
            </a:r>
          </a:p>
        </p:txBody>
      </p:sp>
      <p:cxnSp>
        <p:nvCxnSpPr>
          <p:cNvPr id="109" name="直接箭头连接符 108"/>
          <p:cNvCxnSpPr>
            <a:stCxn id="106" idx="2"/>
            <a:endCxn id="108" idx="0"/>
          </p:cNvCxnSpPr>
          <p:nvPr/>
        </p:nvCxnSpPr>
        <p:spPr>
          <a:xfrm flipH="1">
            <a:off x="7740417" y="2923971"/>
            <a:ext cx="1" cy="29510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圆角矩形 109"/>
          <p:cNvSpPr/>
          <p:nvPr/>
        </p:nvSpPr>
        <p:spPr>
          <a:xfrm>
            <a:off x="7509774" y="4313490"/>
            <a:ext cx="461290" cy="178772"/>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zh-CN" altLang="en-US" sz="1050" dirty="0">
                <a:solidFill>
                  <a:schemeClr val="tx1"/>
                </a:solidFill>
                <a:latin typeface="宋体" panose="02010600030101010101" pitchFamily="2" charset="-122"/>
                <a:ea typeface="宋体" panose="02010600030101010101" pitchFamily="2" charset="-122"/>
              </a:rPr>
              <a:t>结束 </a:t>
            </a:r>
          </a:p>
        </p:txBody>
      </p:sp>
      <p:cxnSp>
        <p:nvCxnSpPr>
          <p:cNvPr id="111" name="直接箭头连接符 110"/>
          <p:cNvCxnSpPr>
            <a:stCxn id="108" idx="2"/>
          </p:cNvCxnSpPr>
          <p:nvPr/>
        </p:nvCxnSpPr>
        <p:spPr>
          <a:xfrm flipH="1">
            <a:off x="7739148" y="3380655"/>
            <a:ext cx="1269" cy="30342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3" name="平行四边形 122"/>
          <p:cNvSpPr/>
          <p:nvPr/>
        </p:nvSpPr>
        <p:spPr>
          <a:xfrm>
            <a:off x="7233038" y="3678581"/>
            <a:ext cx="1000369" cy="432554"/>
          </a:xfrm>
          <a:prstGeom prst="parallelogram">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zh-CN" altLang="en-US" sz="1050" dirty="0" smtClean="0">
                <a:solidFill>
                  <a:schemeClr val="tx1"/>
                </a:solidFill>
                <a:latin typeface="宋体" panose="02010600030101010101" pitchFamily="2" charset="-122"/>
                <a:ea typeface="宋体" panose="02010600030101010101" pitchFamily="2" charset="-122"/>
              </a:rPr>
              <a:t>数据存入</a:t>
            </a:r>
            <a:r>
              <a:rPr lang="en-US" altLang="zh-CN" sz="1050" dirty="0" smtClean="0">
                <a:solidFill>
                  <a:schemeClr val="tx1"/>
                </a:solidFill>
                <a:latin typeface="宋体" panose="02010600030101010101" pitchFamily="2" charset="-122"/>
                <a:ea typeface="宋体" panose="02010600030101010101" pitchFamily="2" charset="-122"/>
              </a:rPr>
              <a:t>data3</a:t>
            </a:r>
            <a:endParaRPr lang="zh-CN" altLang="en-US" sz="1050" dirty="0">
              <a:solidFill>
                <a:schemeClr val="tx1"/>
              </a:solidFill>
              <a:latin typeface="宋体" panose="02010600030101010101" pitchFamily="2" charset="-122"/>
              <a:ea typeface="宋体" panose="02010600030101010101" pitchFamily="2" charset="-122"/>
            </a:endParaRPr>
          </a:p>
        </p:txBody>
      </p:sp>
      <p:cxnSp>
        <p:nvCxnSpPr>
          <p:cNvPr id="125" name="直接箭头连接符 124"/>
          <p:cNvCxnSpPr>
            <a:stCxn id="123" idx="4"/>
            <a:endCxn id="110" idx="0"/>
          </p:cNvCxnSpPr>
          <p:nvPr/>
        </p:nvCxnSpPr>
        <p:spPr>
          <a:xfrm>
            <a:off x="7733223" y="4111135"/>
            <a:ext cx="7196" cy="20235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35271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t>工作进展</a:t>
            </a:r>
            <a:r>
              <a:rPr lang="en-US" altLang="zh-CN" dirty="0"/>
              <a:t>——</a:t>
            </a:r>
            <a:r>
              <a:rPr lang="zh-CN" altLang="en-US" dirty="0"/>
              <a:t>软件开发</a:t>
            </a:r>
            <a:r>
              <a:rPr lang="zh-CN" altLang="en-US" dirty="0" smtClean="0"/>
              <a:t>流程图</a:t>
            </a:r>
            <a:endParaRPr lang="zh-CN" altLang="en-US" dirty="0"/>
          </a:p>
        </p:txBody>
      </p:sp>
      <p:sp>
        <p:nvSpPr>
          <p:cNvPr id="4" name="圆角矩形 3"/>
          <p:cNvSpPr/>
          <p:nvPr/>
        </p:nvSpPr>
        <p:spPr>
          <a:xfrm>
            <a:off x="3291661" y="1483582"/>
            <a:ext cx="818241" cy="357545"/>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zh-CN" altLang="en-US" sz="1050" dirty="0" smtClean="0">
                <a:solidFill>
                  <a:schemeClr val="tx1"/>
                </a:solidFill>
                <a:latin typeface="宋体" panose="02010600030101010101" pitchFamily="2" charset="-122"/>
                <a:ea typeface="宋体" panose="02010600030101010101" pitchFamily="2" charset="-122"/>
              </a:rPr>
              <a:t>开始</a:t>
            </a:r>
            <a:endParaRPr lang="en-US" altLang="zh-CN" sz="1050" dirty="0" smtClean="0">
              <a:solidFill>
                <a:schemeClr val="tx1"/>
              </a:solidFill>
              <a:latin typeface="宋体" panose="02010600030101010101" pitchFamily="2" charset="-122"/>
              <a:ea typeface="宋体" panose="02010600030101010101" pitchFamily="2" charset="-122"/>
            </a:endParaRPr>
          </a:p>
          <a:p>
            <a:pPr algn="ctr"/>
            <a:r>
              <a:rPr lang="en-US" altLang="zh-CN" sz="800"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damage_check</a:t>
            </a:r>
            <a:r>
              <a:rPr lang="zh-CN" altLang="en-US" sz="1050" dirty="0" smtClean="0">
                <a:solidFill>
                  <a:schemeClr val="tx1"/>
                </a:solidFill>
                <a:latin typeface="宋体" panose="02010600030101010101" pitchFamily="2" charset="-122"/>
                <a:ea typeface="宋体" panose="02010600030101010101" pitchFamily="2" charset="-122"/>
              </a:rPr>
              <a:t> </a:t>
            </a:r>
            <a:endParaRPr lang="zh-CN" altLang="en-US" sz="1050" dirty="0">
              <a:solidFill>
                <a:schemeClr val="tx1"/>
              </a:solidFill>
              <a:latin typeface="宋体" panose="02010600030101010101" pitchFamily="2" charset="-122"/>
              <a:ea typeface="宋体" panose="02010600030101010101" pitchFamily="2" charset="-122"/>
            </a:endParaRPr>
          </a:p>
        </p:txBody>
      </p:sp>
      <p:sp>
        <p:nvSpPr>
          <p:cNvPr id="5" name="平行四边形 4"/>
          <p:cNvSpPr/>
          <p:nvPr/>
        </p:nvSpPr>
        <p:spPr>
          <a:xfrm>
            <a:off x="2638226" y="2153823"/>
            <a:ext cx="2125112" cy="625391"/>
          </a:xfrm>
          <a:prstGeom prst="parallelogram">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zh-CN" altLang="en-US" sz="1050" dirty="0">
                <a:solidFill>
                  <a:schemeClr val="tx1"/>
                </a:solidFill>
                <a:latin typeface="宋体" panose="02010600030101010101" pitchFamily="2" charset="-122"/>
                <a:ea typeface="宋体" panose="02010600030101010101" pitchFamily="2" charset="-122"/>
              </a:rPr>
              <a:t>输入</a:t>
            </a:r>
            <a:r>
              <a:rPr lang="en-US" altLang="zh-CN" sz="1050" dirty="0">
                <a:solidFill>
                  <a:schemeClr val="tx1"/>
                </a:solidFill>
                <a:latin typeface="宋体" panose="02010600030101010101" pitchFamily="2" charset="-122"/>
                <a:ea typeface="宋体" panose="02010600030101010101" pitchFamily="2" charset="-122"/>
              </a:rPr>
              <a:t>:</a:t>
            </a:r>
          </a:p>
          <a:p>
            <a:r>
              <a:rPr lang="en-US" altLang="zh-CN" sz="1050" dirty="0">
                <a:solidFill>
                  <a:schemeClr val="tx1"/>
                </a:solidFill>
                <a:latin typeface="宋体" panose="02010600030101010101" pitchFamily="2" charset="-122"/>
                <a:ea typeface="宋体" panose="02010600030101010101" pitchFamily="2" charset="-122"/>
              </a:rPr>
              <a:t>1</a:t>
            </a:r>
            <a:r>
              <a:rPr lang="zh-CN" altLang="en-US" sz="1050" dirty="0">
                <a:solidFill>
                  <a:schemeClr val="tx1"/>
                </a:solidFill>
                <a:latin typeface="宋体" panose="02010600030101010101" pitchFamily="2" charset="-122"/>
                <a:ea typeface="宋体" panose="02010600030101010101" pitchFamily="2" charset="-122"/>
              </a:rPr>
              <a:t>水厂数据</a:t>
            </a:r>
            <a:r>
              <a:rPr lang="en-US" altLang="zh-CN" sz="105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R</a:t>
            </a:r>
            <a:r>
              <a:rPr lang="zh-CN" altLang="en-US" sz="105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050" dirty="0" smtClean="0">
                <a:solidFill>
                  <a:schemeClr val="tx1"/>
                </a:solidFill>
                <a:latin typeface="宋体" panose="02010600030101010101" pitchFamily="2" charset="-122"/>
                <a:ea typeface="宋体" panose="02010600030101010101" pitchFamily="2" charset="-122"/>
              </a:rPr>
              <a:t>2</a:t>
            </a:r>
            <a:r>
              <a:rPr lang="zh-CN" altLang="en-US" sz="1050" dirty="0">
                <a:solidFill>
                  <a:schemeClr val="tx1"/>
                </a:solidFill>
                <a:latin typeface="宋体" panose="02010600030101010101" pitchFamily="2" charset="-122"/>
                <a:ea typeface="宋体" panose="02010600030101010101" pitchFamily="2" charset="-122"/>
              </a:rPr>
              <a:t>水池数据</a:t>
            </a:r>
            <a:r>
              <a:rPr lang="en-US" altLang="zh-CN"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a:t>
            </a:r>
          </a:p>
          <a:p>
            <a:r>
              <a:rPr lang="en-US" altLang="zh-CN" sz="1050" dirty="0">
                <a:solidFill>
                  <a:schemeClr val="tx1"/>
                </a:solidFill>
                <a:latin typeface="宋体" panose="02010600030101010101" pitchFamily="2" charset="-122"/>
                <a:ea typeface="宋体" panose="02010600030101010101" pitchFamily="2" charset="-122"/>
              </a:rPr>
              <a:t>3</a:t>
            </a:r>
            <a:r>
              <a:rPr lang="zh-CN" altLang="en-US" sz="1050" dirty="0">
                <a:solidFill>
                  <a:schemeClr val="tx1"/>
                </a:solidFill>
                <a:latin typeface="宋体" panose="02010600030101010101" pitchFamily="2" charset="-122"/>
                <a:ea typeface="宋体" panose="02010600030101010101" pitchFamily="2" charset="-122"/>
              </a:rPr>
              <a:t>管线数据</a:t>
            </a:r>
            <a:r>
              <a:rPr lang="en-US" altLang="zh-CN" sz="105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P</a:t>
            </a:r>
            <a:r>
              <a:rPr lang="zh-CN" altLang="en-US" sz="105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050" dirty="0" smtClean="0">
                <a:solidFill>
                  <a:schemeClr val="tx1"/>
                </a:solidFill>
                <a:latin typeface="宋体" panose="02010600030101010101" pitchFamily="2" charset="-122"/>
                <a:ea typeface="宋体" panose="02010600030101010101" pitchFamily="2" charset="-122"/>
              </a:rPr>
              <a:t>4</a:t>
            </a:r>
            <a:r>
              <a:rPr lang="zh-CN" altLang="en-US" sz="1050" dirty="0">
                <a:solidFill>
                  <a:schemeClr val="tx1"/>
                </a:solidFill>
                <a:latin typeface="宋体" panose="02010600030101010101" pitchFamily="2" charset="-122"/>
                <a:ea typeface="宋体" panose="02010600030101010101" pitchFamily="2" charset="-122"/>
              </a:rPr>
              <a:t>节点数据</a:t>
            </a:r>
            <a:r>
              <a:rPr lang="en-US" altLang="zh-CN"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a:t>
            </a:r>
            <a:endParaRPr lang="zh-CN" altLang="en-US"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6" name="直接箭头连接符 5"/>
          <p:cNvCxnSpPr>
            <a:stCxn id="4" idx="2"/>
            <a:endCxn id="5" idx="0"/>
          </p:cNvCxnSpPr>
          <p:nvPr/>
        </p:nvCxnSpPr>
        <p:spPr>
          <a:xfrm>
            <a:off x="3700782" y="1841127"/>
            <a:ext cx="0" cy="31269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流程图: 决策 6"/>
          <p:cNvSpPr/>
          <p:nvPr/>
        </p:nvSpPr>
        <p:spPr>
          <a:xfrm>
            <a:off x="2717003" y="3298378"/>
            <a:ext cx="1967557" cy="320978"/>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en-US" altLang="zh-CN"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R</a:t>
            </a:r>
            <a:r>
              <a:rPr lang="zh-CN" altLang="en-US"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为空；</a:t>
            </a:r>
            <a:r>
              <a:rPr lang="en-US" altLang="zh-CN"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 </a:t>
            </a:r>
            <a:r>
              <a:rPr lang="zh-CN" altLang="en-US"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为空</a:t>
            </a:r>
          </a:p>
        </p:txBody>
      </p:sp>
      <p:sp>
        <p:nvSpPr>
          <p:cNvPr id="8" name="矩形 7"/>
          <p:cNvSpPr/>
          <p:nvPr/>
        </p:nvSpPr>
        <p:spPr>
          <a:xfrm>
            <a:off x="4881827" y="4130239"/>
            <a:ext cx="903249" cy="16158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zh-CN" altLang="en-US" sz="1050" dirty="0">
                <a:solidFill>
                  <a:schemeClr val="tx1"/>
                </a:solidFill>
                <a:latin typeface="宋体" panose="02010600030101010101" pitchFamily="2" charset="-122"/>
                <a:ea typeface="宋体" panose="02010600030101010101" pitchFamily="2" charset="-122"/>
              </a:rPr>
              <a:t>输出错误代码</a:t>
            </a:r>
          </a:p>
        </p:txBody>
      </p:sp>
      <p:sp>
        <p:nvSpPr>
          <p:cNvPr id="9" name="圆角矩形 8"/>
          <p:cNvSpPr/>
          <p:nvPr/>
        </p:nvSpPr>
        <p:spPr>
          <a:xfrm>
            <a:off x="5102805" y="4570975"/>
            <a:ext cx="461290" cy="178772"/>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zh-CN" altLang="en-US" sz="1050" dirty="0">
                <a:solidFill>
                  <a:schemeClr val="tx1"/>
                </a:solidFill>
                <a:latin typeface="宋体" panose="02010600030101010101" pitchFamily="2" charset="-122"/>
                <a:ea typeface="宋体" panose="02010600030101010101" pitchFamily="2" charset="-122"/>
              </a:rPr>
              <a:t>结束 </a:t>
            </a:r>
          </a:p>
        </p:txBody>
      </p:sp>
      <p:cxnSp>
        <p:nvCxnSpPr>
          <p:cNvPr id="10" name="肘形连接符 9"/>
          <p:cNvCxnSpPr>
            <a:stCxn id="7" idx="3"/>
            <a:endCxn id="8" idx="0"/>
          </p:cNvCxnSpPr>
          <p:nvPr/>
        </p:nvCxnSpPr>
        <p:spPr>
          <a:xfrm>
            <a:off x="4684559" y="3458868"/>
            <a:ext cx="648892" cy="671371"/>
          </a:xfrm>
          <a:prstGeom prst="bent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流程图: 决策 10"/>
          <p:cNvSpPr/>
          <p:nvPr/>
        </p:nvSpPr>
        <p:spPr>
          <a:xfrm>
            <a:off x="1417643" y="3851566"/>
            <a:ext cx="1967557" cy="320978"/>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en-US" altLang="zh-CN"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R</a:t>
            </a:r>
            <a:r>
              <a:rPr lang="zh-CN" altLang="en-US"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为空；</a:t>
            </a:r>
          </a:p>
        </p:txBody>
      </p:sp>
      <p:cxnSp>
        <p:nvCxnSpPr>
          <p:cNvPr id="12" name="肘形连接符 11"/>
          <p:cNvCxnSpPr>
            <a:stCxn id="7" idx="1"/>
          </p:cNvCxnSpPr>
          <p:nvPr/>
        </p:nvCxnSpPr>
        <p:spPr>
          <a:xfrm rot="10800000" flipV="1">
            <a:off x="2401423" y="3458867"/>
            <a:ext cx="315581" cy="392699"/>
          </a:xfrm>
          <a:prstGeom prst="bent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3700782" y="5070173"/>
            <a:ext cx="903249" cy="16158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zh-CN" altLang="en-US" sz="1050" dirty="0">
                <a:solidFill>
                  <a:schemeClr val="tx1"/>
                </a:solidFill>
                <a:latin typeface="宋体" panose="02010600030101010101" pitchFamily="2" charset="-122"/>
                <a:ea typeface="宋体" panose="02010600030101010101" pitchFamily="2" charset="-122"/>
              </a:rPr>
              <a:t>输出错误代码</a:t>
            </a:r>
          </a:p>
        </p:txBody>
      </p:sp>
      <p:cxnSp>
        <p:nvCxnSpPr>
          <p:cNvPr id="14" name="肘形连接符 13"/>
          <p:cNvCxnSpPr>
            <a:stCxn id="11" idx="3"/>
            <a:endCxn id="13" idx="0"/>
          </p:cNvCxnSpPr>
          <p:nvPr/>
        </p:nvCxnSpPr>
        <p:spPr>
          <a:xfrm>
            <a:off x="3385200" y="4012056"/>
            <a:ext cx="767207" cy="1058117"/>
          </a:xfrm>
          <a:prstGeom prst="bent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流程图: 决策 14"/>
          <p:cNvSpPr/>
          <p:nvPr/>
        </p:nvSpPr>
        <p:spPr>
          <a:xfrm>
            <a:off x="1417643" y="4508467"/>
            <a:ext cx="1967557" cy="320978"/>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en-US" altLang="zh-CN"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a:t>
            </a:r>
            <a:r>
              <a:rPr lang="zh-CN" altLang="en-US"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为空；</a:t>
            </a:r>
          </a:p>
        </p:txBody>
      </p:sp>
      <p:cxnSp>
        <p:nvCxnSpPr>
          <p:cNvPr id="16" name="直接箭头连接符 15"/>
          <p:cNvCxnSpPr>
            <a:stCxn id="11" idx="2"/>
            <a:endCxn id="15" idx="0"/>
          </p:cNvCxnSpPr>
          <p:nvPr/>
        </p:nvCxnSpPr>
        <p:spPr>
          <a:xfrm>
            <a:off x="2401421" y="4172545"/>
            <a:ext cx="0" cy="33592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514394" y="5069560"/>
            <a:ext cx="903249" cy="16158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zh-CN" altLang="en-US" sz="1050" dirty="0">
                <a:solidFill>
                  <a:schemeClr val="tx1"/>
                </a:solidFill>
                <a:latin typeface="宋体" panose="02010600030101010101" pitchFamily="2" charset="-122"/>
                <a:ea typeface="宋体" panose="02010600030101010101" pitchFamily="2" charset="-122"/>
              </a:rPr>
              <a:t>输出错误代码</a:t>
            </a:r>
          </a:p>
        </p:txBody>
      </p:sp>
      <p:cxnSp>
        <p:nvCxnSpPr>
          <p:cNvPr id="18" name="肘形连接符 17"/>
          <p:cNvCxnSpPr>
            <a:stCxn id="15" idx="1"/>
            <a:endCxn id="17" idx="0"/>
          </p:cNvCxnSpPr>
          <p:nvPr/>
        </p:nvCxnSpPr>
        <p:spPr>
          <a:xfrm rot="10800000" flipV="1">
            <a:off x="966018" y="4668956"/>
            <a:ext cx="451624" cy="400603"/>
          </a:xfrm>
          <a:prstGeom prst="bent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8" idx="2"/>
            <a:endCxn id="9" idx="0"/>
          </p:cNvCxnSpPr>
          <p:nvPr/>
        </p:nvCxnSpPr>
        <p:spPr>
          <a:xfrm rot="5400000">
            <a:off x="5193874" y="4431399"/>
            <a:ext cx="279154" cy="1"/>
          </a:xfrm>
          <a:prstGeom prst="bentConnector3">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4750712" y="3204950"/>
            <a:ext cx="319318" cy="253916"/>
          </a:xfrm>
          <a:prstGeom prst="rect">
            <a:avLst/>
          </a:prstGeom>
          <a:noFill/>
          <a:ln w="6350">
            <a:noFill/>
          </a:ln>
        </p:spPr>
        <p:txBody>
          <a:bodyPr wrap="none" rtlCol="0">
            <a:spAutoFit/>
          </a:bodyPr>
          <a:lstStyle/>
          <a:p>
            <a:r>
              <a:rPr lang="zh-CN" altLang="en-US" sz="1050" dirty="0">
                <a:latin typeface="宋体" panose="02010600030101010101" pitchFamily="2" charset="-122"/>
                <a:ea typeface="宋体" panose="02010600030101010101" pitchFamily="2" charset="-122"/>
              </a:rPr>
              <a:t>是</a:t>
            </a:r>
          </a:p>
        </p:txBody>
      </p:sp>
      <p:sp>
        <p:nvSpPr>
          <p:cNvPr id="21" name="文本框 20"/>
          <p:cNvSpPr txBox="1"/>
          <p:nvPr/>
        </p:nvSpPr>
        <p:spPr>
          <a:xfrm>
            <a:off x="3449484" y="3747839"/>
            <a:ext cx="319318" cy="253916"/>
          </a:xfrm>
          <a:prstGeom prst="rect">
            <a:avLst/>
          </a:prstGeom>
          <a:noFill/>
          <a:ln w="6350">
            <a:noFill/>
          </a:ln>
        </p:spPr>
        <p:txBody>
          <a:bodyPr wrap="none" rtlCol="0">
            <a:spAutoFit/>
          </a:bodyPr>
          <a:lstStyle/>
          <a:p>
            <a:r>
              <a:rPr lang="zh-CN" altLang="en-US" sz="1050" dirty="0">
                <a:latin typeface="宋体" panose="02010600030101010101" pitchFamily="2" charset="-122"/>
                <a:ea typeface="宋体" panose="02010600030101010101" pitchFamily="2" charset="-122"/>
              </a:rPr>
              <a:t>是</a:t>
            </a:r>
          </a:p>
        </p:txBody>
      </p:sp>
      <p:sp>
        <p:nvSpPr>
          <p:cNvPr id="22" name="文本框 21"/>
          <p:cNvSpPr txBox="1"/>
          <p:nvPr/>
        </p:nvSpPr>
        <p:spPr>
          <a:xfrm>
            <a:off x="1107447" y="4381469"/>
            <a:ext cx="319318" cy="253916"/>
          </a:xfrm>
          <a:prstGeom prst="rect">
            <a:avLst/>
          </a:prstGeom>
          <a:noFill/>
          <a:ln w="6350">
            <a:noFill/>
          </a:ln>
        </p:spPr>
        <p:txBody>
          <a:bodyPr wrap="none" rtlCol="0">
            <a:spAutoFit/>
          </a:bodyPr>
          <a:lstStyle/>
          <a:p>
            <a:r>
              <a:rPr lang="zh-CN" altLang="en-US" sz="1050" dirty="0">
                <a:latin typeface="宋体" panose="02010600030101010101" pitchFamily="2" charset="-122"/>
                <a:ea typeface="宋体" panose="02010600030101010101" pitchFamily="2" charset="-122"/>
              </a:rPr>
              <a:t>是</a:t>
            </a:r>
          </a:p>
        </p:txBody>
      </p:sp>
      <p:sp>
        <p:nvSpPr>
          <p:cNvPr id="23" name="文本框 22"/>
          <p:cNvSpPr txBox="1"/>
          <p:nvPr/>
        </p:nvSpPr>
        <p:spPr>
          <a:xfrm>
            <a:off x="2401420" y="3181059"/>
            <a:ext cx="319318" cy="253916"/>
          </a:xfrm>
          <a:prstGeom prst="rect">
            <a:avLst/>
          </a:prstGeom>
          <a:noFill/>
          <a:ln w="6350">
            <a:noFill/>
          </a:ln>
        </p:spPr>
        <p:txBody>
          <a:bodyPr wrap="none" rtlCol="0">
            <a:spAutoFit/>
          </a:bodyPr>
          <a:lstStyle/>
          <a:p>
            <a:r>
              <a:rPr lang="zh-CN" altLang="en-US" sz="1050" dirty="0">
                <a:latin typeface="宋体" panose="02010600030101010101" pitchFamily="2" charset="-122"/>
                <a:ea typeface="宋体" panose="02010600030101010101" pitchFamily="2" charset="-122"/>
              </a:rPr>
              <a:t>否</a:t>
            </a:r>
          </a:p>
        </p:txBody>
      </p:sp>
      <p:sp>
        <p:nvSpPr>
          <p:cNvPr id="24" name="文本框 23"/>
          <p:cNvSpPr txBox="1"/>
          <p:nvPr/>
        </p:nvSpPr>
        <p:spPr>
          <a:xfrm>
            <a:off x="2439986" y="4213547"/>
            <a:ext cx="319318" cy="253916"/>
          </a:xfrm>
          <a:prstGeom prst="rect">
            <a:avLst/>
          </a:prstGeom>
          <a:noFill/>
          <a:ln w="6350">
            <a:noFill/>
          </a:ln>
        </p:spPr>
        <p:txBody>
          <a:bodyPr wrap="none" rtlCol="0">
            <a:spAutoFit/>
          </a:bodyPr>
          <a:lstStyle/>
          <a:p>
            <a:r>
              <a:rPr lang="zh-CN" altLang="en-US" sz="1050" dirty="0">
                <a:latin typeface="宋体" panose="02010600030101010101" pitchFamily="2" charset="-122"/>
                <a:ea typeface="宋体" panose="02010600030101010101" pitchFamily="2" charset="-122"/>
              </a:rPr>
              <a:t>否</a:t>
            </a:r>
          </a:p>
        </p:txBody>
      </p:sp>
      <p:sp>
        <p:nvSpPr>
          <p:cNvPr id="25" name="文本框 24"/>
          <p:cNvSpPr txBox="1"/>
          <p:nvPr/>
        </p:nvSpPr>
        <p:spPr>
          <a:xfrm>
            <a:off x="2467574" y="4986676"/>
            <a:ext cx="319318" cy="253916"/>
          </a:xfrm>
          <a:prstGeom prst="rect">
            <a:avLst/>
          </a:prstGeom>
          <a:noFill/>
          <a:ln w="6350">
            <a:noFill/>
          </a:ln>
        </p:spPr>
        <p:txBody>
          <a:bodyPr wrap="none" rtlCol="0">
            <a:spAutoFit/>
          </a:bodyPr>
          <a:lstStyle/>
          <a:p>
            <a:r>
              <a:rPr lang="zh-CN" altLang="en-US" sz="1050" dirty="0">
                <a:latin typeface="宋体" panose="02010600030101010101" pitchFamily="2" charset="-122"/>
                <a:ea typeface="宋体" panose="02010600030101010101" pitchFamily="2" charset="-122"/>
              </a:rPr>
              <a:t>否</a:t>
            </a:r>
          </a:p>
        </p:txBody>
      </p:sp>
      <p:sp>
        <p:nvSpPr>
          <p:cNvPr id="26" name="流程图: 预定义过程 25"/>
          <p:cNvSpPr/>
          <p:nvPr/>
        </p:nvSpPr>
        <p:spPr>
          <a:xfrm>
            <a:off x="1814680" y="5847987"/>
            <a:ext cx="1173480" cy="484748"/>
          </a:xfrm>
          <a:prstGeom prst="flowChartPredefined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zh-CN" altLang="en-US" sz="1050" dirty="0">
                <a:solidFill>
                  <a:schemeClr val="tx1"/>
                </a:solidFill>
                <a:latin typeface="宋体" panose="02010600030101010101" pitchFamily="2" charset="-122"/>
                <a:ea typeface="宋体" panose="02010600030101010101" pitchFamily="2" charset="-122"/>
              </a:rPr>
              <a:t>调用</a:t>
            </a:r>
            <a:r>
              <a:rPr lang="en-US" altLang="zh-CN" sz="1050" dirty="0" err="1">
                <a:solidFill>
                  <a:schemeClr val="tx1"/>
                </a:solidFill>
                <a:latin typeface="宋体" panose="02010600030101010101" pitchFamily="2" charset="-122"/>
                <a:ea typeface="宋体" panose="02010600030101010101" pitchFamily="2" charset="-122"/>
              </a:rPr>
              <a:t>PcR</a:t>
            </a:r>
            <a:r>
              <a:rPr lang="zh-CN" altLang="en-US" sz="1050" dirty="0">
                <a:solidFill>
                  <a:schemeClr val="tx1"/>
                </a:solidFill>
                <a:latin typeface="宋体" panose="02010600030101010101" pitchFamily="2" charset="-122"/>
                <a:ea typeface="宋体" panose="02010600030101010101" pitchFamily="2" charset="-122"/>
              </a:rPr>
              <a:t>，将多水源转换为单水源管网</a:t>
            </a:r>
          </a:p>
        </p:txBody>
      </p:sp>
      <p:cxnSp>
        <p:nvCxnSpPr>
          <p:cNvPr id="27" name="直接箭头连接符 26"/>
          <p:cNvCxnSpPr>
            <a:stCxn id="15" idx="2"/>
            <a:endCxn id="26" idx="0"/>
          </p:cNvCxnSpPr>
          <p:nvPr/>
        </p:nvCxnSpPr>
        <p:spPr>
          <a:xfrm flipH="1">
            <a:off x="2401420" y="4829445"/>
            <a:ext cx="2" cy="101854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17" idx="2"/>
          </p:cNvCxnSpPr>
          <p:nvPr/>
        </p:nvCxnSpPr>
        <p:spPr>
          <a:xfrm rot="16200000" flipH="1">
            <a:off x="1520317" y="4676843"/>
            <a:ext cx="326804" cy="1435402"/>
          </a:xfrm>
          <a:prstGeom prst="bent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13" idx="2"/>
          </p:cNvCxnSpPr>
          <p:nvPr/>
        </p:nvCxnSpPr>
        <p:spPr>
          <a:xfrm rot="5400000">
            <a:off x="3116425" y="4516753"/>
            <a:ext cx="320978" cy="1750985"/>
          </a:xfrm>
          <a:prstGeom prst="bent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流程图: 预定义过程 29"/>
          <p:cNvSpPr/>
          <p:nvPr/>
        </p:nvSpPr>
        <p:spPr>
          <a:xfrm>
            <a:off x="7100388" y="2595023"/>
            <a:ext cx="1267208" cy="323165"/>
          </a:xfrm>
          <a:prstGeom prst="flowChartPredefined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zh-CN" altLang="en-US" sz="1050" dirty="0">
                <a:solidFill>
                  <a:schemeClr val="tx1"/>
                </a:solidFill>
                <a:latin typeface="宋体" panose="02010600030101010101" pitchFamily="2" charset="-122"/>
                <a:ea typeface="宋体" panose="02010600030101010101" pitchFamily="2" charset="-122"/>
              </a:rPr>
              <a:t>调用</a:t>
            </a:r>
            <a:r>
              <a:rPr lang="en-US" altLang="zh-CN" sz="1050" dirty="0">
                <a:solidFill>
                  <a:schemeClr val="tx1"/>
                </a:solidFill>
                <a:latin typeface="宋体" panose="02010600030101010101" pitchFamily="2" charset="-122"/>
                <a:ea typeface="宋体" panose="02010600030101010101" pitchFamily="2" charset="-122"/>
              </a:rPr>
              <a:t>CAM</a:t>
            </a:r>
            <a:r>
              <a:rPr lang="zh-CN" altLang="en-US" sz="1050" dirty="0">
                <a:solidFill>
                  <a:schemeClr val="tx1"/>
                </a:solidFill>
                <a:latin typeface="宋体" panose="02010600030101010101" pitchFamily="2" charset="-122"/>
                <a:ea typeface="宋体" panose="02010600030101010101" pitchFamily="2" charset="-122"/>
              </a:rPr>
              <a:t>，建立管网邻接矩阵</a:t>
            </a:r>
            <a:r>
              <a:rPr lang="en-US" altLang="zh-CN"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endParaRPr lang="zh-CN" altLang="en-US" sz="1050" dirty="0">
              <a:solidFill>
                <a:schemeClr val="tx1"/>
              </a:solidFill>
              <a:latin typeface="宋体" panose="02010600030101010101" pitchFamily="2" charset="-122"/>
              <a:ea typeface="宋体" panose="02010600030101010101" pitchFamily="2" charset="-122"/>
            </a:endParaRPr>
          </a:p>
        </p:txBody>
      </p:sp>
      <p:sp>
        <p:nvSpPr>
          <p:cNvPr id="31" name="流程图: 预定义过程 30"/>
          <p:cNvSpPr/>
          <p:nvPr/>
        </p:nvSpPr>
        <p:spPr>
          <a:xfrm>
            <a:off x="7102395" y="3245687"/>
            <a:ext cx="1267208" cy="323165"/>
          </a:xfrm>
          <a:prstGeom prst="flowChartPredefined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zh-CN" altLang="en-US" sz="1050" dirty="0">
                <a:solidFill>
                  <a:schemeClr val="tx1"/>
                </a:solidFill>
                <a:latin typeface="宋体" panose="02010600030101010101" pitchFamily="2" charset="-122"/>
                <a:ea typeface="宋体" panose="02010600030101010101" pitchFamily="2" charset="-122"/>
              </a:rPr>
              <a:t>调用</a:t>
            </a:r>
            <a:r>
              <a:rPr lang="en-US" altLang="zh-CN" sz="1050" dirty="0">
                <a:solidFill>
                  <a:schemeClr val="tx1"/>
                </a:solidFill>
                <a:latin typeface="宋体" panose="02010600030101010101" pitchFamily="2" charset="-122"/>
                <a:ea typeface="宋体" panose="02010600030101010101" pitchFamily="2" charset="-122"/>
              </a:rPr>
              <a:t>CIM</a:t>
            </a:r>
            <a:r>
              <a:rPr lang="zh-CN" altLang="en-US" sz="1050" dirty="0">
                <a:solidFill>
                  <a:schemeClr val="tx1"/>
                </a:solidFill>
                <a:latin typeface="宋体" panose="02010600030101010101" pitchFamily="2" charset="-122"/>
                <a:ea typeface="宋体" panose="02010600030101010101" pitchFamily="2" charset="-122"/>
              </a:rPr>
              <a:t>，建立管网关联矩阵</a:t>
            </a:r>
            <a:r>
              <a:rPr lang="en-US" altLang="zh-CN"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B</a:t>
            </a:r>
            <a:endParaRPr lang="zh-CN" altLang="en-US" sz="1050" dirty="0">
              <a:solidFill>
                <a:schemeClr val="tx1"/>
              </a:solidFill>
              <a:latin typeface="宋体" panose="02010600030101010101" pitchFamily="2" charset="-122"/>
              <a:ea typeface="宋体" panose="02010600030101010101" pitchFamily="2" charset="-122"/>
            </a:endParaRPr>
          </a:p>
        </p:txBody>
      </p:sp>
      <p:cxnSp>
        <p:nvCxnSpPr>
          <p:cNvPr id="32" name="直接箭头连接符 31"/>
          <p:cNvCxnSpPr>
            <a:stCxn id="26" idx="3"/>
          </p:cNvCxnSpPr>
          <p:nvPr/>
        </p:nvCxnSpPr>
        <p:spPr>
          <a:xfrm>
            <a:off x="2988160" y="6090361"/>
            <a:ext cx="3387240" cy="10473"/>
          </a:xfrm>
          <a:prstGeom prst="straightConnector1">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30" idx="2"/>
            <a:endCxn id="31" idx="0"/>
          </p:cNvCxnSpPr>
          <p:nvPr/>
        </p:nvCxnSpPr>
        <p:spPr>
          <a:xfrm>
            <a:off x="7733993" y="2918188"/>
            <a:ext cx="2007" cy="32749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31" idx="2"/>
          </p:cNvCxnSpPr>
          <p:nvPr/>
        </p:nvCxnSpPr>
        <p:spPr>
          <a:xfrm>
            <a:off x="7735999" y="3568852"/>
            <a:ext cx="0" cy="25113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流程图: 决策 34"/>
          <p:cNvSpPr/>
          <p:nvPr/>
        </p:nvSpPr>
        <p:spPr>
          <a:xfrm>
            <a:off x="6854018" y="3835246"/>
            <a:ext cx="1759948" cy="641955"/>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zh-CN" altLang="en-US" sz="1050" dirty="0">
                <a:solidFill>
                  <a:schemeClr val="tx1"/>
                </a:solidFill>
                <a:latin typeface="宋体" panose="02010600030101010101" pitchFamily="2" charset="-122"/>
                <a:ea typeface="宋体" panose="02010600030101010101" pitchFamily="2" charset="-122"/>
              </a:rPr>
              <a:t>调用</a:t>
            </a:r>
            <a:r>
              <a:rPr lang="en-US" altLang="zh-CN" sz="1050" dirty="0">
                <a:solidFill>
                  <a:schemeClr val="tx1"/>
                </a:solidFill>
                <a:latin typeface="宋体" panose="02010600030101010101" pitchFamily="2" charset="-122"/>
                <a:ea typeface="宋体" panose="02010600030101010101" pitchFamily="2" charset="-122"/>
              </a:rPr>
              <a:t>BFS</a:t>
            </a:r>
            <a:r>
              <a:rPr lang="zh-CN" altLang="en-US" sz="1050" dirty="0">
                <a:solidFill>
                  <a:schemeClr val="tx1"/>
                </a:solidFill>
                <a:latin typeface="宋体" panose="02010600030101010101" pitchFamily="2" charset="-122"/>
                <a:ea typeface="宋体" panose="02010600030101010101" pitchFamily="2" charset="-122"/>
              </a:rPr>
              <a:t>判断管网连通性</a:t>
            </a:r>
          </a:p>
        </p:txBody>
      </p:sp>
      <p:cxnSp>
        <p:nvCxnSpPr>
          <p:cNvPr id="36" name="直接箭头连接符 35"/>
          <p:cNvCxnSpPr>
            <a:stCxn id="35" idx="2"/>
            <a:endCxn id="37" idx="0"/>
          </p:cNvCxnSpPr>
          <p:nvPr/>
        </p:nvCxnSpPr>
        <p:spPr>
          <a:xfrm>
            <a:off x="7733992" y="4477201"/>
            <a:ext cx="7238" cy="128140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圆角矩形 36"/>
          <p:cNvSpPr/>
          <p:nvPr/>
        </p:nvSpPr>
        <p:spPr>
          <a:xfrm>
            <a:off x="7510585" y="5758601"/>
            <a:ext cx="461290" cy="178772"/>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zh-CN" altLang="en-US" sz="1050" dirty="0">
                <a:solidFill>
                  <a:schemeClr val="tx1"/>
                </a:solidFill>
                <a:latin typeface="宋体" panose="02010600030101010101" pitchFamily="2" charset="-122"/>
                <a:ea typeface="宋体" panose="02010600030101010101" pitchFamily="2" charset="-122"/>
              </a:rPr>
              <a:t>结束 </a:t>
            </a:r>
          </a:p>
        </p:txBody>
      </p:sp>
      <p:sp>
        <p:nvSpPr>
          <p:cNvPr id="38" name="文本框 37"/>
          <p:cNvSpPr txBox="1"/>
          <p:nvPr/>
        </p:nvSpPr>
        <p:spPr>
          <a:xfrm>
            <a:off x="7765759" y="4627926"/>
            <a:ext cx="319318" cy="253916"/>
          </a:xfrm>
          <a:prstGeom prst="rect">
            <a:avLst/>
          </a:prstGeom>
          <a:noFill/>
          <a:ln w="6350">
            <a:noFill/>
          </a:ln>
        </p:spPr>
        <p:txBody>
          <a:bodyPr wrap="none" rtlCol="0">
            <a:spAutoFit/>
          </a:bodyPr>
          <a:lstStyle/>
          <a:p>
            <a:r>
              <a:rPr lang="zh-CN" altLang="en-US" sz="1050" dirty="0">
                <a:latin typeface="宋体" panose="02010600030101010101" pitchFamily="2" charset="-122"/>
                <a:ea typeface="宋体" panose="02010600030101010101" pitchFamily="2" charset="-122"/>
              </a:rPr>
              <a:t>是</a:t>
            </a:r>
          </a:p>
        </p:txBody>
      </p:sp>
      <p:sp>
        <p:nvSpPr>
          <p:cNvPr id="39" name="矩形 38"/>
          <p:cNvSpPr/>
          <p:nvPr/>
        </p:nvSpPr>
        <p:spPr>
          <a:xfrm>
            <a:off x="9372594" y="4570968"/>
            <a:ext cx="846636" cy="16158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zh-CN" altLang="en-US" sz="1050" dirty="0">
                <a:solidFill>
                  <a:schemeClr val="tx1"/>
                </a:solidFill>
                <a:latin typeface="宋体" panose="02010600030101010101" pitchFamily="2" charset="-122"/>
                <a:ea typeface="宋体" panose="02010600030101010101" pitchFamily="2" charset="-122"/>
              </a:rPr>
              <a:t>记录孤立节点</a:t>
            </a:r>
          </a:p>
        </p:txBody>
      </p:sp>
      <p:sp>
        <p:nvSpPr>
          <p:cNvPr id="40" name="矩形 39"/>
          <p:cNvSpPr/>
          <p:nvPr/>
        </p:nvSpPr>
        <p:spPr>
          <a:xfrm>
            <a:off x="9344288" y="4986021"/>
            <a:ext cx="903249" cy="16158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zh-CN" altLang="en-US" sz="1050" dirty="0">
                <a:solidFill>
                  <a:schemeClr val="tx1"/>
                </a:solidFill>
                <a:latin typeface="宋体" panose="02010600030101010101" pitchFamily="2" charset="-122"/>
                <a:ea typeface="宋体" panose="02010600030101010101" pitchFamily="2" charset="-122"/>
              </a:rPr>
              <a:t>输出错误代码</a:t>
            </a:r>
          </a:p>
        </p:txBody>
      </p:sp>
      <p:cxnSp>
        <p:nvCxnSpPr>
          <p:cNvPr id="41" name="肘形连接符 40"/>
          <p:cNvCxnSpPr>
            <a:stCxn id="35" idx="3"/>
            <a:endCxn id="39" idx="0"/>
          </p:cNvCxnSpPr>
          <p:nvPr/>
        </p:nvCxnSpPr>
        <p:spPr>
          <a:xfrm>
            <a:off x="8613966" y="4156223"/>
            <a:ext cx="1181946" cy="414744"/>
          </a:xfrm>
          <a:prstGeom prst="bent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39" idx="2"/>
            <a:endCxn id="40" idx="0"/>
          </p:cNvCxnSpPr>
          <p:nvPr/>
        </p:nvCxnSpPr>
        <p:spPr>
          <a:xfrm>
            <a:off x="9795912" y="4732550"/>
            <a:ext cx="0" cy="25347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8787930" y="3987964"/>
            <a:ext cx="319318" cy="253916"/>
          </a:xfrm>
          <a:prstGeom prst="rect">
            <a:avLst/>
          </a:prstGeom>
          <a:noFill/>
          <a:ln w="6350">
            <a:noFill/>
          </a:ln>
        </p:spPr>
        <p:txBody>
          <a:bodyPr wrap="none" rtlCol="0">
            <a:spAutoFit/>
          </a:bodyPr>
          <a:lstStyle/>
          <a:p>
            <a:r>
              <a:rPr lang="zh-CN" altLang="en-US" sz="1050" dirty="0">
                <a:latin typeface="宋体" panose="02010600030101010101" pitchFamily="2" charset="-122"/>
                <a:ea typeface="宋体" panose="02010600030101010101" pitchFamily="2" charset="-122"/>
              </a:rPr>
              <a:t>否</a:t>
            </a:r>
          </a:p>
        </p:txBody>
      </p:sp>
      <p:cxnSp>
        <p:nvCxnSpPr>
          <p:cNvPr id="44" name="直接箭头连接符 43"/>
          <p:cNvCxnSpPr>
            <a:stCxn id="5" idx="4"/>
            <a:endCxn id="7" idx="0"/>
          </p:cNvCxnSpPr>
          <p:nvPr/>
        </p:nvCxnSpPr>
        <p:spPr>
          <a:xfrm>
            <a:off x="3700782" y="2779214"/>
            <a:ext cx="0" cy="51916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肘形连接符 56"/>
          <p:cNvCxnSpPr>
            <a:endCxn id="30" idx="1"/>
          </p:cNvCxnSpPr>
          <p:nvPr/>
        </p:nvCxnSpPr>
        <p:spPr>
          <a:xfrm rot="5400000" flipH="1" flipV="1">
            <a:off x="5075007" y="4064981"/>
            <a:ext cx="3333755" cy="717007"/>
          </a:xfrm>
          <a:prstGeom prst="bent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肘形连接符 67"/>
          <p:cNvCxnSpPr>
            <a:stCxn id="40" idx="2"/>
          </p:cNvCxnSpPr>
          <p:nvPr/>
        </p:nvCxnSpPr>
        <p:spPr>
          <a:xfrm rot="5400000">
            <a:off x="8654101" y="4259262"/>
            <a:ext cx="253470" cy="2030154"/>
          </a:xfrm>
          <a:prstGeom prst="bent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3508726"/>
      </p:ext>
    </p:extLst>
  </p:cSld>
  <p:clrMapOvr>
    <a:masterClrMapping/>
  </p:clrMapOvr>
  <p:timing>
    <p:tnLst>
      <p:par>
        <p:cTn id="1" dur="indefinite" restart="never" nodeType="tmRoot"/>
      </p:par>
    </p:tnLst>
  </p:timing>
</p:sld>
</file>

<file path=ppt/theme/theme1.xml><?xml version="1.0" encoding="utf-8"?>
<a:theme xmlns:a="http://schemas.openxmlformats.org/drawingml/2006/main" name="模板页面">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自定义 1">
      <a:majorFont>
        <a:latin typeface="Times New Roman"/>
        <a:ea typeface="宋体"/>
        <a:cs typeface=""/>
      </a:majorFont>
      <a:minorFont>
        <a:latin typeface="Times New Roman"/>
        <a:ea typeface="宋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6350">
          <a:solidFill>
            <a:schemeClr val="tx1"/>
          </a:solidFill>
        </a:ln>
      </a:spPr>
      <a:bodyPr rot="0" spcFirstLastPara="0" vertOverflow="overflow" horzOverflow="overflow" vert="horz" wrap="square" lIns="0" tIns="0" rIns="0" bIns="0" numCol="1" spcCol="0" rtlCol="0" fromWordArt="0" anchor="ctr" anchorCtr="1" forceAA="0" compatLnSpc="1">
        <a:prstTxWarp prst="textNoShape">
          <a:avLst/>
        </a:prstTxWarp>
        <a:noAutofit/>
      </a:bodyPr>
      <a:lstStyle>
        <a:defPPr algn="ctr">
          <a:defRPr sz="1050" dirty="0">
            <a:latin typeface="宋体" panose="02010600030101010101" pitchFamily="2" charset="-122"/>
            <a:ea typeface="宋体" panose="02010600030101010101" pitchFamily="2" charset="-122"/>
            <a:cs typeface="Times New Roman" panose="02020603050405020304" pitchFamily="18" charset="0"/>
          </a:defRPr>
        </a:defPPr>
      </a:lstStyle>
      <a:style>
        <a:lnRef idx="2">
          <a:schemeClr val="dk1"/>
        </a:lnRef>
        <a:fillRef idx="1">
          <a:schemeClr val="lt1"/>
        </a:fillRef>
        <a:effectRef idx="0">
          <a:schemeClr val="dk1"/>
        </a:effectRef>
        <a:fontRef idx="minor">
          <a:schemeClr val="dk1"/>
        </a:fontRef>
      </a:style>
    </a:spDef>
    <a:lnDef>
      <a:spPr>
        <a:ln w="6350">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txDef>
      <a:spPr/>
      <a:bodyPr/>
      <a:lstStyle>
        <a:defPPr marL="0" indent="0">
          <a:lnSpc>
            <a:spcPct val="130000"/>
          </a:lnSpc>
          <a:buNone/>
          <a:defRPr sz="1200" smtClean="0">
            <a:solidFill>
              <a:schemeClr val="bg1">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1715</TotalTime>
  <Words>2925</Words>
  <Application>Microsoft Office PowerPoint</Application>
  <PresentationFormat>宽屏</PresentationFormat>
  <Paragraphs>849</Paragraphs>
  <Slides>44</Slides>
  <Notes>0</Notes>
  <HiddenSlides>24</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2</vt:i4>
      </vt:variant>
      <vt:variant>
        <vt:lpstr>幻灯片标题</vt:lpstr>
      </vt:variant>
      <vt:variant>
        <vt:i4>44</vt:i4>
      </vt:variant>
    </vt:vector>
  </HeadingPairs>
  <TitlesOfParts>
    <vt:vector size="56" baseType="lpstr">
      <vt:lpstr>等线</vt:lpstr>
      <vt:lpstr>宋体</vt:lpstr>
      <vt:lpstr>微软雅黑</vt:lpstr>
      <vt:lpstr>Arial</vt:lpstr>
      <vt:lpstr>Cambria Math</vt:lpstr>
      <vt:lpstr>Century Gothic</vt:lpstr>
      <vt:lpstr>Segoe UI Light</vt:lpstr>
      <vt:lpstr>Times New Roman</vt:lpstr>
      <vt:lpstr>模板页面</vt:lpstr>
      <vt:lpstr>OfficePLUS</vt:lpstr>
      <vt:lpstr>Origin Graph</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韩朝</cp:lastModifiedBy>
  <cp:revision>139</cp:revision>
  <dcterms:created xsi:type="dcterms:W3CDTF">2015-08-18T02:51:41Z</dcterms:created>
  <dcterms:modified xsi:type="dcterms:W3CDTF">2017-06-01T06:04:06Z</dcterms:modified>
  <cp:category/>
</cp:coreProperties>
</file>