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Lst>
  <p:sldIdLst>
    <p:sldId id="256" r:id="rId4"/>
    <p:sldId id="303" r:id="rId5"/>
    <p:sldId id="301" r:id="rId6"/>
    <p:sldId id="258" r:id="rId7"/>
    <p:sldId id="259" r:id="rId8"/>
    <p:sldId id="260" r:id="rId9"/>
    <p:sldId id="261" r:id="rId10"/>
    <p:sldId id="262" r:id="rId11"/>
    <p:sldId id="263" r:id="rId12"/>
    <p:sldId id="264" r:id="rId13"/>
    <p:sldId id="265" r:id="rId14"/>
    <p:sldId id="266" r:id="rId15"/>
    <p:sldId id="302" r:id="rId16"/>
    <p:sldId id="304" r:id="rId17"/>
    <p:sldId id="269" r:id="rId18"/>
    <p:sldId id="270" r:id="rId19"/>
    <p:sldId id="305" r:id="rId20"/>
    <p:sldId id="307" r:id="rId21"/>
    <p:sldId id="308" r:id="rId22"/>
    <p:sldId id="306" r:id="rId23"/>
    <p:sldId id="272" r:id="rId24"/>
    <p:sldId id="273" r:id="rId25"/>
    <p:sldId id="278" r:id="rId26"/>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82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4"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45"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8"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49"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50"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52" name="PlaceHolder 2"/>
          <p:cNvSpPr>
            <a:spLocks noGrp="1"/>
          </p:cNvSpPr>
          <p:nvPr>
            <p:ph type="body"/>
          </p:nvPr>
        </p:nvSpPr>
        <p:spPr>
          <a:xfrm>
            <a:off x="609480" y="1604520"/>
            <a:ext cx="10972440" cy="3976920"/>
          </a:xfrm>
          <a:prstGeom prst="rect">
            <a:avLst/>
          </a:prstGeom>
        </p:spPr>
        <p:txBody>
          <a:bodyPr lIns="0" tIns="0" rIns="0" bIns="0"/>
          <a:lstStyle/>
          <a:p>
            <a:endParaRPr/>
          </a:p>
        </p:txBody>
      </p:sp>
      <p:sp>
        <p:nvSpPr>
          <p:cNvPr id="53" name="PlaceHolder 3"/>
          <p:cNvSpPr>
            <a:spLocks noGrp="1"/>
          </p:cNvSpPr>
          <p:nvPr>
            <p:ph type="body"/>
          </p:nvPr>
        </p:nvSpPr>
        <p:spPr>
          <a:xfrm>
            <a:off x="609480" y="1604520"/>
            <a:ext cx="10972440" cy="3976920"/>
          </a:xfrm>
          <a:prstGeom prst="rect">
            <a:avLst/>
          </a:prstGeom>
        </p:spPr>
        <p:txBody>
          <a:bodyPr lIns="0" tIns="0" rIns="0" bIns="0"/>
          <a:lstStyle/>
          <a:p>
            <a:endParaRPr/>
          </a:p>
        </p:txBody>
      </p:sp>
      <p:pic>
        <p:nvPicPr>
          <p:cNvPr id="54" name="图片 53"/>
          <p:cNvPicPr/>
          <p:nvPr/>
        </p:nvPicPr>
        <p:blipFill>
          <a:blip r:embed="rId2"/>
          <a:stretch>
            <a:fillRect/>
          </a:stretch>
        </p:blipFill>
        <p:spPr>
          <a:xfrm>
            <a:off x="3603240" y="1604160"/>
            <a:ext cx="4984200" cy="3976920"/>
          </a:xfrm>
          <a:prstGeom prst="rect">
            <a:avLst/>
          </a:prstGeom>
          <a:ln>
            <a:noFill/>
          </a:ln>
        </p:spPr>
      </p:pic>
      <p:pic>
        <p:nvPicPr>
          <p:cNvPr id="55" name="图片 54"/>
          <p:cNvPicPr/>
          <p:nvPr/>
        </p:nvPicPr>
        <p:blipFill>
          <a:blip r:embed="rId2"/>
          <a:stretch>
            <a:fillRect/>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 xmlns:p14="http://schemas.microsoft.com/office/powerpoint/2010/main" val="1388391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8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1" name="PlaceHolder 2"/>
          <p:cNvSpPr>
            <a:spLocks noGrp="1"/>
          </p:cNvSpPr>
          <p:nvPr>
            <p:ph type="body"/>
          </p:nvPr>
        </p:nvSpPr>
        <p:spPr>
          <a:xfrm>
            <a:off x="609480" y="1604520"/>
            <a:ext cx="10972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3" name="PlaceHolder 2"/>
          <p:cNvSpPr>
            <a:spLocks noGrp="1"/>
          </p:cNvSpPr>
          <p:nvPr>
            <p:ph type="body"/>
          </p:nvPr>
        </p:nvSpPr>
        <p:spPr>
          <a:xfrm>
            <a:off x="609480" y="1604520"/>
            <a:ext cx="5354280" cy="3976920"/>
          </a:xfrm>
          <a:prstGeom prst="rect">
            <a:avLst/>
          </a:prstGeom>
        </p:spPr>
        <p:txBody>
          <a:bodyPr lIns="0" tIns="0" rIns="0" bIns="0"/>
          <a:lstStyle/>
          <a:p>
            <a:endParaRPr/>
          </a:p>
        </p:txBody>
      </p:sp>
      <p:sp>
        <p:nvSpPr>
          <p:cNvPr id="94" name="PlaceHolder 3"/>
          <p:cNvSpPr>
            <a:spLocks noGrp="1"/>
          </p:cNvSpPr>
          <p:nvPr>
            <p:ph type="body"/>
          </p:nvPr>
        </p:nvSpPr>
        <p:spPr>
          <a:xfrm>
            <a:off x="6231960" y="1604520"/>
            <a:ext cx="5354280" cy="3976920"/>
          </a:xfrm>
          <a:prstGeom prst="rect">
            <a:avLst/>
          </a:prstGeom>
        </p:spPr>
        <p:txBody>
          <a:bodyPr lIns="0" tIns="0" rIns="0" bIns="0"/>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9"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100" name="PlaceHolder 4"/>
          <p:cNvSpPr>
            <a:spLocks noGrp="1"/>
          </p:cNvSpPr>
          <p:nvPr>
            <p:ph type="body"/>
          </p:nvPr>
        </p:nvSpPr>
        <p:spPr>
          <a:xfrm>
            <a:off x="6231960" y="1604520"/>
            <a:ext cx="5354280" cy="39769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02" name="PlaceHolder 2"/>
          <p:cNvSpPr>
            <a:spLocks noGrp="1"/>
          </p:cNvSpPr>
          <p:nvPr>
            <p:ph type="body"/>
          </p:nvPr>
        </p:nvSpPr>
        <p:spPr>
          <a:xfrm>
            <a:off x="609480" y="1604520"/>
            <a:ext cx="5354280" cy="3976920"/>
          </a:xfrm>
          <a:prstGeom prst="rect">
            <a:avLst/>
          </a:prstGeom>
        </p:spPr>
        <p:txBody>
          <a:bodyPr lIns="0" tIns="0" rIns="0" bIns="0"/>
          <a:lstStyle/>
          <a:p>
            <a:endParaRPr/>
          </a:p>
        </p:txBody>
      </p:sp>
      <p:sp>
        <p:nvSpPr>
          <p:cNvPr id="10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4"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8"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0"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11"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3"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15"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16"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18" name="PlaceHolder 2"/>
          <p:cNvSpPr>
            <a:spLocks noGrp="1"/>
          </p:cNvSpPr>
          <p:nvPr>
            <p:ph type="body"/>
          </p:nvPr>
        </p:nvSpPr>
        <p:spPr>
          <a:xfrm>
            <a:off x="609480" y="1604520"/>
            <a:ext cx="10972440" cy="3976920"/>
          </a:xfrm>
          <a:prstGeom prst="rect">
            <a:avLst/>
          </a:prstGeom>
        </p:spPr>
        <p:txBody>
          <a:bodyPr lIns="0" tIns="0" rIns="0" bIns="0"/>
          <a:lstStyle/>
          <a:p>
            <a:endParaRPr/>
          </a:p>
        </p:txBody>
      </p:sp>
      <p:sp>
        <p:nvSpPr>
          <p:cNvPr id="119" name="PlaceHolder 3"/>
          <p:cNvSpPr>
            <a:spLocks noGrp="1"/>
          </p:cNvSpPr>
          <p:nvPr>
            <p:ph type="body"/>
          </p:nvPr>
        </p:nvSpPr>
        <p:spPr>
          <a:xfrm>
            <a:off x="609480" y="1604520"/>
            <a:ext cx="10972440" cy="3976920"/>
          </a:xfrm>
          <a:prstGeom prst="rect">
            <a:avLst/>
          </a:prstGeom>
        </p:spPr>
        <p:txBody>
          <a:bodyPr lIns="0" tIns="0" rIns="0" bIns="0"/>
          <a:lstStyle/>
          <a:p>
            <a:endParaRPr/>
          </a:p>
        </p:txBody>
      </p:sp>
      <p:pic>
        <p:nvPicPr>
          <p:cNvPr id="120" name="图片 119"/>
          <p:cNvPicPr/>
          <p:nvPr/>
        </p:nvPicPr>
        <p:blipFill>
          <a:blip r:embed="rId2"/>
          <a:stretch>
            <a:fillRect/>
          </a:stretch>
        </p:blipFill>
        <p:spPr>
          <a:xfrm>
            <a:off x="3603240" y="1604160"/>
            <a:ext cx="4984200" cy="3976920"/>
          </a:xfrm>
          <a:prstGeom prst="rect">
            <a:avLst/>
          </a:prstGeom>
          <a:ln>
            <a:noFill/>
          </a:ln>
        </p:spPr>
      </p:pic>
      <p:pic>
        <p:nvPicPr>
          <p:cNvPr id="121" name="图片 120"/>
          <p:cNvPicPr/>
          <p:nvPr/>
        </p:nvPicPr>
        <p:blipFill>
          <a:blip r:embed="rId2"/>
          <a:stretch>
            <a:fillRect/>
          </a:stretch>
        </p:blipFill>
        <p:spPr>
          <a:xfrm>
            <a:off x="3603240" y="1604160"/>
            <a:ext cx="4984200" cy="3976920"/>
          </a:xfrm>
          <a:prstGeom prst="rect">
            <a:avLst/>
          </a:prstGeom>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94" name="PlaceHolder 2"/>
          <p:cNvSpPr>
            <a:spLocks noGrp="1"/>
          </p:cNvSpPr>
          <p:nvPr>
            <p:ph type="body"/>
          </p:nvPr>
        </p:nvSpPr>
        <p:spPr>
          <a:xfrm>
            <a:off x="609480" y="1604520"/>
            <a:ext cx="10972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196" name="PlaceHolder 2"/>
          <p:cNvSpPr>
            <a:spLocks noGrp="1"/>
          </p:cNvSpPr>
          <p:nvPr>
            <p:ph type="body"/>
          </p:nvPr>
        </p:nvSpPr>
        <p:spPr>
          <a:xfrm>
            <a:off x="609480" y="1604520"/>
            <a:ext cx="5354280" cy="3976920"/>
          </a:xfrm>
          <a:prstGeom prst="rect">
            <a:avLst/>
          </a:prstGeom>
        </p:spPr>
        <p:txBody>
          <a:bodyPr lIns="0" tIns="0" rIns="0" bIns="0"/>
          <a:lstStyle/>
          <a:p>
            <a:endParaRPr/>
          </a:p>
        </p:txBody>
      </p:sp>
      <p:sp>
        <p:nvSpPr>
          <p:cNvPr id="197" name="PlaceHolder 3"/>
          <p:cNvSpPr>
            <a:spLocks noGrp="1"/>
          </p:cNvSpPr>
          <p:nvPr>
            <p:ph type="body"/>
          </p:nvPr>
        </p:nvSpPr>
        <p:spPr>
          <a:xfrm>
            <a:off x="6231960" y="1604520"/>
            <a:ext cx="5354280" cy="397692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5" name="PlaceHolder 2"/>
          <p:cNvSpPr>
            <a:spLocks noGrp="1"/>
          </p:cNvSpPr>
          <p:nvPr>
            <p:ph type="body"/>
          </p:nvPr>
        </p:nvSpPr>
        <p:spPr>
          <a:xfrm>
            <a:off x="609480" y="1604520"/>
            <a:ext cx="1097244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02"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203" name="PlaceHolder 4"/>
          <p:cNvSpPr>
            <a:spLocks noGrp="1"/>
          </p:cNvSpPr>
          <p:nvPr>
            <p:ph type="body"/>
          </p:nvPr>
        </p:nvSpPr>
        <p:spPr>
          <a:xfrm>
            <a:off x="6231960" y="1604520"/>
            <a:ext cx="5354280" cy="397692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05" name="PlaceHolder 2"/>
          <p:cNvSpPr>
            <a:spLocks noGrp="1"/>
          </p:cNvSpPr>
          <p:nvPr>
            <p:ph type="body"/>
          </p:nvPr>
        </p:nvSpPr>
        <p:spPr>
          <a:xfrm>
            <a:off x="609480" y="1604520"/>
            <a:ext cx="5354280" cy="3976920"/>
          </a:xfrm>
          <a:prstGeom prst="rect">
            <a:avLst/>
          </a:prstGeom>
        </p:spPr>
        <p:txBody>
          <a:bodyPr lIns="0" tIns="0" rIns="0" bIns="0"/>
          <a:lstStyle/>
          <a:p>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218"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219"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21" name="PlaceHolder 2"/>
          <p:cNvSpPr>
            <a:spLocks noGrp="1"/>
          </p:cNvSpPr>
          <p:nvPr>
            <p:ph type="body"/>
          </p:nvPr>
        </p:nvSpPr>
        <p:spPr>
          <a:xfrm>
            <a:off x="609480" y="1604520"/>
            <a:ext cx="10972440" cy="3976920"/>
          </a:xfrm>
          <a:prstGeom prst="rect">
            <a:avLst/>
          </a:prstGeom>
        </p:spPr>
        <p:txBody>
          <a:bodyPr lIns="0" tIns="0" rIns="0" bIns="0"/>
          <a:lstStyle/>
          <a:p>
            <a:endParaRPr/>
          </a:p>
        </p:txBody>
      </p:sp>
      <p:sp>
        <p:nvSpPr>
          <p:cNvPr id="222" name="PlaceHolder 3"/>
          <p:cNvSpPr>
            <a:spLocks noGrp="1"/>
          </p:cNvSpPr>
          <p:nvPr>
            <p:ph type="body"/>
          </p:nvPr>
        </p:nvSpPr>
        <p:spPr>
          <a:xfrm>
            <a:off x="609480" y="1604520"/>
            <a:ext cx="10972440" cy="3976920"/>
          </a:xfrm>
          <a:prstGeom prst="rect">
            <a:avLst/>
          </a:prstGeom>
        </p:spPr>
        <p:txBody>
          <a:bodyPr lIns="0" tIns="0" rIns="0" bIns="0"/>
          <a:lstStyle/>
          <a:p>
            <a:endParaRPr/>
          </a:p>
        </p:txBody>
      </p:sp>
      <p:pic>
        <p:nvPicPr>
          <p:cNvPr id="223" name="图片 222"/>
          <p:cNvPicPr/>
          <p:nvPr/>
        </p:nvPicPr>
        <p:blipFill>
          <a:blip r:embed="rId2"/>
          <a:stretch>
            <a:fillRect/>
          </a:stretch>
        </p:blipFill>
        <p:spPr>
          <a:xfrm>
            <a:off x="3603240" y="1604160"/>
            <a:ext cx="4984200" cy="3976920"/>
          </a:xfrm>
          <a:prstGeom prst="rect">
            <a:avLst/>
          </a:prstGeom>
          <a:ln>
            <a:noFill/>
          </a:ln>
        </p:spPr>
      </p:pic>
      <p:pic>
        <p:nvPicPr>
          <p:cNvPr id="224" name="图片 223"/>
          <p:cNvPicPr/>
          <p:nvPr/>
        </p:nvPicPr>
        <p:blipFill>
          <a:blip r:embed="rId2"/>
          <a:stretch>
            <a:fillRect/>
          </a:stretch>
        </p:blipFill>
        <p:spPr>
          <a:xfrm>
            <a:off x="3603240" y="1604160"/>
            <a:ext cx="4984200" cy="3976920"/>
          </a:xfrm>
          <a:prstGeom prst="rect">
            <a:avLst/>
          </a:prstGeom>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 xmlns:p14="http://schemas.microsoft.com/office/powerpoint/2010/main" val="16326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27" name="PlaceHolder 2"/>
          <p:cNvSpPr>
            <a:spLocks noGrp="1"/>
          </p:cNvSpPr>
          <p:nvPr>
            <p:ph type="body"/>
          </p:nvPr>
        </p:nvSpPr>
        <p:spPr>
          <a:xfrm>
            <a:off x="609480" y="1604520"/>
            <a:ext cx="5354280" cy="3976920"/>
          </a:xfrm>
          <a:prstGeom prst="rect">
            <a:avLst/>
          </a:prstGeom>
        </p:spPr>
        <p:txBody>
          <a:bodyPr lIns="0" tIns="0" rIns="0" bIns="0"/>
          <a:lstStyle/>
          <a:p>
            <a:endParaRPr/>
          </a:p>
        </p:txBody>
      </p:sp>
      <p:sp>
        <p:nvSpPr>
          <p:cNvPr id="28" name="PlaceHolder 3"/>
          <p:cNvSpPr>
            <a:spLocks noGrp="1"/>
          </p:cNvSpPr>
          <p:nvPr>
            <p:ph type="body"/>
          </p:nvPr>
        </p:nvSpPr>
        <p:spPr>
          <a:xfrm>
            <a:off x="6231960" y="1604520"/>
            <a:ext cx="535428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33"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34" name="PlaceHolder 4"/>
          <p:cNvSpPr>
            <a:spLocks noGrp="1"/>
          </p:cNvSpPr>
          <p:nvPr>
            <p:ph type="body"/>
          </p:nvPr>
        </p:nvSpPr>
        <p:spPr>
          <a:xfrm>
            <a:off x="6231960" y="1604520"/>
            <a:ext cx="535428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36" name="PlaceHolder 2"/>
          <p:cNvSpPr>
            <a:spLocks noGrp="1"/>
          </p:cNvSpPr>
          <p:nvPr>
            <p:ph type="body"/>
          </p:nvPr>
        </p:nvSpPr>
        <p:spPr>
          <a:xfrm>
            <a:off x="609480" y="1604520"/>
            <a:ext cx="5354280" cy="3976920"/>
          </a:xfrm>
          <a:prstGeom prst="rect">
            <a:avLst/>
          </a:prstGeom>
        </p:spPr>
        <p:txBody>
          <a:bodyPr lIns="0" tIns="0" rIns="0" bIns="0"/>
          <a:lstStyle/>
          <a:p>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38"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5160"/>
          </a:xfrm>
          <a:prstGeom prst="rect">
            <a:avLst/>
          </a:prstGeom>
        </p:spPr>
        <p:txBody>
          <a:bodyPr lIns="0" tIns="0" rIns="0" bIns="0" anchor="ctr"/>
          <a:lstStyle/>
          <a:p>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42"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stomShape 1"/>
          <p:cNvSpPr/>
          <p:nvPr/>
        </p:nvSpPr>
        <p:spPr>
          <a:xfrm>
            <a:off x="849960" y="5172480"/>
            <a:ext cx="5150160" cy="5150160"/>
          </a:xfrm>
          <a:prstGeom prst="ellipse">
            <a:avLst/>
          </a:prstGeom>
          <a:solidFill>
            <a:srgbClr val="3494BA"/>
          </a:solidFill>
          <a:ln w="12600">
            <a:noFill/>
          </a:ln>
        </p:spPr>
      </p:sp>
      <p:sp>
        <p:nvSpPr>
          <p:cNvPr id="23" name="CustomShape 2"/>
          <p:cNvSpPr/>
          <p:nvPr/>
        </p:nvSpPr>
        <p:spPr>
          <a:xfrm>
            <a:off x="-765720" y="4401360"/>
            <a:ext cx="3015000" cy="3015000"/>
          </a:xfrm>
          <a:prstGeom prst="ellipse">
            <a:avLst/>
          </a:prstGeom>
          <a:solidFill>
            <a:srgbClr val="3494BA"/>
          </a:solidFill>
          <a:ln w="12600">
            <a:noFill/>
          </a:ln>
        </p:spPr>
      </p:sp>
      <p:sp>
        <p:nvSpPr>
          <p:cNvPr id="2" name="CustomShape 3"/>
          <p:cNvSpPr/>
          <p:nvPr/>
        </p:nvSpPr>
        <p:spPr>
          <a:xfrm>
            <a:off x="849960" y="3974040"/>
            <a:ext cx="1969560" cy="1969560"/>
          </a:xfrm>
          <a:prstGeom prst="ellipse">
            <a:avLst/>
          </a:prstGeom>
          <a:solidFill>
            <a:srgbClr val="58B6C0"/>
          </a:solidFill>
          <a:ln w="12600">
            <a:noFill/>
          </a:ln>
        </p:spPr>
      </p:sp>
      <p:sp>
        <p:nvSpPr>
          <p:cNvPr id="3" name="CustomShape 4"/>
          <p:cNvSpPr/>
          <p:nvPr/>
        </p:nvSpPr>
        <p:spPr>
          <a:xfrm>
            <a:off x="422280" y="3889800"/>
            <a:ext cx="854640" cy="854640"/>
          </a:xfrm>
          <a:prstGeom prst="ellipse">
            <a:avLst/>
          </a:prstGeom>
          <a:solidFill>
            <a:srgbClr val="75BDA7"/>
          </a:solidFill>
          <a:ln w="12600">
            <a:noFill/>
          </a:ln>
        </p:spPr>
      </p:sp>
      <p:sp>
        <p:nvSpPr>
          <p:cNvPr id="4" name="CustomShape 5"/>
          <p:cNvSpPr/>
          <p:nvPr/>
        </p:nvSpPr>
        <p:spPr>
          <a:xfrm>
            <a:off x="1564200" y="6339960"/>
            <a:ext cx="1076400" cy="1076400"/>
          </a:xfrm>
          <a:prstGeom prst="ellipse">
            <a:avLst/>
          </a:prstGeom>
          <a:solidFill>
            <a:srgbClr val="7A8C8E"/>
          </a:solidFill>
          <a:ln w="12600">
            <a:noFill/>
          </a:ln>
        </p:spPr>
      </p:sp>
      <p:sp>
        <p:nvSpPr>
          <p:cNvPr id="5" name="CustomShape 6"/>
          <p:cNvSpPr/>
          <p:nvPr/>
        </p:nvSpPr>
        <p:spPr>
          <a:xfrm>
            <a:off x="2484720" y="6027840"/>
            <a:ext cx="334440" cy="334440"/>
          </a:xfrm>
          <a:prstGeom prst="ellipse">
            <a:avLst/>
          </a:prstGeom>
          <a:solidFill>
            <a:srgbClr val="75BDA7"/>
          </a:solidFill>
          <a:ln w="12600">
            <a:noFill/>
          </a:ln>
        </p:spPr>
      </p:sp>
      <p:sp>
        <p:nvSpPr>
          <p:cNvPr id="6" name="CustomShape 7"/>
          <p:cNvSpPr/>
          <p:nvPr/>
        </p:nvSpPr>
        <p:spPr>
          <a:xfrm>
            <a:off x="2465280" y="4744800"/>
            <a:ext cx="873000" cy="873000"/>
          </a:xfrm>
          <a:prstGeom prst="ellipse">
            <a:avLst/>
          </a:prstGeom>
          <a:solidFill>
            <a:srgbClr val="84ACB6"/>
          </a:solidFill>
          <a:ln w="12600">
            <a:noFill/>
          </a:ln>
        </p:spPr>
      </p:sp>
      <p:sp>
        <p:nvSpPr>
          <p:cNvPr id="7" name="CustomShape 8"/>
          <p:cNvSpPr/>
          <p:nvPr/>
        </p:nvSpPr>
        <p:spPr>
          <a:xfrm>
            <a:off x="7086960" y="-901080"/>
            <a:ext cx="2220480" cy="2220480"/>
          </a:xfrm>
          <a:prstGeom prst="ellipse">
            <a:avLst/>
          </a:prstGeom>
          <a:solidFill>
            <a:srgbClr val="84ACB6"/>
          </a:solidFill>
          <a:ln w="12600">
            <a:noFill/>
          </a:ln>
        </p:spPr>
      </p:sp>
      <p:sp>
        <p:nvSpPr>
          <p:cNvPr id="8" name="CustomShape 9"/>
          <p:cNvSpPr/>
          <p:nvPr/>
        </p:nvSpPr>
        <p:spPr>
          <a:xfrm>
            <a:off x="9454680" y="-549360"/>
            <a:ext cx="3407040" cy="3407040"/>
          </a:xfrm>
          <a:prstGeom prst="ellipse">
            <a:avLst/>
          </a:prstGeom>
          <a:solidFill>
            <a:srgbClr val="75BDA7"/>
          </a:solidFill>
          <a:ln w="12600">
            <a:noFill/>
          </a:ln>
        </p:spPr>
      </p:sp>
      <p:sp>
        <p:nvSpPr>
          <p:cNvPr id="9" name="CustomShape 10"/>
          <p:cNvSpPr/>
          <p:nvPr/>
        </p:nvSpPr>
        <p:spPr>
          <a:xfrm>
            <a:off x="8907480" y="-334800"/>
            <a:ext cx="1472760" cy="1472760"/>
          </a:xfrm>
          <a:prstGeom prst="ellipse">
            <a:avLst/>
          </a:prstGeom>
          <a:solidFill>
            <a:srgbClr val="7A8C8E"/>
          </a:solidFill>
          <a:ln w="12600">
            <a:noFill/>
          </a:ln>
        </p:spPr>
      </p:sp>
      <p:sp>
        <p:nvSpPr>
          <p:cNvPr id="10" name="CustomShape 11"/>
          <p:cNvSpPr/>
          <p:nvPr/>
        </p:nvSpPr>
        <p:spPr>
          <a:xfrm>
            <a:off x="7062120" y="625320"/>
            <a:ext cx="1025280" cy="1025280"/>
          </a:xfrm>
          <a:prstGeom prst="ellipse">
            <a:avLst/>
          </a:prstGeom>
          <a:solidFill>
            <a:srgbClr val="3494BA"/>
          </a:solidFill>
          <a:ln w="12600">
            <a:noFill/>
          </a:ln>
        </p:spPr>
      </p:sp>
      <p:sp>
        <p:nvSpPr>
          <p:cNvPr id="11" name="CustomShape 12"/>
          <p:cNvSpPr/>
          <p:nvPr/>
        </p:nvSpPr>
        <p:spPr>
          <a:xfrm>
            <a:off x="11418120" y="1911240"/>
            <a:ext cx="1590480" cy="1590480"/>
          </a:xfrm>
          <a:prstGeom prst="ellipse">
            <a:avLst/>
          </a:prstGeom>
          <a:solidFill>
            <a:srgbClr val="58B6C0"/>
          </a:solidFill>
          <a:ln w="12600">
            <a:noFill/>
          </a:ln>
        </p:spPr>
      </p:sp>
      <p:sp>
        <p:nvSpPr>
          <p:cNvPr id="12" name="CustomShape 13"/>
          <p:cNvSpPr/>
          <p:nvPr/>
        </p:nvSpPr>
        <p:spPr>
          <a:xfrm>
            <a:off x="6267240" y="1326960"/>
            <a:ext cx="453240" cy="453240"/>
          </a:xfrm>
          <a:prstGeom prst="ellipse">
            <a:avLst/>
          </a:prstGeom>
          <a:solidFill>
            <a:srgbClr val="58B6C0"/>
          </a:solidFill>
          <a:ln w="12600">
            <a:noFill/>
          </a:ln>
        </p:spPr>
      </p:sp>
      <p:sp>
        <p:nvSpPr>
          <p:cNvPr id="13" name="CustomShape 14"/>
          <p:cNvSpPr/>
          <p:nvPr/>
        </p:nvSpPr>
        <p:spPr>
          <a:xfrm>
            <a:off x="11664360" y="3298680"/>
            <a:ext cx="732240" cy="732240"/>
          </a:xfrm>
          <a:prstGeom prst="ellipse">
            <a:avLst/>
          </a:prstGeom>
          <a:solidFill>
            <a:srgbClr val="3494BA"/>
          </a:solidFill>
          <a:ln w="12600">
            <a:noFill/>
          </a:ln>
        </p:spPr>
      </p:sp>
      <p:sp>
        <p:nvSpPr>
          <p:cNvPr id="14" name="CustomShape 15"/>
          <p:cNvSpPr/>
          <p:nvPr/>
        </p:nvSpPr>
        <p:spPr>
          <a:xfrm>
            <a:off x="10879200" y="3134520"/>
            <a:ext cx="346320" cy="346320"/>
          </a:xfrm>
          <a:prstGeom prst="ellipse">
            <a:avLst/>
          </a:prstGeom>
          <a:solidFill>
            <a:srgbClr val="3494BA"/>
          </a:solidFill>
          <a:ln w="12600">
            <a:noFill/>
          </a:ln>
        </p:spPr>
      </p:sp>
      <p:sp>
        <p:nvSpPr>
          <p:cNvPr id="15" name="PlaceHolder 16"/>
          <p:cNvSpPr>
            <a:spLocks noGrp="1"/>
          </p:cNvSpPr>
          <p:nvPr>
            <p:ph type="body"/>
          </p:nvPr>
        </p:nvSpPr>
        <p:spPr>
          <a:xfrm>
            <a:off x="3132360" y="2498400"/>
            <a:ext cx="5927040" cy="1357200"/>
          </a:xfrm>
          <a:prstGeom prst="rect">
            <a:avLst/>
          </a:prstGeom>
        </p:spPr>
        <p:txBody>
          <a:bodyPr lIns="90000" tIns="45000" rIns="90000" bIns="45000"/>
          <a:lstStyle/>
          <a:p>
            <a:pPr>
              <a:buSzPct val="45000"/>
              <a:buFont typeface="StarSymbol"/>
              <a:buChar char=""/>
            </a:pPr>
            <a:r>
              <a:rPr lang="zh-CN" sz="4800" b="1">
                <a:solidFill>
                  <a:srgbClr val="404040"/>
                </a:solidFill>
                <a:latin typeface="Times New Roman"/>
                <a:ea typeface="宋体"/>
              </a:rPr>
              <a:t>单击鼠标编辑大纲文字格式</a:t>
            </a:r>
            <a:endParaRPr/>
          </a:p>
          <a:p>
            <a:pPr lvl="1">
              <a:buSzPct val="75000"/>
              <a:buFont typeface="StarSymbol"/>
              <a:buChar char=""/>
            </a:pPr>
            <a:r>
              <a:rPr lang="zh-CN" sz="4800" b="1">
                <a:solidFill>
                  <a:srgbClr val="404040"/>
                </a:solidFill>
                <a:latin typeface="Times New Roman"/>
                <a:ea typeface="宋体"/>
              </a:rPr>
              <a:t>第二个大纲级</a:t>
            </a:r>
            <a:endParaRPr/>
          </a:p>
          <a:p>
            <a:pPr lvl="2">
              <a:buSzPct val="45000"/>
              <a:buFont typeface="StarSymbol"/>
              <a:buChar char=""/>
            </a:pPr>
            <a:r>
              <a:rPr lang="zh-CN" sz="4800" b="1">
                <a:solidFill>
                  <a:srgbClr val="404040"/>
                </a:solidFill>
                <a:latin typeface="Times New Roman"/>
                <a:ea typeface="宋体"/>
              </a:rPr>
              <a:t>第三大纲级别</a:t>
            </a:r>
            <a:endParaRPr/>
          </a:p>
          <a:p>
            <a:pPr lvl="3">
              <a:buSzPct val="75000"/>
              <a:buFont typeface="StarSymbol"/>
              <a:buChar char=""/>
            </a:pPr>
            <a:r>
              <a:rPr lang="zh-CN" sz="4800" b="1">
                <a:solidFill>
                  <a:srgbClr val="404040"/>
                </a:solidFill>
                <a:latin typeface="Times New Roman"/>
                <a:ea typeface="宋体"/>
              </a:rPr>
              <a:t>第四大纲级别</a:t>
            </a:r>
            <a:endParaRPr/>
          </a:p>
          <a:p>
            <a:pPr lvl="4">
              <a:buSzPct val="45000"/>
              <a:buFont typeface="StarSymbol"/>
              <a:buChar char=""/>
            </a:pPr>
            <a:r>
              <a:rPr lang="zh-CN" sz="4800" b="1">
                <a:solidFill>
                  <a:srgbClr val="404040"/>
                </a:solidFill>
                <a:latin typeface="Times New Roman"/>
                <a:ea typeface="宋体"/>
              </a:rPr>
              <a:t>第五大纲级别</a:t>
            </a:r>
            <a:endParaRPr/>
          </a:p>
          <a:p>
            <a:pPr lvl="5">
              <a:buSzPct val="45000"/>
              <a:buFont typeface="StarSymbol"/>
              <a:buChar char=""/>
            </a:pPr>
            <a:r>
              <a:rPr lang="zh-CN" sz="4800" b="1">
                <a:solidFill>
                  <a:srgbClr val="404040"/>
                </a:solidFill>
                <a:latin typeface="Times New Roman"/>
                <a:ea typeface="宋体"/>
              </a:rPr>
              <a:t>第六大纲级别</a:t>
            </a:r>
            <a:endParaRPr/>
          </a:p>
          <a:p>
            <a:pPr>
              <a:lnSpc>
                <a:spcPct val="100000"/>
              </a:lnSpc>
            </a:pPr>
            <a:r>
              <a:rPr lang="zh-CN" sz="4800" b="1">
                <a:solidFill>
                  <a:srgbClr val="404040"/>
                </a:solidFill>
                <a:latin typeface="Times New Roman"/>
                <a:ea typeface="宋体"/>
              </a:rPr>
              <a:t>第七大纲级别CLICK HERE TO ADD YOUR TITLE</a:t>
            </a:r>
            <a:endParaRPr/>
          </a:p>
        </p:txBody>
      </p:sp>
      <p:sp>
        <p:nvSpPr>
          <p:cNvPr id="16" name="PlaceHolder 17"/>
          <p:cNvSpPr>
            <a:spLocks noGrp="1"/>
          </p:cNvSpPr>
          <p:nvPr>
            <p:ph type="body"/>
          </p:nvPr>
        </p:nvSpPr>
        <p:spPr>
          <a:xfrm>
            <a:off x="3132360" y="4578840"/>
            <a:ext cx="5927040" cy="339120"/>
          </a:xfrm>
          <a:prstGeom prst="rect">
            <a:avLst/>
          </a:prstGeom>
        </p:spPr>
        <p:txBody>
          <a:bodyPr lIns="90000" tIns="45000" rIns="90000" bIns="45000"/>
          <a:lstStyle/>
          <a:p>
            <a:pPr>
              <a:buSzPct val="45000"/>
              <a:buFont typeface="StarSymbol"/>
              <a:buChar char=""/>
            </a:pPr>
            <a:r>
              <a:rPr lang="zh-CN" sz="1200">
                <a:solidFill>
                  <a:srgbClr val="404040"/>
                </a:solidFill>
                <a:latin typeface="Times New Roman"/>
                <a:ea typeface="宋体"/>
              </a:rPr>
              <a:t>单击鼠标编辑大纲文字格式</a:t>
            </a:r>
            <a:endParaRPr/>
          </a:p>
          <a:p>
            <a:pPr lvl="1">
              <a:buSzPct val="75000"/>
              <a:buFont typeface="StarSymbol"/>
              <a:buChar char=""/>
            </a:pPr>
            <a:r>
              <a:rPr lang="zh-CN" sz="1200">
                <a:solidFill>
                  <a:srgbClr val="404040"/>
                </a:solidFill>
                <a:latin typeface="Times New Roman"/>
                <a:ea typeface="宋体"/>
              </a:rPr>
              <a:t>第二个大纲级</a:t>
            </a:r>
            <a:endParaRPr/>
          </a:p>
          <a:p>
            <a:pPr lvl="2">
              <a:buSzPct val="45000"/>
              <a:buFont typeface="StarSymbol"/>
              <a:buChar char=""/>
            </a:pPr>
            <a:r>
              <a:rPr lang="zh-CN" sz="1200">
                <a:solidFill>
                  <a:srgbClr val="404040"/>
                </a:solidFill>
                <a:latin typeface="Times New Roman"/>
                <a:ea typeface="宋体"/>
              </a:rPr>
              <a:t>第三大纲级别</a:t>
            </a:r>
            <a:endParaRPr/>
          </a:p>
          <a:p>
            <a:pPr lvl="3">
              <a:buSzPct val="75000"/>
              <a:buFont typeface="StarSymbol"/>
              <a:buChar char=""/>
            </a:pPr>
            <a:r>
              <a:rPr lang="zh-CN" sz="1200">
                <a:solidFill>
                  <a:srgbClr val="404040"/>
                </a:solidFill>
                <a:latin typeface="Times New Roman"/>
                <a:ea typeface="宋体"/>
              </a:rPr>
              <a:t>第四大纲级别</a:t>
            </a:r>
            <a:endParaRPr/>
          </a:p>
          <a:p>
            <a:pPr lvl="4">
              <a:buSzPct val="45000"/>
              <a:buFont typeface="StarSymbol"/>
              <a:buChar char=""/>
            </a:pPr>
            <a:r>
              <a:rPr lang="zh-CN" sz="1200">
                <a:solidFill>
                  <a:srgbClr val="404040"/>
                </a:solidFill>
                <a:latin typeface="Times New Roman"/>
                <a:ea typeface="宋体"/>
              </a:rPr>
              <a:t>第五大纲级别</a:t>
            </a:r>
            <a:endParaRPr/>
          </a:p>
          <a:p>
            <a:pPr lvl="5">
              <a:buSzPct val="45000"/>
              <a:buFont typeface="StarSymbol"/>
              <a:buChar char=""/>
            </a:pPr>
            <a:r>
              <a:rPr lang="zh-CN" sz="1200">
                <a:solidFill>
                  <a:srgbClr val="404040"/>
                </a:solidFill>
                <a:latin typeface="Times New Roman"/>
                <a:ea typeface="宋体"/>
              </a:rPr>
              <a:t>第六大纲级别</a:t>
            </a:r>
            <a:endParaRPr/>
          </a:p>
          <a:p>
            <a:pPr>
              <a:lnSpc>
                <a:spcPct val="100000"/>
              </a:lnSpc>
            </a:pPr>
            <a:r>
              <a:rPr lang="zh-CN" sz="1200">
                <a:solidFill>
                  <a:srgbClr val="404040"/>
                </a:solidFill>
                <a:latin typeface="Times New Roman"/>
                <a:ea typeface="宋体"/>
              </a:rPr>
              <a:t>第七大纲级别CLICK HERE TO ADD YOUR TITLE</a:t>
            </a:r>
            <a:endParaRPr/>
          </a:p>
        </p:txBody>
      </p:sp>
      <p:sp>
        <p:nvSpPr>
          <p:cNvPr id="17" name="CustomShape 18"/>
          <p:cNvSpPr/>
          <p:nvPr/>
        </p:nvSpPr>
        <p:spPr>
          <a:xfrm>
            <a:off x="901440" y="3145320"/>
            <a:ext cx="468000" cy="468000"/>
          </a:xfrm>
          <a:prstGeom prst="ellipse">
            <a:avLst/>
          </a:prstGeom>
          <a:solidFill>
            <a:srgbClr val="58B6C0"/>
          </a:solidFill>
          <a:ln w="12600">
            <a:noFill/>
          </a:ln>
        </p:spPr>
      </p:sp>
      <p:sp>
        <p:nvSpPr>
          <p:cNvPr id="18" name="CustomShape 19"/>
          <p:cNvSpPr/>
          <p:nvPr/>
        </p:nvSpPr>
        <p:spPr>
          <a:xfrm>
            <a:off x="480960" y="2631600"/>
            <a:ext cx="723960" cy="723960"/>
          </a:xfrm>
          <a:prstGeom prst="ellipse">
            <a:avLst/>
          </a:prstGeom>
          <a:solidFill>
            <a:srgbClr val="7A8C8E"/>
          </a:solidFill>
          <a:ln w="12600">
            <a:noFill/>
          </a:ln>
        </p:spPr>
      </p:sp>
      <p:sp>
        <p:nvSpPr>
          <p:cNvPr id="19" name="CustomShape 20"/>
          <p:cNvSpPr/>
          <p:nvPr/>
        </p:nvSpPr>
        <p:spPr>
          <a:xfrm>
            <a:off x="10650960" y="2926440"/>
            <a:ext cx="226440" cy="226440"/>
          </a:xfrm>
          <a:prstGeom prst="ellipse">
            <a:avLst/>
          </a:prstGeom>
          <a:solidFill>
            <a:srgbClr val="7A8C8E"/>
          </a:solidFill>
          <a:ln w="12600">
            <a:noFill/>
          </a:ln>
        </p:spPr>
      </p:sp>
      <p:pic>
        <p:nvPicPr>
          <p:cNvPr id="20" name="Picture 8"/>
          <p:cNvPicPr/>
          <p:nvPr/>
        </p:nvPicPr>
        <p:blipFill>
          <a:blip r:embed="rId15"/>
          <a:stretch>
            <a:fillRect/>
          </a:stretch>
        </p:blipFill>
        <p:spPr>
          <a:xfrm>
            <a:off x="10650960" y="5460480"/>
            <a:ext cx="879120" cy="879120"/>
          </a:xfrm>
          <a:prstGeom prst="rect">
            <a:avLst/>
          </a:prstGeom>
          <a:ln w="9360">
            <a:noFill/>
          </a:ln>
        </p:spPr>
      </p:pic>
      <p:sp>
        <p:nvSpPr>
          <p:cNvPr id="21" name="PlaceHolder 21"/>
          <p:cNvSpPr>
            <a:spLocks noGrp="1"/>
          </p:cNvSpPr>
          <p:nvPr>
            <p:ph type="title"/>
          </p:nvPr>
        </p:nvSpPr>
        <p:spPr>
          <a:xfrm>
            <a:off x="609480" y="273600"/>
            <a:ext cx="10972440" cy="1144800"/>
          </a:xfrm>
          <a:prstGeom prst="rect">
            <a:avLst/>
          </a:prstGeom>
        </p:spPr>
        <p:txBody>
          <a:bodyPr lIns="0" tIns="0" rIns="0" bIns="0" anchor="ctr"/>
          <a:lstStyle/>
          <a:p>
            <a:r>
              <a:rPr lang="zh-CN">
                <a:latin typeface="Times New Roman"/>
              </a:rPr>
              <a:t>单击鼠标编辑标题文字格式</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27"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5427360" y="-1920960"/>
            <a:ext cx="3191760" cy="3191760"/>
          </a:xfrm>
          <a:prstGeom prst="ellipse">
            <a:avLst/>
          </a:prstGeom>
          <a:solidFill>
            <a:srgbClr val="3494BA"/>
          </a:solidFill>
          <a:ln w="12600">
            <a:noFill/>
          </a:ln>
        </p:spPr>
      </p:sp>
      <p:sp>
        <p:nvSpPr>
          <p:cNvPr id="57" name="CustomShape 2"/>
          <p:cNvSpPr/>
          <p:nvPr/>
        </p:nvSpPr>
        <p:spPr>
          <a:xfrm rot="20565000">
            <a:off x="2865240" y="-275400"/>
            <a:ext cx="1192680" cy="1192680"/>
          </a:xfrm>
          <a:prstGeom prst="ellipse">
            <a:avLst/>
          </a:prstGeom>
          <a:solidFill>
            <a:srgbClr val="84ACB6"/>
          </a:solidFill>
          <a:ln w="12600">
            <a:noFill/>
          </a:ln>
        </p:spPr>
      </p:sp>
      <p:sp>
        <p:nvSpPr>
          <p:cNvPr id="58" name="CustomShape 3"/>
          <p:cNvSpPr/>
          <p:nvPr/>
        </p:nvSpPr>
        <p:spPr>
          <a:xfrm rot="20565000">
            <a:off x="4190040" y="-591480"/>
            <a:ext cx="1829880" cy="1829880"/>
          </a:xfrm>
          <a:prstGeom prst="ellipse">
            <a:avLst/>
          </a:prstGeom>
          <a:solidFill>
            <a:srgbClr val="75BDA7"/>
          </a:solidFill>
          <a:ln w="12600">
            <a:noFill/>
          </a:ln>
        </p:spPr>
      </p:sp>
      <p:sp>
        <p:nvSpPr>
          <p:cNvPr id="59" name="CustomShape 4"/>
          <p:cNvSpPr/>
          <p:nvPr/>
        </p:nvSpPr>
        <p:spPr>
          <a:xfrm rot="20565000">
            <a:off x="3812760" y="-217080"/>
            <a:ext cx="790920" cy="790920"/>
          </a:xfrm>
          <a:prstGeom prst="ellipse">
            <a:avLst/>
          </a:prstGeom>
          <a:solidFill>
            <a:srgbClr val="7A8C8E"/>
          </a:solidFill>
          <a:ln w="12600">
            <a:noFill/>
          </a:ln>
        </p:spPr>
      </p:sp>
      <p:sp>
        <p:nvSpPr>
          <p:cNvPr id="60" name="CustomShape 5"/>
          <p:cNvSpPr/>
          <p:nvPr/>
        </p:nvSpPr>
        <p:spPr>
          <a:xfrm rot="20565000">
            <a:off x="2989080" y="610200"/>
            <a:ext cx="550440" cy="550440"/>
          </a:xfrm>
          <a:prstGeom prst="ellipse">
            <a:avLst/>
          </a:prstGeom>
          <a:solidFill>
            <a:srgbClr val="3494BA"/>
          </a:solidFill>
          <a:ln w="12600">
            <a:noFill/>
          </a:ln>
        </p:spPr>
      </p:sp>
      <p:sp>
        <p:nvSpPr>
          <p:cNvPr id="61" name="CustomShape 6"/>
          <p:cNvSpPr/>
          <p:nvPr/>
        </p:nvSpPr>
        <p:spPr>
          <a:xfrm rot="20565000">
            <a:off x="5466600" y="523800"/>
            <a:ext cx="853920" cy="853920"/>
          </a:xfrm>
          <a:prstGeom prst="ellipse">
            <a:avLst/>
          </a:prstGeom>
          <a:solidFill>
            <a:srgbClr val="58B6C0"/>
          </a:solidFill>
          <a:ln w="12600">
            <a:noFill/>
          </a:ln>
        </p:spPr>
      </p:sp>
      <p:sp>
        <p:nvSpPr>
          <p:cNvPr id="62" name="CustomShape 7"/>
          <p:cNvSpPr/>
          <p:nvPr/>
        </p:nvSpPr>
        <p:spPr>
          <a:xfrm rot="20565000">
            <a:off x="2654640" y="1149120"/>
            <a:ext cx="243360" cy="243360"/>
          </a:xfrm>
          <a:prstGeom prst="ellipse">
            <a:avLst/>
          </a:prstGeom>
          <a:solidFill>
            <a:srgbClr val="58B6C0"/>
          </a:solidFill>
          <a:ln w="12600">
            <a:noFill/>
          </a:ln>
        </p:spPr>
      </p:sp>
      <p:sp>
        <p:nvSpPr>
          <p:cNvPr id="63" name="CustomShape 8"/>
          <p:cNvSpPr/>
          <p:nvPr/>
        </p:nvSpPr>
        <p:spPr>
          <a:xfrm rot="20565000">
            <a:off x="5756040" y="1275120"/>
            <a:ext cx="393120" cy="393120"/>
          </a:xfrm>
          <a:prstGeom prst="ellipse">
            <a:avLst/>
          </a:prstGeom>
          <a:solidFill>
            <a:srgbClr val="3494BA"/>
          </a:solidFill>
          <a:ln w="12600">
            <a:noFill/>
          </a:ln>
        </p:spPr>
      </p:sp>
      <p:sp>
        <p:nvSpPr>
          <p:cNvPr id="64" name="CustomShape 9"/>
          <p:cNvSpPr/>
          <p:nvPr/>
        </p:nvSpPr>
        <p:spPr>
          <a:xfrm rot="20565000">
            <a:off x="5301000" y="1351440"/>
            <a:ext cx="185760" cy="185760"/>
          </a:xfrm>
          <a:prstGeom prst="ellipse">
            <a:avLst/>
          </a:prstGeom>
          <a:solidFill>
            <a:srgbClr val="3494BA"/>
          </a:solidFill>
          <a:ln w="12600">
            <a:noFill/>
          </a:ln>
        </p:spPr>
      </p:sp>
      <p:sp>
        <p:nvSpPr>
          <p:cNvPr id="65" name="CustomShape 10"/>
          <p:cNvSpPr/>
          <p:nvPr/>
        </p:nvSpPr>
        <p:spPr>
          <a:xfrm rot="20565000">
            <a:off x="5142600" y="1292040"/>
            <a:ext cx="121680" cy="121680"/>
          </a:xfrm>
          <a:prstGeom prst="ellipse">
            <a:avLst/>
          </a:prstGeom>
          <a:solidFill>
            <a:srgbClr val="7A8C8E"/>
          </a:solidFill>
          <a:ln w="12600">
            <a:noFill/>
          </a:ln>
        </p:spPr>
      </p:sp>
      <p:sp>
        <p:nvSpPr>
          <p:cNvPr id="66" name="CustomShape 11"/>
          <p:cNvSpPr/>
          <p:nvPr/>
        </p:nvSpPr>
        <p:spPr>
          <a:xfrm rot="20565000">
            <a:off x="6594840" y="1098000"/>
            <a:ext cx="775800" cy="775800"/>
          </a:xfrm>
          <a:prstGeom prst="ellipse">
            <a:avLst/>
          </a:prstGeom>
          <a:solidFill>
            <a:srgbClr val="75BDA7"/>
          </a:solidFill>
          <a:ln w="12600">
            <a:noFill/>
          </a:ln>
        </p:spPr>
      </p:sp>
      <p:sp>
        <p:nvSpPr>
          <p:cNvPr id="67" name="CustomShape 12"/>
          <p:cNvSpPr/>
          <p:nvPr/>
        </p:nvSpPr>
        <p:spPr>
          <a:xfrm rot="20565000">
            <a:off x="1046880" y="1042920"/>
            <a:ext cx="399240" cy="399240"/>
          </a:xfrm>
          <a:prstGeom prst="ellipse">
            <a:avLst/>
          </a:prstGeom>
          <a:solidFill>
            <a:srgbClr val="84ACB6"/>
          </a:solidFill>
          <a:ln w="12600">
            <a:noFill/>
          </a:ln>
        </p:spPr>
      </p:sp>
      <p:sp>
        <p:nvSpPr>
          <p:cNvPr id="68" name="CustomShape 13"/>
          <p:cNvSpPr/>
          <p:nvPr/>
        </p:nvSpPr>
        <p:spPr>
          <a:xfrm>
            <a:off x="8687520" y="147960"/>
            <a:ext cx="454320" cy="454320"/>
          </a:xfrm>
          <a:prstGeom prst="ellipse">
            <a:avLst/>
          </a:prstGeom>
          <a:solidFill>
            <a:srgbClr val="58B6C0"/>
          </a:solidFill>
          <a:ln w="12600">
            <a:noFill/>
          </a:ln>
        </p:spPr>
      </p:sp>
      <p:sp>
        <p:nvSpPr>
          <p:cNvPr id="69" name="CustomShape 14"/>
          <p:cNvSpPr/>
          <p:nvPr/>
        </p:nvSpPr>
        <p:spPr>
          <a:xfrm>
            <a:off x="8291880" y="702000"/>
            <a:ext cx="568440" cy="568440"/>
          </a:xfrm>
          <a:prstGeom prst="ellipse">
            <a:avLst/>
          </a:prstGeom>
          <a:solidFill>
            <a:srgbClr val="7A8C8E"/>
          </a:solidFill>
          <a:ln w="12600">
            <a:noFill/>
          </a:ln>
        </p:spPr>
      </p:sp>
      <p:sp>
        <p:nvSpPr>
          <p:cNvPr id="70" name="CustomShape 15"/>
          <p:cNvSpPr/>
          <p:nvPr/>
        </p:nvSpPr>
        <p:spPr>
          <a:xfrm>
            <a:off x="8934840" y="465840"/>
            <a:ext cx="207000" cy="207000"/>
          </a:xfrm>
          <a:prstGeom prst="ellipse">
            <a:avLst/>
          </a:prstGeom>
          <a:solidFill>
            <a:srgbClr val="3494BA"/>
          </a:solidFill>
          <a:ln w="12600">
            <a:noFill/>
          </a:ln>
        </p:spPr>
      </p:sp>
      <p:sp>
        <p:nvSpPr>
          <p:cNvPr id="71" name="CustomShape 16"/>
          <p:cNvSpPr/>
          <p:nvPr/>
        </p:nvSpPr>
        <p:spPr>
          <a:xfrm>
            <a:off x="9258840" y="326520"/>
            <a:ext cx="167760" cy="167760"/>
          </a:xfrm>
          <a:prstGeom prst="ellipse">
            <a:avLst/>
          </a:prstGeom>
          <a:solidFill>
            <a:srgbClr val="75BDA7"/>
          </a:solidFill>
          <a:ln w="12600">
            <a:noFill/>
          </a:ln>
        </p:spPr>
      </p:sp>
      <p:sp>
        <p:nvSpPr>
          <p:cNvPr id="72" name="PlaceHolder 17"/>
          <p:cNvSpPr>
            <a:spLocks noGrp="1"/>
          </p:cNvSpPr>
          <p:nvPr>
            <p:ph type="body"/>
          </p:nvPr>
        </p:nvSpPr>
        <p:spPr>
          <a:xfrm>
            <a:off x="1521000" y="3546360"/>
            <a:ext cx="3137760" cy="732240"/>
          </a:xfrm>
          <a:prstGeom prst="rect">
            <a:avLst/>
          </a:prstGeom>
        </p:spPr>
        <p:txBody>
          <a:bodyPr lIns="90000" tIns="45000" rIns="90000" bIns="45000"/>
          <a:lstStyle/>
          <a:p>
            <a:pPr>
              <a:buSzPct val="45000"/>
              <a:buFont typeface="StarSymbol"/>
              <a:buChar char=""/>
            </a:pPr>
            <a:r>
              <a:rPr lang="zh-CN" sz="4800" b="1">
                <a:solidFill>
                  <a:srgbClr val="404040"/>
                </a:solidFill>
                <a:latin typeface="Times New Roman"/>
                <a:ea typeface="宋体"/>
              </a:rPr>
              <a:t>单击鼠标编辑大纲文字格式</a:t>
            </a:r>
            <a:endParaRPr/>
          </a:p>
          <a:p>
            <a:pPr lvl="1">
              <a:buSzPct val="75000"/>
              <a:buFont typeface="StarSymbol"/>
              <a:buChar char=""/>
            </a:pPr>
            <a:r>
              <a:rPr lang="zh-CN" sz="4800" b="1">
                <a:solidFill>
                  <a:srgbClr val="404040"/>
                </a:solidFill>
                <a:latin typeface="Times New Roman"/>
                <a:ea typeface="宋体"/>
              </a:rPr>
              <a:t>第二个大纲级</a:t>
            </a:r>
            <a:endParaRPr/>
          </a:p>
          <a:p>
            <a:pPr lvl="2">
              <a:buSzPct val="45000"/>
              <a:buFont typeface="StarSymbol"/>
              <a:buChar char=""/>
            </a:pPr>
            <a:r>
              <a:rPr lang="zh-CN" sz="4800" b="1">
                <a:solidFill>
                  <a:srgbClr val="404040"/>
                </a:solidFill>
                <a:latin typeface="Times New Roman"/>
                <a:ea typeface="宋体"/>
              </a:rPr>
              <a:t>第三大纲级别</a:t>
            </a:r>
            <a:endParaRPr/>
          </a:p>
          <a:p>
            <a:pPr lvl="3">
              <a:buSzPct val="75000"/>
              <a:buFont typeface="StarSymbol"/>
              <a:buChar char=""/>
            </a:pPr>
            <a:r>
              <a:rPr lang="zh-CN" sz="4800" b="1">
                <a:solidFill>
                  <a:srgbClr val="404040"/>
                </a:solidFill>
                <a:latin typeface="Times New Roman"/>
                <a:ea typeface="宋体"/>
              </a:rPr>
              <a:t>第四大纲级别</a:t>
            </a:r>
            <a:endParaRPr/>
          </a:p>
          <a:p>
            <a:pPr lvl="4">
              <a:buSzPct val="45000"/>
              <a:buFont typeface="StarSymbol"/>
              <a:buChar char=""/>
            </a:pPr>
            <a:r>
              <a:rPr lang="zh-CN" sz="4800" b="1">
                <a:solidFill>
                  <a:srgbClr val="404040"/>
                </a:solidFill>
                <a:latin typeface="Times New Roman"/>
                <a:ea typeface="宋体"/>
              </a:rPr>
              <a:t>第五大纲级别</a:t>
            </a:r>
            <a:endParaRPr/>
          </a:p>
          <a:p>
            <a:pPr lvl="5">
              <a:buSzPct val="45000"/>
              <a:buFont typeface="StarSymbol"/>
              <a:buChar char=""/>
            </a:pPr>
            <a:r>
              <a:rPr lang="zh-CN" sz="4800" b="1">
                <a:solidFill>
                  <a:srgbClr val="404040"/>
                </a:solidFill>
                <a:latin typeface="Times New Roman"/>
                <a:ea typeface="宋体"/>
              </a:rPr>
              <a:t>第六大纲级别</a:t>
            </a:r>
            <a:endParaRPr/>
          </a:p>
          <a:p>
            <a:pPr>
              <a:lnSpc>
                <a:spcPct val="100000"/>
              </a:lnSpc>
            </a:pPr>
            <a:r>
              <a:rPr lang="zh-CN" sz="4800" b="1">
                <a:solidFill>
                  <a:srgbClr val="404040"/>
                </a:solidFill>
                <a:latin typeface="Times New Roman"/>
                <a:ea typeface="宋体"/>
              </a:rPr>
              <a:t>第七大纲级别TITLE HERE</a:t>
            </a:r>
            <a:endParaRPr/>
          </a:p>
        </p:txBody>
      </p:sp>
      <p:sp>
        <p:nvSpPr>
          <p:cNvPr id="73" name="PlaceHolder 18"/>
          <p:cNvSpPr>
            <a:spLocks noGrp="1"/>
          </p:cNvSpPr>
          <p:nvPr>
            <p:ph type="body"/>
          </p:nvPr>
        </p:nvSpPr>
        <p:spPr>
          <a:xfrm>
            <a:off x="6875280" y="2701800"/>
            <a:ext cx="3137760" cy="336960"/>
          </a:xfrm>
          <a:prstGeom prst="rect">
            <a:avLst/>
          </a:prstGeom>
        </p:spPr>
        <p:txBody>
          <a:bodyPr lIns="90000" tIns="45000" rIns="90000" bIns="45000"/>
          <a:lstStyle/>
          <a:p>
            <a:pPr>
              <a:buSzPct val="45000"/>
              <a:buFont typeface="StarSymbol"/>
              <a:buChar char=""/>
            </a:pPr>
            <a:r>
              <a:rPr lang="zh-CN">
                <a:solidFill>
                  <a:srgbClr val="404040"/>
                </a:solidFill>
                <a:latin typeface="Times New Roman"/>
                <a:ea typeface="宋体"/>
              </a:rPr>
              <a:t>单击鼠标编辑大纲文字格式</a:t>
            </a:r>
            <a:endParaRPr/>
          </a:p>
          <a:p>
            <a:pPr lvl="1">
              <a:buSzPct val="75000"/>
              <a:buFont typeface="StarSymbol"/>
              <a:buChar char=""/>
            </a:pPr>
            <a:r>
              <a:rPr lang="zh-CN">
                <a:solidFill>
                  <a:srgbClr val="404040"/>
                </a:solidFill>
                <a:latin typeface="Times New Roman"/>
                <a:ea typeface="宋体"/>
              </a:rPr>
              <a:t>第二个大纲级</a:t>
            </a:r>
            <a:endParaRPr/>
          </a:p>
          <a:p>
            <a:pPr lvl="2">
              <a:buSzPct val="45000"/>
              <a:buFont typeface="StarSymbol"/>
              <a:buChar char=""/>
            </a:pPr>
            <a:r>
              <a:rPr lang="zh-CN">
                <a:solidFill>
                  <a:srgbClr val="404040"/>
                </a:solidFill>
                <a:latin typeface="Times New Roman"/>
                <a:ea typeface="宋体"/>
              </a:rPr>
              <a:t>第三大纲级别</a:t>
            </a:r>
            <a:endParaRPr/>
          </a:p>
          <a:p>
            <a:pPr lvl="3">
              <a:buSzPct val="75000"/>
              <a:buFont typeface="StarSymbol"/>
              <a:buChar char=""/>
            </a:pPr>
            <a:r>
              <a:rPr lang="zh-CN">
                <a:solidFill>
                  <a:srgbClr val="404040"/>
                </a:solidFill>
                <a:latin typeface="Times New Roman"/>
                <a:ea typeface="宋体"/>
              </a:rPr>
              <a:t>第四大纲级别</a:t>
            </a:r>
            <a:endParaRPr/>
          </a:p>
          <a:p>
            <a:pPr lvl="4">
              <a:buSzPct val="45000"/>
              <a:buFont typeface="StarSymbol"/>
              <a:buChar char=""/>
            </a:pPr>
            <a:r>
              <a:rPr lang="zh-CN">
                <a:solidFill>
                  <a:srgbClr val="404040"/>
                </a:solidFill>
                <a:latin typeface="Times New Roman"/>
                <a:ea typeface="宋体"/>
              </a:rPr>
              <a:t>第五大纲级别</a:t>
            </a:r>
            <a:endParaRPr/>
          </a:p>
          <a:p>
            <a:pPr lvl="5">
              <a:buSzPct val="45000"/>
              <a:buFont typeface="StarSymbol"/>
              <a:buChar char=""/>
            </a:pPr>
            <a:r>
              <a:rPr lang="zh-CN">
                <a:solidFill>
                  <a:srgbClr val="404040"/>
                </a:solidFill>
                <a:latin typeface="Times New Roman"/>
                <a:ea typeface="宋体"/>
              </a:rPr>
              <a:t>第六大纲级别</a:t>
            </a:r>
            <a:endParaRPr/>
          </a:p>
          <a:p>
            <a:pPr>
              <a:lnSpc>
                <a:spcPct val="100000"/>
              </a:lnSpc>
            </a:pPr>
            <a:r>
              <a:rPr lang="zh-CN">
                <a:solidFill>
                  <a:srgbClr val="404040"/>
                </a:solidFill>
                <a:latin typeface="Times New Roman"/>
                <a:ea typeface="宋体"/>
              </a:rPr>
              <a:t>第七大纲级别CLICK HERE TO ADD YOUR TITLE</a:t>
            </a:r>
            <a:endParaRPr/>
          </a:p>
        </p:txBody>
      </p:sp>
      <p:sp>
        <p:nvSpPr>
          <p:cNvPr id="74" name="PlaceHolder 19"/>
          <p:cNvSpPr>
            <a:spLocks noGrp="1"/>
          </p:cNvSpPr>
          <p:nvPr>
            <p:ph type="body"/>
          </p:nvPr>
        </p:nvSpPr>
        <p:spPr>
          <a:xfrm>
            <a:off x="6875280" y="3478320"/>
            <a:ext cx="3137760" cy="336960"/>
          </a:xfrm>
          <a:prstGeom prst="rect">
            <a:avLst/>
          </a:prstGeom>
        </p:spPr>
        <p:txBody>
          <a:bodyPr lIns="90000" tIns="45000" rIns="90000" bIns="45000"/>
          <a:lstStyle/>
          <a:p>
            <a:pPr>
              <a:buSzPct val="45000"/>
              <a:buFont typeface="StarSymbol"/>
              <a:buChar char=""/>
            </a:pPr>
            <a:r>
              <a:rPr lang="zh-CN">
                <a:solidFill>
                  <a:srgbClr val="404040"/>
                </a:solidFill>
                <a:latin typeface="Times New Roman"/>
                <a:ea typeface="宋体"/>
              </a:rPr>
              <a:t>单击鼠标编辑大纲文字格式</a:t>
            </a:r>
            <a:endParaRPr/>
          </a:p>
          <a:p>
            <a:pPr lvl="1">
              <a:buSzPct val="75000"/>
              <a:buFont typeface="StarSymbol"/>
              <a:buChar char=""/>
            </a:pPr>
            <a:r>
              <a:rPr lang="zh-CN">
                <a:solidFill>
                  <a:srgbClr val="404040"/>
                </a:solidFill>
                <a:latin typeface="Times New Roman"/>
                <a:ea typeface="宋体"/>
              </a:rPr>
              <a:t>第二个大纲级</a:t>
            </a:r>
            <a:endParaRPr/>
          </a:p>
          <a:p>
            <a:pPr lvl="2">
              <a:buSzPct val="45000"/>
              <a:buFont typeface="StarSymbol"/>
              <a:buChar char=""/>
            </a:pPr>
            <a:r>
              <a:rPr lang="zh-CN">
                <a:solidFill>
                  <a:srgbClr val="404040"/>
                </a:solidFill>
                <a:latin typeface="Times New Roman"/>
                <a:ea typeface="宋体"/>
              </a:rPr>
              <a:t>第三大纲级别</a:t>
            </a:r>
            <a:endParaRPr/>
          </a:p>
          <a:p>
            <a:pPr lvl="3">
              <a:buSzPct val="75000"/>
              <a:buFont typeface="StarSymbol"/>
              <a:buChar char=""/>
            </a:pPr>
            <a:r>
              <a:rPr lang="zh-CN">
                <a:solidFill>
                  <a:srgbClr val="404040"/>
                </a:solidFill>
                <a:latin typeface="Times New Roman"/>
                <a:ea typeface="宋体"/>
              </a:rPr>
              <a:t>第四大纲级别</a:t>
            </a:r>
            <a:endParaRPr/>
          </a:p>
          <a:p>
            <a:pPr lvl="4">
              <a:buSzPct val="45000"/>
              <a:buFont typeface="StarSymbol"/>
              <a:buChar char=""/>
            </a:pPr>
            <a:r>
              <a:rPr lang="zh-CN">
                <a:solidFill>
                  <a:srgbClr val="404040"/>
                </a:solidFill>
                <a:latin typeface="Times New Roman"/>
                <a:ea typeface="宋体"/>
              </a:rPr>
              <a:t>第五大纲级别</a:t>
            </a:r>
            <a:endParaRPr/>
          </a:p>
          <a:p>
            <a:pPr lvl="5">
              <a:buSzPct val="45000"/>
              <a:buFont typeface="StarSymbol"/>
              <a:buChar char=""/>
            </a:pPr>
            <a:r>
              <a:rPr lang="zh-CN">
                <a:solidFill>
                  <a:srgbClr val="404040"/>
                </a:solidFill>
                <a:latin typeface="Times New Roman"/>
                <a:ea typeface="宋体"/>
              </a:rPr>
              <a:t>第六大纲级别</a:t>
            </a:r>
            <a:endParaRPr/>
          </a:p>
          <a:p>
            <a:pPr>
              <a:lnSpc>
                <a:spcPct val="100000"/>
              </a:lnSpc>
            </a:pPr>
            <a:r>
              <a:rPr lang="zh-CN">
                <a:solidFill>
                  <a:srgbClr val="404040"/>
                </a:solidFill>
                <a:latin typeface="Times New Roman"/>
                <a:ea typeface="宋体"/>
              </a:rPr>
              <a:t>第七大纲级别CLICK HERE TO ADD YOUR TITLE</a:t>
            </a:r>
            <a:endParaRPr/>
          </a:p>
        </p:txBody>
      </p:sp>
      <p:sp>
        <p:nvSpPr>
          <p:cNvPr id="75" name="CustomShape 20"/>
          <p:cNvSpPr/>
          <p:nvPr/>
        </p:nvSpPr>
        <p:spPr>
          <a:xfrm rot="10665000">
            <a:off x="1606680" y="6429240"/>
            <a:ext cx="1192680" cy="1192680"/>
          </a:xfrm>
          <a:prstGeom prst="ellipse">
            <a:avLst/>
          </a:prstGeom>
          <a:solidFill>
            <a:srgbClr val="84ACB6"/>
          </a:solidFill>
          <a:ln w="12600">
            <a:noFill/>
          </a:ln>
        </p:spPr>
      </p:sp>
      <p:sp>
        <p:nvSpPr>
          <p:cNvPr id="76" name="CustomShape 21"/>
          <p:cNvSpPr/>
          <p:nvPr/>
        </p:nvSpPr>
        <p:spPr>
          <a:xfrm rot="10665000">
            <a:off x="-298080" y="5682960"/>
            <a:ext cx="1829880" cy="1829880"/>
          </a:xfrm>
          <a:prstGeom prst="ellipse">
            <a:avLst/>
          </a:prstGeom>
          <a:solidFill>
            <a:srgbClr val="75BDA7"/>
          </a:solidFill>
          <a:ln w="12600">
            <a:noFill/>
          </a:ln>
        </p:spPr>
      </p:sp>
      <p:sp>
        <p:nvSpPr>
          <p:cNvPr id="77" name="CustomShape 22"/>
          <p:cNvSpPr/>
          <p:nvPr/>
        </p:nvSpPr>
        <p:spPr>
          <a:xfrm rot="10665000">
            <a:off x="1049400" y="6574320"/>
            <a:ext cx="790920" cy="790920"/>
          </a:xfrm>
          <a:prstGeom prst="ellipse">
            <a:avLst/>
          </a:prstGeom>
          <a:solidFill>
            <a:srgbClr val="7A8C8E"/>
          </a:solidFill>
          <a:ln w="12600">
            <a:noFill/>
          </a:ln>
        </p:spPr>
      </p:sp>
      <p:sp>
        <p:nvSpPr>
          <p:cNvPr id="78" name="CustomShape 23"/>
          <p:cNvSpPr/>
          <p:nvPr/>
        </p:nvSpPr>
        <p:spPr>
          <a:xfrm rot="10665000">
            <a:off x="2264760" y="6255720"/>
            <a:ext cx="550440" cy="550440"/>
          </a:xfrm>
          <a:prstGeom prst="ellipse">
            <a:avLst/>
          </a:prstGeom>
          <a:solidFill>
            <a:srgbClr val="3494BA"/>
          </a:solidFill>
          <a:ln w="12600">
            <a:noFill/>
          </a:ln>
        </p:spPr>
      </p:sp>
      <p:sp>
        <p:nvSpPr>
          <p:cNvPr id="79" name="CustomShape 24"/>
          <p:cNvSpPr/>
          <p:nvPr/>
        </p:nvSpPr>
        <p:spPr>
          <a:xfrm rot="10665000">
            <a:off x="-409320" y="5360040"/>
            <a:ext cx="853920" cy="853920"/>
          </a:xfrm>
          <a:prstGeom prst="ellipse">
            <a:avLst/>
          </a:prstGeom>
          <a:solidFill>
            <a:srgbClr val="58B6C0"/>
          </a:solidFill>
          <a:ln w="12600">
            <a:noFill/>
          </a:ln>
        </p:spPr>
      </p:sp>
      <p:sp>
        <p:nvSpPr>
          <p:cNvPr id="80" name="CustomShape 25"/>
          <p:cNvSpPr/>
          <p:nvPr/>
        </p:nvSpPr>
        <p:spPr>
          <a:xfrm rot="10665000">
            <a:off x="2989440" y="6163200"/>
            <a:ext cx="243360" cy="243360"/>
          </a:xfrm>
          <a:prstGeom prst="ellipse">
            <a:avLst/>
          </a:prstGeom>
          <a:solidFill>
            <a:srgbClr val="58B6C0"/>
          </a:solidFill>
          <a:ln w="12600">
            <a:noFill/>
          </a:ln>
        </p:spPr>
      </p:sp>
      <p:sp>
        <p:nvSpPr>
          <p:cNvPr id="81" name="CustomShape 26"/>
          <p:cNvSpPr/>
          <p:nvPr/>
        </p:nvSpPr>
        <p:spPr>
          <a:xfrm rot="10665000">
            <a:off x="-101520" y="5072040"/>
            <a:ext cx="393120" cy="393120"/>
          </a:xfrm>
          <a:prstGeom prst="ellipse">
            <a:avLst/>
          </a:prstGeom>
          <a:solidFill>
            <a:srgbClr val="3494BA"/>
          </a:solidFill>
          <a:ln w="12600">
            <a:noFill/>
          </a:ln>
        </p:spPr>
      </p:sp>
      <p:sp>
        <p:nvSpPr>
          <p:cNvPr id="82" name="CustomShape 27"/>
          <p:cNvSpPr/>
          <p:nvPr/>
        </p:nvSpPr>
        <p:spPr>
          <a:xfrm rot="10665000">
            <a:off x="534960" y="5347080"/>
            <a:ext cx="185760" cy="185760"/>
          </a:xfrm>
          <a:prstGeom prst="ellipse">
            <a:avLst/>
          </a:prstGeom>
          <a:solidFill>
            <a:srgbClr val="3494BA"/>
          </a:solidFill>
          <a:ln w="12600">
            <a:noFill/>
          </a:ln>
        </p:spPr>
      </p:sp>
      <p:sp>
        <p:nvSpPr>
          <p:cNvPr id="83" name="CustomShape 28"/>
          <p:cNvSpPr/>
          <p:nvPr/>
        </p:nvSpPr>
        <p:spPr>
          <a:xfrm rot="10665000">
            <a:off x="727200" y="5516280"/>
            <a:ext cx="121680" cy="121680"/>
          </a:xfrm>
          <a:prstGeom prst="ellipse">
            <a:avLst/>
          </a:prstGeom>
          <a:solidFill>
            <a:srgbClr val="7A8C8E"/>
          </a:solidFill>
          <a:ln w="12600">
            <a:noFill/>
          </a:ln>
        </p:spPr>
      </p:sp>
      <p:sp>
        <p:nvSpPr>
          <p:cNvPr id="84" name="CustomShape 29"/>
          <p:cNvSpPr/>
          <p:nvPr/>
        </p:nvSpPr>
        <p:spPr>
          <a:xfrm rot="10665000">
            <a:off x="4381920" y="6508440"/>
            <a:ext cx="399240" cy="399240"/>
          </a:xfrm>
          <a:prstGeom prst="ellipse">
            <a:avLst/>
          </a:prstGeom>
          <a:solidFill>
            <a:srgbClr val="84ACB6"/>
          </a:solidFill>
          <a:ln w="12600">
            <a:noFill/>
          </a:ln>
        </p:spPr>
      </p:sp>
      <p:sp>
        <p:nvSpPr>
          <p:cNvPr id="85" name="PlaceHolder 30"/>
          <p:cNvSpPr>
            <a:spLocks noGrp="1"/>
          </p:cNvSpPr>
          <p:nvPr>
            <p:ph type="body"/>
          </p:nvPr>
        </p:nvSpPr>
        <p:spPr>
          <a:xfrm>
            <a:off x="6875280" y="4254480"/>
            <a:ext cx="3137760" cy="336960"/>
          </a:xfrm>
          <a:prstGeom prst="rect">
            <a:avLst/>
          </a:prstGeom>
        </p:spPr>
        <p:txBody>
          <a:bodyPr lIns="90000" tIns="45000" rIns="90000" bIns="45000"/>
          <a:lstStyle/>
          <a:p>
            <a:pPr>
              <a:buSzPct val="45000"/>
              <a:buFont typeface="StarSymbol"/>
              <a:buChar char=""/>
            </a:pPr>
            <a:r>
              <a:rPr lang="zh-CN">
                <a:solidFill>
                  <a:srgbClr val="404040"/>
                </a:solidFill>
                <a:latin typeface="Times New Roman"/>
                <a:ea typeface="宋体"/>
              </a:rPr>
              <a:t>单击鼠标编辑大纲文字格式</a:t>
            </a:r>
            <a:endParaRPr/>
          </a:p>
          <a:p>
            <a:pPr lvl="1">
              <a:buSzPct val="75000"/>
              <a:buFont typeface="StarSymbol"/>
              <a:buChar char=""/>
            </a:pPr>
            <a:r>
              <a:rPr lang="zh-CN">
                <a:solidFill>
                  <a:srgbClr val="404040"/>
                </a:solidFill>
                <a:latin typeface="Times New Roman"/>
                <a:ea typeface="宋体"/>
              </a:rPr>
              <a:t>第二个大纲级</a:t>
            </a:r>
            <a:endParaRPr/>
          </a:p>
          <a:p>
            <a:pPr lvl="2">
              <a:buSzPct val="45000"/>
              <a:buFont typeface="StarSymbol"/>
              <a:buChar char=""/>
            </a:pPr>
            <a:r>
              <a:rPr lang="zh-CN">
                <a:solidFill>
                  <a:srgbClr val="404040"/>
                </a:solidFill>
                <a:latin typeface="Times New Roman"/>
                <a:ea typeface="宋体"/>
              </a:rPr>
              <a:t>第三大纲级别</a:t>
            </a:r>
            <a:endParaRPr/>
          </a:p>
          <a:p>
            <a:pPr lvl="3">
              <a:buSzPct val="75000"/>
              <a:buFont typeface="StarSymbol"/>
              <a:buChar char=""/>
            </a:pPr>
            <a:r>
              <a:rPr lang="zh-CN">
                <a:solidFill>
                  <a:srgbClr val="404040"/>
                </a:solidFill>
                <a:latin typeface="Times New Roman"/>
                <a:ea typeface="宋体"/>
              </a:rPr>
              <a:t>第四大纲级别</a:t>
            </a:r>
            <a:endParaRPr/>
          </a:p>
          <a:p>
            <a:pPr lvl="4">
              <a:buSzPct val="45000"/>
              <a:buFont typeface="StarSymbol"/>
              <a:buChar char=""/>
            </a:pPr>
            <a:r>
              <a:rPr lang="zh-CN">
                <a:solidFill>
                  <a:srgbClr val="404040"/>
                </a:solidFill>
                <a:latin typeface="Times New Roman"/>
                <a:ea typeface="宋体"/>
              </a:rPr>
              <a:t>第五大纲级别</a:t>
            </a:r>
            <a:endParaRPr/>
          </a:p>
          <a:p>
            <a:pPr lvl="5">
              <a:buSzPct val="45000"/>
              <a:buFont typeface="StarSymbol"/>
              <a:buChar char=""/>
            </a:pPr>
            <a:r>
              <a:rPr lang="zh-CN">
                <a:solidFill>
                  <a:srgbClr val="404040"/>
                </a:solidFill>
                <a:latin typeface="Times New Roman"/>
                <a:ea typeface="宋体"/>
              </a:rPr>
              <a:t>第六大纲级别</a:t>
            </a:r>
            <a:endParaRPr/>
          </a:p>
          <a:p>
            <a:pPr>
              <a:lnSpc>
                <a:spcPct val="100000"/>
              </a:lnSpc>
            </a:pPr>
            <a:r>
              <a:rPr lang="zh-CN">
                <a:solidFill>
                  <a:srgbClr val="404040"/>
                </a:solidFill>
                <a:latin typeface="Times New Roman"/>
                <a:ea typeface="宋体"/>
              </a:rPr>
              <a:t>第七大纲级别CLICK HERE TO ADD YOUR TITLE</a:t>
            </a:r>
            <a:endParaRPr/>
          </a:p>
        </p:txBody>
      </p:sp>
      <p:sp>
        <p:nvSpPr>
          <p:cNvPr id="86" name="PlaceHolder 31"/>
          <p:cNvSpPr>
            <a:spLocks noGrp="1"/>
          </p:cNvSpPr>
          <p:nvPr>
            <p:ph type="body"/>
          </p:nvPr>
        </p:nvSpPr>
        <p:spPr>
          <a:xfrm>
            <a:off x="6875280" y="5031000"/>
            <a:ext cx="3137760" cy="336960"/>
          </a:xfrm>
          <a:prstGeom prst="rect">
            <a:avLst/>
          </a:prstGeom>
        </p:spPr>
        <p:txBody>
          <a:bodyPr lIns="90000" tIns="45000" rIns="90000" bIns="45000"/>
          <a:lstStyle/>
          <a:p>
            <a:pPr>
              <a:buSzPct val="45000"/>
              <a:buFont typeface="StarSymbol"/>
              <a:buChar char=""/>
            </a:pPr>
            <a:r>
              <a:rPr lang="zh-CN">
                <a:solidFill>
                  <a:srgbClr val="404040"/>
                </a:solidFill>
                <a:latin typeface="Times New Roman"/>
                <a:ea typeface="宋体"/>
              </a:rPr>
              <a:t>单击鼠标编辑大纲文字格式</a:t>
            </a:r>
            <a:endParaRPr/>
          </a:p>
          <a:p>
            <a:pPr lvl="1">
              <a:buSzPct val="75000"/>
              <a:buFont typeface="StarSymbol"/>
              <a:buChar char=""/>
            </a:pPr>
            <a:r>
              <a:rPr lang="zh-CN">
                <a:solidFill>
                  <a:srgbClr val="404040"/>
                </a:solidFill>
                <a:latin typeface="Times New Roman"/>
                <a:ea typeface="宋体"/>
              </a:rPr>
              <a:t>第二个大纲级</a:t>
            </a:r>
            <a:endParaRPr/>
          </a:p>
          <a:p>
            <a:pPr lvl="2">
              <a:buSzPct val="45000"/>
              <a:buFont typeface="StarSymbol"/>
              <a:buChar char=""/>
            </a:pPr>
            <a:r>
              <a:rPr lang="zh-CN">
                <a:solidFill>
                  <a:srgbClr val="404040"/>
                </a:solidFill>
                <a:latin typeface="Times New Roman"/>
                <a:ea typeface="宋体"/>
              </a:rPr>
              <a:t>第三大纲级别</a:t>
            </a:r>
            <a:endParaRPr/>
          </a:p>
          <a:p>
            <a:pPr lvl="3">
              <a:buSzPct val="75000"/>
              <a:buFont typeface="StarSymbol"/>
              <a:buChar char=""/>
            </a:pPr>
            <a:r>
              <a:rPr lang="zh-CN">
                <a:solidFill>
                  <a:srgbClr val="404040"/>
                </a:solidFill>
                <a:latin typeface="Times New Roman"/>
                <a:ea typeface="宋体"/>
              </a:rPr>
              <a:t>第四大纲级别</a:t>
            </a:r>
            <a:endParaRPr/>
          </a:p>
          <a:p>
            <a:pPr lvl="4">
              <a:buSzPct val="45000"/>
              <a:buFont typeface="StarSymbol"/>
              <a:buChar char=""/>
            </a:pPr>
            <a:r>
              <a:rPr lang="zh-CN">
                <a:solidFill>
                  <a:srgbClr val="404040"/>
                </a:solidFill>
                <a:latin typeface="Times New Roman"/>
                <a:ea typeface="宋体"/>
              </a:rPr>
              <a:t>第五大纲级别</a:t>
            </a:r>
            <a:endParaRPr/>
          </a:p>
          <a:p>
            <a:pPr lvl="5">
              <a:buSzPct val="45000"/>
              <a:buFont typeface="StarSymbol"/>
              <a:buChar char=""/>
            </a:pPr>
            <a:r>
              <a:rPr lang="zh-CN">
                <a:solidFill>
                  <a:srgbClr val="404040"/>
                </a:solidFill>
                <a:latin typeface="Times New Roman"/>
                <a:ea typeface="宋体"/>
              </a:rPr>
              <a:t>第六大纲级别</a:t>
            </a:r>
            <a:endParaRPr/>
          </a:p>
          <a:p>
            <a:pPr>
              <a:lnSpc>
                <a:spcPct val="100000"/>
              </a:lnSpc>
            </a:pPr>
            <a:r>
              <a:rPr lang="zh-CN">
                <a:solidFill>
                  <a:srgbClr val="404040"/>
                </a:solidFill>
                <a:latin typeface="Times New Roman"/>
                <a:ea typeface="宋体"/>
              </a:rPr>
              <a:t>第七大纲级别CLICK HERE TO ADD YOUR TITLE</a:t>
            </a:r>
            <a:endParaRPr/>
          </a:p>
        </p:txBody>
      </p:sp>
      <p:sp>
        <p:nvSpPr>
          <p:cNvPr id="87" name="PlaceHolder 32"/>
          <p:cNvSpPr>
            <a:spLocks noGrp="1"/>
          </p:cNvSpPr>
          <p:nvPr>
            <p:ph type="title"/>
          </p:nvPr>
        </p:nvSpPr>
        <p:spPr>
          <a:xfrm>
            <a:off x="609480" y="273600"/>
            <a:ext cx="10972440" cy="1144800"/>
          </a:xfrm>
          <a:prstGeom prst="rect">
            <a:avLst/>
          </a:prstGeom>
        </p:spPr>
        <p:txBody>
          <a:bodyPr lIns="0" tIns="0" rIns="0" bIns="0" anchor="ctr"/>
          <a:lstStyle/>
          <a:p>
            <a:r>
              <a:rPr lang="zh-CN">
                <a:latin typeface="Times New Roman"/>
              </a:rPr>
              <a:t>单击鼠标编辑标题文字格式</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rot="21465000">
            <a:off x="9502920" y="-553320"/>
            <a:ext cx="1192680" cy="1192680"/>
          </a:xfrm>
          <a:prstGeom prst="ellipse">
            <a:avLst/>
          </a:prstGeom>
          <a:solidFill>
            <a:srgbClr val="84ACB6"/>
          </a:solidFill>
          <a:ln w="12600">
            <a:noFill/>
          </a:ln>
        </p:spPr>
      </p:sp>
      <p:sp>
        <p:nvSpPr>
          <p:cNvPr id="170" name="CustomShape 2"/>
          <p:cNvSpPr/>
          <p:nvPr/>
        </p:nvSpPr>
        <p:spPr>
          <a:xfrm rot="21465000">
            <a:off x="10770840" y="-444240"/>
            <a:ext cx="1829880" cy="1829880"/>
          </a:xfrm>
          <a:prstGeom prst="ellipse">
            <a:avLst/>
          </a:prstGeom>
          <a:solidFill>
            <a:srgbClr val="75BDA7"/>
          </a:solidFill>
          <a:ln w="12600">
            <a:noFill/>
          </a:ln>
        </p:spPr>
      </p:sp>
      <p:sp>
        <p:nvSpPr>
          <p:cNvPr id="171" name="CustomShape 3"/>
          <p:cNvSpPr/>
          <p:nvPr/>
        </p:nvSpPr>
        <p:spPr>
          <a:xfrm rot="21465000">
            <a:off x="10461960" y="-296640"/>
            <a:ext cx="790920" cy="790920"/>
          </a:xfrm>
          <a:prstGeom prst="ellipse">
            <a:avLst/>
          </a:prstGeom>
          <a:solidFill>
            <a:srgbClr val="7A8C8E"/>
          </a:solidFill>
          <a:ln w="12600">
            <a:noFill/>
          </a:ln>
        </p:spPr>
      </p:sp>
      <p:sp>
        <p:nvSpPr>
          <p:cNvPr id="172" name="CustomShape 4"/>
          <p:cNvSpPr/>
          <p:nvPr/>
        </p:nvSpPr>
        <p:spPr>
          <a:xfrm rot="21465000">
            <a:off x="9487080" y="262080"/>
            <a:ext cx="550440" cy="550440"/>
          </a:xfrm>
          <a:prstGeom prst="ellipse">
            <a:avLst/>
          </a:prstGeom>
          <a:solidFill>
            <a:srgbClr val="3494BA"/>
          </a:solidFill>
          <a:ln w="12600">
            <a:noFill/>
          </a:ln>
        </p:spPr>
      </p:sp>
      <p:sp>
        <p:nvSpPr>
          <p:cNvPr id="173" name="CustomShape 5"/>
          <p:cNvSpPr/>
          <p:nvPr/>
        </p:nvSpPr>
        <p:spPr>
          <a:xfrm rot="21465000">
            <a:off x="11858040" y="854280"/>
            <a:ext cx="853920" cy="853920"/>
          </a:xfrm>
          <a:prstGeom prst="ellipse">
            <a:avLst/>
          </a:prstGeom>
          <a:solidFill>
            <a:srgbClr val="58B6C0"/>
          </a:solidFill>
          <a:ln w="12600">
            <a:noFill/>
          </a:ln>
        </p:spPr>
      </p:sp>
      <p:sp>
        <p:nvSpPr>
          <p:cNvPr id="174" name="CustomShape 6"/>
          <p:cNvSpPr/>
          <p:nvPr/>
        </p:nvSpPr>
        <p:spPr>
          <a:xfrm rot="21465000">
            <a:off x="9069480" y="661680"/>
            <a:ext cx="243360" cy="243360"/>
          </a:xfrm>
          <a:prstGeom prst="ellipse">
            <a:avLst/>
          </a:prstGeom>
          <a:solidFill>
            <a:srgbClr val="58B6C0"/>
          </a:solidFill>
          <a:ln w="12600">
            <a:noFill/>
          </a:ln>
        </p:spPr>
      </p:sp>
      <p:sp>
        <p:nvSpPr>
          <p:cNvPr id="175" name="CustomShape 7"/>
          <p:cNvSpPr/>
          <p:nvPr/>
        </p:nvSpPr>
        <p:spPr>
          <a:xfrm rot="21465000">
            <a:off x="12011040" y="1603080"/>
            <a:ext cx="393120" cy="393120"/>
          </a:xfrm>
          <a:prstGeom prst="ellipse">
            <a:avLst/>
          </a:prstGeom>
          <a:solidFill>
            <a:srgbClr val="3494BA"/>
          </a:solidFill>
          <a:ln w="12600">
            <a:noFill/>
          </a:ln>
        </p:spPr>
      </p:sp>
      <p:sp>
        <p:nvSpPr>
          <p:cNvPr id="176" name="CustomShape 8"/>
          <p:cNvSpPr/>
          <p:nvPr/>
        </p:nvSpPr>
        <p:spPr>
          <a:xfrm rot="21465000">
            <a:off x="11581560" y="1535400"/>
            <a:ext cx="185760" cy="185760"/>
          </a:xfrm>
          <a:prstGeom prst="ellipse">
            <a:avLst/>
          </a:prstGeom>
          <a:solidFill>
            <a:srgbClr val="3494BA"/>
          </a:solidFill>
          <a:ln w="12600">
            <a:noFill/>
          </a:ln>
        </p:spPr>
      </p:sp>
      <p:sp>
        <p:nvSpPr>
          <p:cNvPr id="177" name="CustomShape 9"/>
          <p:cNvSpPr/>
          <p:nvPr/>
        </p:nvSpPr>
        <p:spPr>
          <a:xfrm rot="21465000">
            <a:off x="11453760" y="1430280"/>
            <a:ext cx="121680" cy="121680"/>
          </a:xfrm>
          <a:prstGeom prst="ellipse">
            <a:avLst/>
          </a:prstGeom>
          <a:solidFill>
            <a:srgbClr val="7A8C8E"/>
          </a:solidFill>
          <a:ln w="12600">
            <a:noFill/>
          </a:ln>
        </p:spPr>
      </p:sp>
      <p:sp>
        <p:nvSpPr>
          <p:cNvPr id="178" name="CustomShape 10"/>
          <p:cNvSpPr/>
          <p:nvPr/>
        </p:nvSpPr>
        <p:spPr>
          <a:xfrm rot="21465000">
            <a:off x="7521120" y="160560"/>
            <a:ext cx="399240" cy="399240"/>
          </a:xfrm>
          <a:prstGeom prst="ellipse">
            <a:avLst/>
          </a:prstGeom>
          <a:solidFill>
            <a:srgbClr val="84ACB6"/>
          </a:solidFill>
          <a:ln w="12600">
            <a:noFill/>
          </a:ln>
        </p:spPr>
      </p:sp>
      <p:sp>
        <p:nvSpPr>
          <p:cNvPr id="179" name="CustomShape 11"/>
          <p:cNvSpPr/>
          <p:nvPr/>
        </p:nvSpPr>
        <p:spPr>
          <a:xfrm rot="10665000">
            <a:off x="1407960" y="6689160"/>
            <a:ext cx="1192680" cy="1192680"/>
          </a:xfrm>
          <a:prstGeom prst="ellipse">
            <a:avLst/>
          </a:prstGeom>
          <a:solidFill>
            <a:srgbClr val="84ACB6"/>
          </a:solidFill>
          <a:ln w="12600">
            <a:noFill/>
          </a:ln>
        </p:spPr>
      </p:sp>
      <p:sp>
        <p:nvSpPr>
          <p:cNvPr id="180" name="CustomShape 12"/>
          <p:cNvSpPr/>
          <p:nvPr/>
        </p:nvSpPr>
        <p:spPr>
          <a:xfrm rot="10665000">
            <a:off x="-496800" y="5942880"/>
            <a:ext cx="1829880" cy="1829880"/>
          </a:xfrm>
          <a:prstGeom prst="ellipse">
            <a:avLst/>
          </a:prstGeom>
          <a:solidFill>
            <a:srgbClr val="75BDA7"/>
          </a:solidFill>
          <a:ln w="12600">
            <a:noFill/>
          </a:ln>
        </p:spPr>
      </p:sp>
      <p:sp>
        <p:nvSpPr>
          <p:cNvPr id="181" name="CustomShape 13"/>
          <p:cNvSpPr/>
          <p:nvPr/>
        </p:nvSpPr>
        <p:spPr>
          <a:xfrm rot="10665000">
            <a:off x="850680" y="6834240"/>
            <a:ext cx="790920" cy="790920"/>
          </a:xfrm>
          <a:prstGeom prst="ellipse">
            <a:avLst/>
          </a:prstGeom>
          <a:solidFill>
            <a:srgbClr val="7A8C8E"/>
          </a:solidFill>
          <a:ln w="12600">
            <a:noFill/>
          </a:ln>
        </p:spPr>
      </p:sp>
      <p:sp>
        <p:nvSpPr>
          <p:cNvPr id="182" name="CustomShape 14"/>
          <p:cNvSpPr/>
          <p:nvPr/>
        </p:nvSpPr>
        <p:spPr>
          <a:xfrm rot="10665000">
            <a:off x="2066040" y="6515640"/>
            <a:ext cx="550440" cy="550440"/>
          </a:xfrm>
          <a:prstGeom prst="ellipse">
            <a:avLst/>
          </a:prstGeom>
          <a:solidFill>
            <a:srgbClr val="3494BA"/>
          </a:solidFill>
          <a:ln w="12600">
            <a:noFill/>
          </a:ln>
        </p:spPr>
      </p:sp>
      <p:sp>
        <p:nvSpPr>
          <p:cNvPr id="183" name="CustomShape 15"/>
          <p:cNvSpPr/>
          <p:nvPr/>
        </p:nvSpPr>
        <p:spPr>
          <a:xfrm rot="10665000">
            <a:off x="-608040" y="5620320"/>
            <a:ext cx="853920" cy="853920"/>
          </a:xfrm>
          <a:prstGeom prst="ellipse">
            <a:avLst/>
          </a:prstGeom>
          <a:solidFill>
            <a:srgbClr val="58B6C0"/>
          </a:solidFill>
          <a:ln w="12600">
            <a:noFill/>
          </a:ln>
        </p:spPr>
      </p:sp>
      <p:sp>
        <p:nvSpPr>
          <p:cNvPr id="184" name="CustomShape 16"/>
          <p:cNvSpPr/>
          <p:nvPr/>
        </p:nvSpPr>
        <p:spPr>
          <a:xfrm rot="10665000">
            <a:off x="2790720" y="6423480"/>
            <a:ext cx="243360" cy="243360"/>
          </a:xfrm>
          <a:prstGeom prst="ellipse">
            <a:avLst/>
          </a:prstGeom>
          <a:solidFill>
            <a:srgbClr val="58B6C0"/>
          </a:solidFill>
          <a:ln w="12600">
            <a:noFill/>
          </a:ln>
        </p:spPr>
      </p:sp>
      <p:sp>
        <p:nvSpPr>
          <p:cNvPr id="185" name="CustomShape 17"/>
          <p:cNvSpPr/>
          <p:nvPr/>
        </p:nvSpPr>
        <p:spPr>
          <a:xfrm rot="10665000">
            <a:off x="-300240" y="5332320"/>
            <a:ext cx="393120" cy="393120"/>
          </a:xfrm>
          <a:prstGeom prst="ellipse">
            <a:avLst/>
          </a:prstGeom>
          <a:solidFill>
            <a:srgbClr val="3494BA"/>
          </a:solidFill>
          <a:ln w="12600">
            <a:noFill/>
          </a:ln>
        </p:spPr>
      </p:sp>
      <p:sp>
        <p:nvSpPr>
          <p:cNvPr id="186" name="CustomShape 18"/>
          <p:cNvSpPr/>
          <p:nvPr/>
        </p:nvSpPr>
        <p:spPr>
          <a:xfrm rot="10665000">
            <a:off x="336240" y="5607000"/>
            <a:ext cx="185760" cy="185760"/>
          </a:xfrm>
          <a:prstGeom prst="ellipse">
            <a:avLst/>
          </a:prstGeom>
          <a:solidFill>
            <a:srgbClr val="3494BA"/>
          </a:solidFill>
          <a:ln w="12600">
            <a:noFill/>
          </a:ln>
        </p:spPr>
      </p:sp>
      <p:sp>
        <p:nvSpPr>
          <p:cNvPr id="187" name="CustomShape 19"/>
          <p:cNvSpPr/>
          <p:nvPr/>
        </p:nvSpPr>
        <p:spPr>
          <a:xfrm rot="10665000">
            <a:off x="528120" y="5776560"/>
            <a:ext cx="121680" cy="121680"/>
          </a:xfrm>
          <a:prstGeom prst="ellipse">
            <a:avLst/>
          </a:prstGeom>
          <a:solidFill>
            <a:srgbClr val="7A8C8E"/>
          </a:solidFill>
          <a:ln w="12600">
            <a:noFill/>
          </a:ln>
        </p:spPr>
      </p:sp>
      <p:sp>
        <p:nvSpPr>
          <p:cNvPr id="188" name="CustomShape 20"/>
          <p:cNvSpPr/>
          <p:nvPr/>
        </p:nvSpPr>
        <p:spPr>
          <a:xfrm rot="10665000">
            <a:off x="4183200" y="6768720"/>
            <a:ext cx="399240" cy="399240"/>
          </a:xfrm>
          <a:prstGeom prst="ellipse">
            <a:avLst/>
          </a:prstGeom>
          <a:solidFill>
            <a:srgbClr val="84ACB6"/>
          </a:solidFill>
          <a:ln w="12600">
            <a:noFill/>
          </a:ln>
        </p:spPr>
      </p:sp>
      <p:sp>
        <p:nvSpPr>
          <p:cNvPr id="189" name="PlaceHolder 21"/>
          <p:cNvSpPr>
            <a:spLocks noGrp="1"/>
          </p:cNvSpPr>
          <p:nvPr>
            <p:ph type="body"/>
          </p:nvPr>
        </p:nvSpPr>
        <p:spPr>
          <a:xfrm>
            <a:off x="435240" y="251640"/>
            <a:ext cx="3400920" cy="405000"/>
          </a:xfrm>
          <a:prstGeom prst="rect">
            <a:avLst/>
          </a:prstGeom>
        </p:spPr>
        <p:txBody>
          <a:bodyPr lIns="90000" tIns="45000" rIns="90000" bIns="45000"/>
          <a:lstStyle/>
          <a:p>
            <a:pPr>
              <a:buSzPct val="45000"/>
              <a:buFont typeface="StarSymbol"/>
              <a:buChar char=""/>
            </a:pPr>
            <a:r>
              <a:rPr lang="zh-CN" b="1">
                <a:solidFill>
                  <a:srgbClr val="404040"/>
                </a:solidFill>
                <a:latin typeface="Times New Roman"/>
                <a:ea typeface="宋体"/>
              </a:rPr>
              <a:t>单击鼠标编辑大纲文字格式</a:t>
            </a:r>
            <a:endParaRPr/>
          </a:p>
          <a:p>
            <a:pPr lvl="1">
              <a:buSzPct val="75000"/>
              <a:buFont typeface="StarSymbol"/>
              <a:buChar char=""/>
            </a:pPr>
            <a:r>
              <a:rPr lang="zh-CN" b="1">
                <a:solidFill>
                  <a:srgbClr val="404040"/>
                </a:solidFill>
                <a:latin typeface="Times New Roman"/>
                <a:ea typeface="宋体"/>
              </a:rPr>
              <a:t>第二个大纲级</a:t>
            </a:r>
            <a:endParaRPr/>
          </a:p>
          <a:p>
            <a:pPr lvl="2">
              <a:buSzPct val="45000"/>
              <a:buFont typeface="StarSymbol"/>
              <a:buChar char=""/>
            </a:pPr>
            <a:r>
              <a:rPr lang="zh-CN" b="1">
                <a:solidFill>
                  <a:srgbClr val="404040"/>
                </a:solidFill>
                <a:latin typeface="Times New Roman"/>
                <a:ea typeface="宋体"/>
              </a:rPr>
              <a:t>第三大纲级别</a:t>
            </a:r>
            <a:endParaRPr/>
          </a:p>
          <a:p>
            <a:pPr lvl="3">
              <a:buSzPct val="75000"/>
              <a:buFont typeface="StarSymbol"/>
              <a:buChar char=""/>
            </a:pPr>
            <a:r>
              <a:rPr lang="zh-CN" b="1">
                <a:solidFill>
                  <a:srgbClr val="404040"/>
                </a:solidFill>
                <a:latin typeface="Times New Roman"/>
                <a:ea typeface="宋体"/>
              </a:rPr>
              <a:t>第四大纲级别</a:t>
            </a:r>
            <a:endParaRPr/>
          </a:p>
          <a:p>
            <a:pPr lvl="4">
              <a:buSzPct val="45000"/>
              <a:buFont typeface="StarSymbol"/>
              <a:buChar char=""/>
            </a:pPr>
            <a:r>
              <a:rPr lang="zh-CN" b="1">
                <a:solidFill>
                  <a:srgbClr val="404040"/>
                </a:solidFill>
                <a:latin typeface="Times New Roman"/>
                <a:ea typeface="宋体"/>
              </a:rPr>
              <a:t>第五大纲级别</a:t>
            </a:r>
            <a:endParaRPr/>
          </a:p>
          <a:p>
            <a:pPr lvl="5">
              <a:buSzPct val="45000"/>
              <a:buFont typeface="StarSymbol"/>
              <a:buChar char=""/>
            </a:pPr>
            <a:r>
              <a:rPr lang="zh-CN" b="1">
                <a:solidFill>
                  <a:srgbClr val="404040"/>
                </a:solidFill>
                <a:latin typeface="Times New Roman"/>
                <a:ea typeface="宋体"/>
              </a:rPr>
              <a:t>第六大纲级别</a:t>
            </a:r>
            <a:endParaRPr/>
          </a:p>
          <a:p>
            <a:pPr>
              <a:lnSpc>
                <a:spcPct val="100000"/>
              </a:lnSpc>
            </a:pPr>
            <a:r>
              <a:rPr lang="zh-CN" b="1">
                <a:solidFill>
                  <a:srgbClr val="404040"/>
                </a:solidFill>
                <a:latin typeface="Times New Roman"/>
                <a:ea typeface="宋体"/>
              </a:rPr>
              <a:t>第七大纲级别CLICK HERE TO ADD YOUR TITLE</a:t>
            </a:r>
            <a:endParaRPr/>
          </a:p>
        </p:txBody>
      </p:sp>
      <p:sp>
        <p:nvSpPr>
          <p:cNvPr id="190" name="PlaceHolder 22"/>
          <p:cNvSpPr>
            <a:spLocks noGrp="1"/>
          </p:cNvSpPr>
          <p:nvPr>
            <p:ph type="title"/>
          </p:nvPr>
        </p:nvSpPr>
        <p:spPr>
          <a:xfrm>
            <a:off x="609480" y="273600"/>
            <a:ext cx="10972440" cy="1144800"/>
          </a:xfrm>
          <a:prstGeom prst="rect">
            <a:avLst/>
          </a:prstGeom>
        </p:spPr>
        <p:txBody>
          <a:bodyPr lIns="0" tIns="0" rIns="0" bIns="0" anchor="ctr"/>
          <a:lstStyle/>
          <a:p>
            <a:r>
              <a:rPr lang="zh-CN">
                <a:latin typeface="Times New Roman"/>
              </a:rPr>
              <a:t>单击鼠标编辑标题文字格式</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26" r:id="rId13"/>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4.emf"/><Relationship Id="rId1" Type="http://schemas.openxmlformats.org/officeDocument/2006/relationships/slideLayout" Target="../slideLayouts/slideLayout26.xml"/><Relationship Id="rId5" Type="http://schemas.openxmlformats.org/officeDocument/2006/relationships/image" Target="../media/image28.emf"/><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8.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6.xml"/><Relationship Id="rId5" Type="http://schemas.openxmlformats.org/officeDocument/2006/relationships/image" Target="../media/image40.emf"/><Relationship Id="rId4" Type="http://schemas.openxmlformats.org/officeDocument/2006/relationships/image" Target="../media/image3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6.xml"/><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emf"/><Relationship Id="rId1" Type="http://schemas.openxmlformats.org/officeDocument/2006/relationships/slideLayout" Target="../slideLayouts/slideLayout26.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png"/><Relationship Id="rId7" Type="http://schemas.openxmlformats.org/officeDocument/2006/relationships/image" Target="../media/image14.emf"/><Relationship Id="rId12" Type="http://schemas.openxmlformats.org/officeDocument/2006/relationships/image" Target="../media/image19.wmf"/><Relationship Id="rId2" Type="http://schemas.openxmlformats.org/officeDocument/2006/relationships/image" Target="../media/image4.emf"/><Relationship Id="rId1" Type="http://schemas.openxmlformats.org/officeDocument/2006/relationships/slideLayout" Target="../slideLayouts/slideLayout26.xml"/><Relationship Id="rId6" Type="http://schemas.openxmlformats.org/officeDocument/2006/relationships/image" Target="../media/image13.wmf"/><Relationship Id="rId11" Type="http://schemas.openxmlformats.org/officeDocument/2006/relationships/image" Target="../media/image18.emf"/><Relationship Id="rId5" Type="http://schemas.openxmlformats.org/officeDocument/2006/relationships/image" Target="../media/image12.emf"/><Relationship Id="rId15" Type="http://schemas.openxmlformats.org/officeDocument/2006/relationships/image" Target="../media/image22.e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emf"/><Relationship Id="rId14" Type="http://schemas.openxmlformats.org/officeDocument/2006/relationships/image" Target="../media/image21.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23.emf"/><Relationship Id="rId7" Type="http://schemas.openxmlformats.org/officeDocument/2006/relationships/image" Target="../media/image14.emf"/><Relationship Id="rId12" Type="http://schemas.openxmlformats.org/officeDocument/2006/relationships/image" Target="../media/image19.wmf"/><Relationship Id="rId2" Type="http://schemas.openxmlformats.org/officeDocument/2006/relationships/image" Target="../media/image4.emf"/><Relationship Id="rId1" Type="http://schemas.openxmlformats.org/officeDocument/2006/relationships/slideLayout" Target="../slideLayouts/slideLayout26.xml"/><Relationship Id="rId6" Type="http://schemas.openxmlformats.org/officeDocument/2006/relationships/image" Target="../media/image13.wmf"/><Relationship Id="rId11" Type="http://schemas.openxmlformats.org/officeDocument/2006/relationships/image" Target="../media/image18.emf"/><Relationship Id="rId5" Type="http://schemas.openxmlformats.org/officeDocument/2006/relationships/image" Target="../media/image12.emf"/><Relationship Id="rId15" Type="http://schemas.openxmlformats.org/officeDocument/2006/relationships/image" Target="../media/image22.e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emf"/><Relationship Id="rId1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2496960" y="2498400"/>
            <a:ext cx="7209360" cy="1357200"/>
          </a:xfrm>
          <a:prstGeom prst="rect">
            <a:avLst/>
          </a:prstGeom>
        </p:spPr>
        <p:txBody>
          <a:bodyPr lIns="90000" tIns="45000" rIns="90000" bIns="45000"/>
          <a:lstStyle/>
          <a:p>
            <a:pPr algn="ctr">
              <a:lnSpc>
                <a:spcPct val="100000"/>
              </a:lnSpc>
            </a:pPr>
            <a:r>
              <a:rPr lang="zh-CN" sz="3600" b="1" dirty="0">
                <a:solidFill>
                  <a:srgbClr val="404040"/>
                </a:solidFill>
                <a:latin typeface="Times New Roman"/>
                <a:ea typeface="宋体"/>
              </a:rPr>
              <a:t>供水官网震后功能分析及韧性提升策略研究</a:t>
            </a:r>
            <a:endParaRPr dirty="0"/>
          </a:p>
        </p:txBody>
      </p:sp>
      <p:sp>
        <p:nvSpPr>
          <p:cNvPr id="304" name="TextShape 2"/>
          <p:cNvSpPr txBox="1"/>
          <p:nvPr/>
        </p:nvSpPr>
        <p:spPr>
          <a:xfrm>
            <a:off x="3132360" y="4578840"/>
            <a:ext cx="5927040" cy="339120"/>
          </a:xfrm>
          <a:prstGeom prst="rect">
            <a:avLst/>
          </a:prstGeom>
        </p:spPr>
        <p:txBody>
          <a:bodyPr lIns="90000" tIns="45000" rIns="90000" bIns="45000"/>
          <a:lstStyle/>
          <a:p>
            <a:pPr algn="ctr">
              <a:lnSpc>
                <a:spcPct val="130000"/>
              </a:lnSpc>
            </a:pPr>
            <a:r>
              <a:rPr lang="zh-CN" sz="1600">
                <a:solidFill>
                  <a:srgbClr val="404040"/>
                </a:solidFill>
                <a:latin typeface="Times New Roman"/>
                <a:ea typeface="宋体"/>
              </a:rPr>
              <a:t>汇报人： 韩朝</a:t>
            </a:r>
            <a:endParaRPr/>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435240" y="251640"/>
            <a:ext cx="367920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供水管网震后水力分析方法简介——案例分析</a:t>
            </a:r>
            <a:endParaRPr/>
          </a:p>
        </p:txBody>
      </p:sp>
      <p:pic>
        <p:nvPicPr>
          <p:cNvPr id="376" name="图片 5"/>
          <p:cNvPicPr/>
          <p:nvPr/>
        </p:nvPicPr>
        <p:blipFill>
          <a:blip r:embed="rId2"/>
          <a:srcRect l="18777" t="13900" r="18006" b="60421"/>
          <a:stretch>
            <a:fillRect/>
          </a:stretch>
        </p:blipFill>
        <p:spPr>
          <a:xfrm>
            <a:off x="524880" y="1364040"/>
            <a:ext cx="7179120" cy="4129200"/>
          </a:xfrm>
          <a:prstGeom prst="rect">
            <a:avLst/>
          </a:prstGeom>
          <a:ln>
            <a:noFill/>
          </a:ln>
        </p:spPr>
      </p:pic>
      <p:graphicFrame>
        <p:nvGraphicFramePr>
          <p:cNvPr id="377" name="Table 2"/>
          <p:cNvGraphicFramePr/>
          <p:nvPr/>
        </p:nvGraphicFramePr>
        <p:xfrm>
          <a:off x="7863840" y="1383840"/>
          <a:ext cx="4059720" cy="1340640"/>
        </p:xfrm>
        <a:graphic>
          <a:graphicData uri="http://schemas.openxmlformats.org/drawingml/2006/table">
            <a:tbl>
              <a:tblPr/>
              <a:tblGrid>
                <a:gridCol w="1485720"/>
                <a:gridCol w="858240"/>
                <a:gridCol w="858240"/>
                <a:gridCol w="857520"/>
              </a:tblGrid>
              <a:tr h="335160">
                <a:tc>
                  <a:txBody>
                    <a:bodyPr/>
                    <a:lstStyle/>
                    <a:p>
                      <a:pPr algn="ctr">
                        <a:lnSpc>
                          <a:spcPct val="115000"/>
                        </a:lnSpc>
                      </a:pPr>
                      <a:r>
                        <a:rPr lang="en-US" sz="800" b="1" dirty="0" err="1">
                          <a:solidFill>
                            <a:schemeClr val="tx1"/>
                          </a:solidFill>
                          <a:latin typeface="Times New Roman"/>
                          <a:ea typeface="宋体"/>
                        </a:rPr>
                        <a:t>地震烈度</a:t>
                      </a:r>
                      <a:endParaRPr b="1" dirty="0">
                        <a:solidFill>
                          <a:schemeClr val="tx1"/>
                        </a:solidFill>
                      </a:endParaRPr>
                    </a:p>
                  </a:txBody>
                  <a:tcPr/>
                </a:tc>
                <a:tc>
                  <a:txBody>
                    <a:bodyPr/>
                    <a:lstStyle/>
                    <a:p>
                      <a:pPr algn="ctr">
                        <a:lnSpc>
                          <a:spcPct val="115000"/>
                        </a:lnSpc>
                      </a:pPr>
                      <a:r>
                        <a:rPr lang="en-US" sz="800" b="1" dirty="0">
                          <a:solidFill>
                            <a:schemeClr val="tx1"/>
                          </a:solidFill>
                          <a:latin typeface="Times New Roman"/>
                          <a:ea typeface="宋体"/>
                        </a:rPr>
                        <a:t>VII</a:t>
                      </a:r>
                      <a:endParaRPr b="1" dirty="0">
                        <a:solidFill>
                          <a:schemeClr val="tx1"/>
                        </a:solidFill>
                      </a:endParaRPr>
                    </a:p>
                  </a:txBody>
                  <a:tcPr/>
                </a:tc>
                <a:tc>
                  <a:txBody>
                    <a:bodyPr/>
                    <a:lstStyle/>
                    <a:p>
                      <a:pPr algn="ctr">
                        <a:lnSpc>
                          <a:spcPct val="115000"/>
                        </a:lnSpc>
                      </a:pPr>
                      <a:r>
                        <a:rPr lang="en-US" sz="800" b="1" dirty="0">
                          <a:solidFill>
                            <a:schemeClr val="tx1"/>
                          </a:solidFill>
                          <a:latin typeface="Times New Roman"/>
                          <a:ea typeface="宋体"/>
                        </a:rPr>
                        <a:t>VIII</a:t>
                      </a:r>
                      <a:endParaRPr b="1" dirty="0">
                        <a:solidFill>
                          <a:schemeClr val="tx1"/>
                        </a:solidFill>
                      </a:endParaRPr>
                    </a:p>
                  </a:txBody>
                  <a:tcPr/>
                </a:tc>
                <a:tc>
                  <a:txBody>
                    <a:bodyPr/>
                    <a:lstStyle/>
                    <a:p>
                      <a:pPr algn="ctr">
                        <a:lnSpc>
                          <a:spcPct val="115000"/>
                        </a:lnSpc>
                      </a:pPr>
                      <a:r>
                        <a:rPr lang="en-US" sz="800" b="1" dirty="0">
                          <a:solidFill>
                            <a:schemeClr val="tx1"/>
                          </a:solidFill>
                          <a:latin typeface="Times New Roman"/>
                          <a:ea typeface="宋体"/>
                        </a:rPr>
                        <a:t>IX</a:t>
                      </a:r>
                      <a:endParaRPr b="1" dirty="0">
                        <a:solidFill>
                          <a:schemeClr val="tx1"/>
                        </a:solidFill>
                      </a:endParaRPr>
                    </a:p>
                  </a:txBody>
                  <a:tcPr/>
                </a:tc>
              </a:tr>
              <a:tr h="335160">
                <a:tc>
                  <a:txBody>
                    <a:bodyPr/>
                    <a:lstStyle/>
                    <a:p>
                      <a:pPr algn="ctr">
                        <a:lnSpc>
                          <a:spcPct val="100000"/>
                        </a:lnSpc>
                      </a:pPr>
                      <a:r>
                        <a:rPr lang="en-US" sz="800" b="1">
                          <a:solidFill>
                            <a:schemeClr val="tx1"/>
                          </a:solidFill>
                          <a:latin typeface="Times New Roman"/>
                          <a:ea typeface="宋体"/>
                        </a:rPr>
                        <a:t>PGV(cm/s)</a:t>
                      </a:r>
                      <a:endParaRPr b="1">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13</a:t>
                      </a:r>
                      <a:endParaRPr dirty="0">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25</a:t>
                      </a:r>
                      <a:endParaRPr dirty="0">
                        <a:solidFill>
                          <a:schemeClr val="tx1"/>
                        </a:solidFill>
                      </a:endParaRPr>
                    </a:p>
                  </a:txBody>
                  <a:tcPr/>
                </a:tc>
                <a:tc>
                  <a:txBody>
                    <a:bodyPr/>
                    <a:lstStyle/>
                    <a:p>
                      <a:pPr algn="ctr">
                        <a:lnSpc>
                          <a:spcPct val="100000"/>
                        </a:lnSpc>
                      </a:pPr>
                      <a:r>
                        <a:rPr lang="en-US" sz="800">
                          <a:solidFill>
                            <a:schemeClr val="tx1"/>
                          </a:solidFill>
                          <a:latin typeface="Times New Roman"/>
                          <a:ea typeface="宋体"/>
                        </a:rPr>
                        <a:t>50</a:t>
                      </a:r>
                      <a:endParaRPr>
                        <a:solidFill>
                          <a:schemeClr val="tx1"/>
                        </a:solidFill>
                      </a:endParaRPr>
                    </a:p>
                  </a:txBody>
                  <a:tcPr/>
                </a:tc>
              </a:tr>
              <a:tr h="335160">
                <a:tc>
                  <a:txBody>
                    <a:bodyPr/>
                    <a:lstStyle/>
                    <a:p>
                      <a:pPr algn="ctr">
                        <a:lnSpc>
                          <a:spcPct val="100000"/>
                        </a:lnSpc>
                      </a:pPr>
                      <a:r>
                        <a:rPr lang="en-US" sz="800" b="1">
                          <a:solidFill>
                            <a:schemeClr val="tx1"/>
                          </a:solidFill>
                          <a:latin typeface="Times New Roman"/>
                          <a:ea typeface="宋体"/>
                        </a:rPr>
                        <a:t>RR(D≥600mm)</a:t>
                      </a:r>
                      <a:endParaRPr b="1">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0.0103</a:t>
                      </a:r>
                      <a:endParaRPr dirty="0">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0.0260</a:t>
                      </a:r>
                      <a:endParaRPr dirty="0">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0.0690</a:t>
                      </a:r>
                      <a:endParaRPr dirty="0">
                        <a:solidFill>
                          <a:schemeClr val="tx1"/>
                        </a:solidFill>
                      </a:endParaRPr>
                    </a:p>
                  </a:txBody>
                  <a:tcPr/>
                </a:tc>
              </a:tr>
              <a:tr h="335160">
                <a:tc>
                  <a:txBody>
                    <a:bodyPr/>
                    <a:lstStyle/>
                    <a:p>
                      <a:pPr algn="ctr">
                        <a:lnSpc>
                          <a:spcPct val="100000"/>
                        </a:lnSpc>
                      </a:pPr>
                      <a:r>
                        <a:rPr lang="en-US" sz="800" b="1" dirty="0">
                          <a:solidFill>
                            <a:schemeClr val="tx1"/>
                          </a:solidFill>
                          <a:latin typeface="Times New Roman"/>
                          <a:ea typeface="宋体"/>
                        </a:rPr>
                        <a:t>RR(D&lt;600mm)</a:t>
                      </a:r>
                      <a:endParaRPr b="1" dirty="0">
                        <a:solidFill>
                          <a:schemeClr val="tx1"/>
                        </a:solidFill>
                      </a:endParaRPr>
                    </a:p>
                  </a:txBody>
                  <a:tcPr/>
                </a:tc>
                <a:tc>
                  <a:txBody>
                    <a:bodyPr/>
                    <a:lstStyle/>
                    <a:p>
                      <a:pPr algn="ctr">
                        <a:lnSpc>
                          <a:spcPct val="100000"/>
                        </a:lnSpc>
                      </a:pPr>
                      <a:r>
                        <a:rPr lang="en-US" sz="800">
                          <a:solidFill>
                            <a:schemeClr val="tx1"/>
                          </a:solidFill>
                          <a:latin typeface="Times New Roman"/>
                          <a:ea typeface="宋体"/>
                        </a:rPr>
                        <a:t>0.0246</a:t>
                      </a:r>
                      <a:endParaRPr>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0.0542</a:t>
                      </a:r>
                      <a:endParaRPr dirty="0">
                        <a:solidFill>
                          <a:schemeClr val="tx1"/>
                        </a:solidFill>
                      </a:endParaRPr>
                    </a:p>
                  </a:txBody>
                  <a:tcPr/>
                </a:tc>
                <a:tc>
                  <a:txBody>
                    <a:bodyPr/>
                    <a:lstStyle/>
                    <a:p>
                      <a:pPr algn="ctr">
                        <a:lnSpc>
                          <a:spcPct val="100000"/>
                        </a:lnSpc>
                      </a:pPr>
                      <a:r>
                        <a:rPr lang="en-US" sz="800" dirty="0">
                          <a:solidFill>
                            <a:schemeClr val="tx1"/>
                          </a:solidFill>
                          <a:latin typeface="Times New Roman"/>
                          <a:ea typeface="宋体"/>
                        </a:rPr>
                        <a:t>0.1254</a:t>
                      </a:r>
                      <a:endParaRPr dirty="0">
                        <a:solidFill>
                          <a:schemeClr val="tx1"/>
                        </a:solidFill>
                      </a:endParaRPr>
                    </a:p>
                  </a:txBody>
                  <a:tcPr/>
                </a:tc>
              </a:tr>
            </a:tbl>
          </a:graphicData>
        </a:graphic>
      </p:graphicFrame>
      <p:sp>
        <p:nvSpPr>
          <p:cNvPr id="378" name="CustomShape 3"/>
          <p:cNvSpPr/>
          <p:nvPr/>
        </p:nvSpPr>
        <p:spPr>
          <a:xfrm>
            <a:off x="9107280" y="3941280"/>
            <a:ext cx="12191760" cy="360"/>
          </a:xfrm>
          <a:prstGeom prst="rect">
            <a:avLst/>
          </a:prstGeom>
          <a:noFill/>
          <a:ln>
            <a:noFill/>
          </a:ln>
        </p:spPr>
      </p:sp>
      <p:pic>
        <p:nvPicPr>
          <p:cNvPr id="379" name="图片 378"/>
          <p:cNvPicPr/>
          <p:nvPr/>
        </p:nvPicPr>
        <p:blipFill>
          <a:blip r:embed="rId3"/>
          <a:stretch>
            <a:fillRect/>
          </a:stretch>
        </p:blipFill>
        <p:spPr>
          <a:xfrm>
            <a:off x="8140680" y="3936960"/>
            <a:ext cx="3772080" cy="2324160"/>
          </a:xfrm>
          <a:prstGeom prst="rect">
            <a:avLst/>
          </a:prstGeom>
          <a:ln>
            <a:noFill/>
          </a:ln>
        </p:spPr>
      </p:pic>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435240" y="251640"/>
            <a:ext cx="548784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供水管网震后水力分析方法简介——案例分析</a:t>
            </a:r>
            <a:endParaRPr/>
          </a:p>
        </p:txBody>
      </p:sp>
      <p:pic>
        <p:nvPicPr>
          <p:cNvPr id="381" name="图片 5"/>
          <p:cNvPicPr/>
          <p:nvPr/>
        </p:nvPicPr>
        <p:blipFill>
          <a:blip r:embed="rId2"/>
          <a:srcRect l="18777" t="13900" r="18006" b="60421"/>
          <a:stretch>
            <a:fillRect/>
          </a:stretch>
        </p:blipFill>
        <p:spPr>
          <a:xfrm>
            <a:off x="915480" y="657000"/>
            <a:ext cx="4785840" cy="2752920"/>
          </a:xfrm>
          <a:prstGeom prst="rect">
            <a:avLst/>
          </a:prstGeom>
          <a:ln>
            <a:noFill/>
          </a:ln>
        </p:spPr>
      </p:pic>
      <p:sp>
        <p:nvSpPr>
          <p:cNvPr id="382" name="CustomShape 2"/>
          <p:cNvSpPr/>
          <p:nvPr/>
        </p:nvSpPr>
        <p:spPr>
          <a:xfrm>
            <a:off x="9107280" y="3941280"/>
            <a:ext cx="12191760" cy="360"/>
          </a:xfrm>
          <a:prstGeom prst="rect">
            <a:avLst/>
          </a:prstGeom>
          <a:noFill/>
          <a:ln>
            <a:noFill/>
          </a:ln>
        </p:spPr>
      </p:sp>
      <p:pic>
        <p:nvPicPr>
          <p:cNvPr id="383" name="图片 5"/>
          <p:cNvPicPr/>
          <p:nvPr/>
        </p:nvPicPr>
        <p:blipFill>
          <a:blip r:embed="rId3"/>
          <a:srcRect l="3622" t="11145" r="875" b="45438"/>
          <a:stretch>
            <a:fillRect/>
          </a:stretch>
        </p:blipFill>
        <p:spPr>
          <a:xfrm>
            <a:off x="6557400" y="657000"/>
            <a:ext cx="4338360" cy="2792880"/>
          </a:xfrm>
          <a:prstGeom prst="rect">
            <a:avLst/>
          </a:prstGeom>
          <a:ln>
            <a:noFill/>
          </a:ln>
        </p:spPr>
      </p:pic>
      <p:pic>
        <p:nvPicPr>
          <p:cNvPr id="384" name="图片 29"/>
          <p:cNvPicPr/>
          <p:nvPr/>
        </p:nvPicPr>
        <p:blipFill>
          <a:blip r:embed="rId4"/>
          <a:srcRect l="3362" t="8948" r="11233" b="15236"/>
          <a:stretch>
            <a:fillRect/>
          </a:stretch>
        </p:blipFill>
        <p:spPr>
          <a:xfrm>
            <a:off x="794520" y="3671640"/>
            <a:ext cx="5028480" cy="3162240"/>
          </a:xfrm>
          <a:prstGeom prst="rect">
            <a:avLst/>
          </a:prstGeom>
          <a:ln>
            <a:noFill/>
          </a:ln>
        </p:spPr>
      </p:pic>
      <p:pic>
        <p:nvPicPr>
          <p:cNvPr id="385" name="图片 28"/>
          <p:cNvPicPr/>
          <p:nvPr/>
        </p:nvPicPr>
        <p:blipFill>
          <a:blip r:embed="rId5"/>
          <a:srcRect l="3230" t="8763" r="11112" b="14870"/>
          <a:stretch>
            <a:fillRect/>
          </a:stretch>
        </p:blipFill>
        <p:spPr>
          <a:xfrm>
            <a:off x="6343200" y="3556440"/>
            <a:ext cx="5043240" cy="3184920"/>
          </a:xfrm>
          <a:prstGeom prst="rect">
            <a:avLst/>
          </a:prstGeom>
          <a:ln>
            <a:noFill/>
          </a:ln>
        </p:spPr>
      </p:pic>
    </p:spTree>
  </p:cSld>
  <p:clrMapOvr>
    <a:masterClrMapping/>
  </p:clrMapOvr>
  <p:transition spd="slow">
    <p:wipe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435240" y="251640"/>
            <a:ext cx="5487840" cy="405000"/>
          </a:xfrm>
          <a:prstGeom prst="rect">
            <a:avLst/>
          </a:prstGeom>
        </p:spPr>
        <p:txBody>
          <a:bodyPr lIns="90000" tIns="45000" rIns="90000" bIns="45000"/>
          <a:lstStyle/>
          <a:p>
            <a:pPr>
              <a:lnSpc>
                <a:spcPct val="130000"/>
              </a:lnSpc>
            </a:pPr>
            <a:r>
              <a:rPr lang="zh-CN" b="1" dirty="0">
                <a:solidFill>
                  <a:srgbClr val="404040"/>
                </a:solidFill>
                <a:latin typeface="Times New Roman"/>
                <a:ea typeface="宋体"/>
              </a:rPr>
              <a:t>供水管网震</a:t>
            </a:r>
            <a:r>
              <a:rPr lang="zh-CN" b="1" dirty="0" smtClean="0">
                <a:solidFill>
                  <a:srgbClr val="404040"/>
                </a:solidFill>
                <a:latin typeface="Times New Roman"/>
                <a:ea typeface="宋体"/>
              </a:rPr>
              <a:t>后</a:t>
            </a:r>
            <a:r>
              <a:rPr lang="zh-CN" altLang="en-US" b="1" dirty="0" smtClean="0">
                <a:solidFill>
                  <a:srgbClr val="404040"/>
                </a:solidFill>
                <a:latin typeface="Times New Roman"/>
                <a:ea typeface="宋体"/>
              </a:rPr>
              <a:t>功能分析</a:t>
            </a:r>
            <a:endParaRPr dirty="0"/>
          </a:p>
        </p:txBody>
      </p:sp>
      <p:sp>
        <p:nvSpPr>
          <p:cNvPr id="387" name="CustomShape 2"/>
          <p:cNvSpPr/>
          <p:nvPr/>
        </p:nvSpPr>
        <p:spPr>
          <a:xfrm>
            <a:off x="9107280" y="3941280"/>
            <a:ext cx="12191760" cy="360"/>
          </a:xfrm>
          <a:prstGeom prst="rect">
            <a:avLst/>
          </a:prstGeom>
          <a:noFill/>
          <a:ln>
            <a:noFill/>
          </a:ln>
        </p:spPr>
      </p:sp>
      <p:sp>
        <p:nvSpPr>
          <p:cNvPr id="388" name="CustomShape 3"/>
          <p:cNvSpPr/>
          <p:nvPr/>
        </p:nvSpPr>
        <p:spPr>
          <a:xfrm>
            <a:off x="802800" y="1443960"/>
            <a:ext cx="6502680" cy="4479480"/>
          </a:xfrm>
          <a:prstGeom prst="rect">
            <a:avLst/>
          </a:prstGeom>
          <a:noFill/>
          <a:ln>
            <a:noFill/>
          </a:ln>
        </p:spPr>
        <p:txBody>
          <a:bodyPr lIns="90000" tIns="45000" rIns="90000" bIns="45000"/>
          <a:lstStyle/>
          <a:p>
            <a:pPr>
              <a:lnSpc>
                <a:spcPct val="100000"/>
              </a:lnSpc>
            </a:pPr>
            <a:r>
              <a:rPr lang="en-US">
                <a:solidFill>
                  <a:srgbClr val="000000"/>
                </a:solidFill>
                <a:latin typeface="Times New Roman"/>
                <a:ea typeface="宋体"/>
              </a:rPr>
              <a:t>算例分析结果表明,：</a:t>
            </a:r>
            <a:endParaRPr/>
          </a:p>
          <a:p>
            <a:pPr>
              <a:lnSpc>
                <a:spcPct val="100000"/>
              </a:lnSpc>
            </a:pPr>
            <a:r>
              <a:rPr lang="en-US">
                <a:solidFill>
                  <a:srgbClr val="000000"/>
                </a:solidFill>
                <a:latin typeface="Times New Roman"/>
                <a:ea typeface="宋体"/>
              </a:rPr>
              <a:t>1、本文提出的方法分析结果与GIRAFFE分析结果的变化规律相同: 在相同地震烈度作用下, 本文方法分析得到节点供水满足率分布与GIRAFFE分析结果相似, 分析得到的供水能力薄弱节点相同; </a:t>
            </a:r>
            <a:endParaRPr/>
          </a:p>
          <a:p>
            <a:pPr>
              <a:lnSpc>
                <a:spcPct val="100000"/>
              </a:lnSpc>
            </a:pPr>
            <a:r>
              <a:rPr lang="en-US">
                <a:solidFill>
                  <a:srgbClr val="000000"/>
                </a:solidFill>
                <a:latin typeface="Times New Roman"/>
                <a:ea typeface="宋体"/>
              </a:rPr>
              <a:t>2、在不同地震烈度作用下, 本文方法与GIRAFFE分析得到的供水管网震后供水能力均随着地震烈度的提高而降低. 并且, 本文方法计算效率高于GIRAFFE软件: </a:t>
            </a:r>
            <a:endParaRPr/>
          </a:p>
          <a:p>
            <a:pPr>
              <a:lnSpc>
                <a:spcPct val="100000"/>
              </a:lnSpc>
            </a:pPr>
            <a:r>
              <a:rPr lang="en-US">
                <a:solidFill>
                  <a:srgbClr val="000000"/>
                </a:solidFill>
                <a:latin typeface="Times New Roman"/>
                <a:ea typeface="宋体"/>
              </a:rPr>
              <a:t>3、由于GIRAFFE软件计算供水管网震后节点满足率为1或0, 各次Monte Carlo模拟得到 管网供水满足率较为离散, </a:t>
            </a:r>
            <a:endParaRPr/>
          </a:p>
          <a:p>
            <a:pPr>
              <a:lnSpc>
                <a:spcPct val="100000"/>
              </a:lnSpc>
            </a:pPr>
            <a:r>
              <a:rPr lang="en-US">
                <a:solidFill>
                  <a:srgbClr val="000000"/>
                </a:solidFill>
                <a:latin typeface="Times New Roman"/>
                <a:ea typeface="宋体"/>
              </a:rPr>
              <a:t>4、达到相同收敛条件, GIRAFFE软件所需Monte Carlo模拟运行次数约为本文方法Monte Carlo模拟运行次数的1~1.6倍;</a:t>
            </a:r>
            <a:endParaRPr/>
          </a:p>
          <a:p>
            <a:pPr>
              <a:lnSpc>
                <a:spcPct val="100000"/>
              </a:lnSpc>
            </a:pPr>
            <a:r>
              <a:rPr lang="en-US">
                <a:solidFill>
                  <a:srgbClr val="000000"/>
                </a:solidFill>
                <a:latin typeface="Times New Roman"/>
                <a:ea typeface="宋体"/>
              </a:rPr>
              <a:t>5、 由于GIRAFFE软件进行水力平差时需不断修改管网拓扑结构, 而本文基于压力驱动节点配水量模型进行水力平差无需改变管网拓扑结构, 平均单次Monte Carlo模拟GIRAFFE软件用时为本文方法的1.1~2.2倍.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endParaRPr kumimoji="1" lang="zh-CN" altLang="en-US" dirty="0"/>
          </a:p>
        </p:txBody>
      </p:sp>
      <p:pic>
        <p:nvPicPr>
          <p:cNvPr id="24" name="图片 23"/>
          <p:cNvPicPr>
            <a:picLocks noChangeAspect="1"/>
          </p:cNvPicPr>
          <p:nvPr/>
        </p:nvPicPr>
        <p:blipFill rotWithShape="1">
          <a:blip r:embed="rId2">
            <a:extLst>
              <a:ext uri="{BEBA8EAE-BF5A-486C-A8C5-ECC9F3942E4B}">
                <a14:imgProps xmlns="" xmlns:a14="http://schemas.microsoft.com/office/drawing/2010/main">
                  <a14:imgLayer r:embed="">
                    <a14:imgEffect>
                      <a14:saturation sat="33000"/>
                    </a14:imgEffect>
                  </a14:imgLayer>
                </a14:imgProps>
              </a:ext>
              <a:ext uri="{28A0092B-C50C-407E-A947-70E740481C1C}">
                <a14:useLocalDpi xmlns="" xmlns:a14="http://schemas.microsoft.com/office/drawing/2010/main" val="0"/>
              </a:ext>
            </a:extLst>
          </a:blip>
          <a:srcRect l="110" t="4" r="375" b="62724"/>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200" dirty="0">
                <a:solidFill>
                  <a:schemeClr val="bg1">
                    <a:lumMod val="50000"/>
                  </a:schemeClr>
                </a:solidFill>
              </a:rPr>
              <a:t>韧性为研究供水管网震后供水能力以及恢复到震前供水能力的能力提供了新的角度。方方东平等</a:t>
            </a:r>
            <a:r>
              <a:rPr lang="en-US" altLang="zh-CN" sz="1200" dirty="0">
                <a:solidFill>
                  <a:schemeClr val="bg1">
                    <a:lumMod val="50000"/>
                  </a:schemeClr>
                </a:solidFill>
              </a:rPr>
              <a:t>(</a:t>
            </a:r>
            <a:r>
              <a:rPr lang="zh-CN" altLang="en-US" sz="1200" dirty="0">
                <a:solidFill>
                  <a:schemeClr val="bg1">
                    <a:lumMod val="50000"/>
                  </a:schemeClr>
                </a:solidFill>
              </a:rPr>
              <a:t>方等 </a:t>
            </a:r>
            <a:r>
              <a:rPr lang="en-US" altLang="zh-CN" sz="1200" dirty="0">
                <a:solidFill>
                  <a:schemeClr val="bg1">
                    <a:lumMod val="50000"/>
                  </a:schemeClr>
                </a:solidFill>
              </a:rPr>
              <a:t>2017)</a:t>
            </a:r>
            <a:r>
              <a:rPr lang="zh-CN" altLang="en-US" sz="1200" dirty="0">
                <a:solidFill>
                  <a:schemeClr val="bg1">
                    <a:lumMod val="50000"/>
                  </a:schemeClr>
                </a:solidFill>
              </a:rPr>
              <a:t>将城市韧性定义为：城市韧性是城市系统及其各类子系统在收到扰动时维持或迅速恢复其功能，并通过适应来更好的应对未来不确定性的能力。</a:t>
            </a:r>
            <a:r>
              <a:rPr lang="en-US" altLang="zh-CN" sz="1200" dirty="0" err="1">
                <a:solidFill>
                  <a:schemeClr val="bg1">
                    <a:lumMod val="50000"/>
                  </a:schemeClr>
                </a:solidFill>
              </a:rPr>
              <a:t>Bruneau</a:t>
            </a:r>
            <a:r>
              <a:rPr lang="en-US" altLang="zh-CN" sz="1200" dirty="0">
                <a:solidFill>
                  <a:schemeClr val="bg1">
                    <a:lumMod val="50000"/>
                  </a:schemeClr>
                </a:solidFill>
              </a:rPr>
              <a:t> et al.(</a:t>
            </a:r>
            <a:r>
              <a:rPr lang="en-US" altLang="zh-CN" sz="1200" dirty="0" err="1">
                <a:solidFill>
                  <a:schemeClr val="bg1">
                    <a:lumMod val="50000"/>
                  </a:schemeClr>
                </a:solidFill>
              </a:rPr>
              <a:t>Bruneau</a:t>
            </a:r>
            <a:r>
              <a:rPr lang="zh-CN" altLang="en-US" sz="1200" dirty="0">
                <a:solidFill>
                  <a:schemeClr val="bg1">
                    <a:lumMod val="50000"/>
                  </a:schemeClr>
                </a:solidFill>
              </a:rPr>
              <a:t>等 </a:t>
            </a:r>
            <a:r>
              <a:rPr lang="en-US" altLang="zh-CN" sz="1200" dirty="0">
                <a:solidFill>
                  <a:schemeClr val="bg1">
                    <a:lumMod val="50000"/>
                  </a:schemeClr>
                </a:solidFill>
              </a:rPr>
              <a:t>2003)</a:t>
            </a:r>
            <a:r>
              <a:rPr lang="zh-CN" altLang="en-US" sz="1200" dirty="0">
                <a:solidFill>
                  <a:schemeClr val="bg1">
                    <a:lumMod val="50000"/>
                  </a:schemeClr>
                </a:solidFill>
              </a:rPr>
              <a:t>将基础设施系统灾害韧性定义为：降低灾害打击的可能性、承受灾害导致的功能下降、并快速恢复至正常功能状态的能力；根据系统灾后服务能力量化值与灾前相应值的比值表示灾后不同时刻点的系统服务比率</a:t>
            </a:r>
            <a:r>
              <a:rPr lang="en-US" altLang="zh-CN" sz="1200" dirty="0">
                <a:solidFill>
                  <a:schemeClr val="bg1">
                    <a:lumMod val="50000"/>
                  </a:schemeClr>
                </a:solidFill>
              </a:rPr>
              <a:t>Q(t)</a:t>
            </a:r>
            <a:r>
              <a:rPr lang="zh-CN" altLang="en-US" sz="1200" dirty="0">
                <a:solidFill>
                  <a:schemeClr val="bg1">
                    <a:lumMod val="50000"/>
                  </a:schemeClr>
                </a:solidFill>
              </a:rPr>
              <a:t>，采用灾后系统的服务比率曲线下属面积的积分表示系统灾害韧性指标。</a:t>
            </a:r>
            <a:endParaRPr lang="en-US" altLang="zh-CN" sz="1200" dirty="0">
              <a:solidFill>
                <a:schemeClr val="bg1">
                  <a:lumMod val="50000"/>
                </a:schemeClr>
              </a:solidFill>
            </a:endParaRPr>
          </a:p>
        </p:txBody>
      </p:sp>
      <p:sp>
        <p:nvSpPr>
          <p:cNvPr id="32" name="文本占位符 3"/>
          <p:cNvSpPr txBox="1">
            <a:spLocks/>
          </p:cNvSpPr>
          <p:nvPr/>
        </p:nvSpPr>
        <p:spPr>
          <a:xfrm>
            <a:off x="3836504" y="4248582"/>
            <a:ext cx="4651125"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b="1" dirty="0" smtClean="0">
                <a:solidFill>
                  <a:schemeClr val="tx1">
                    <a:lumMod val="75000"/>
                    <a:lumOff val="25000"/>
                  </a:schemeClr>
                </a:solidFill>
              </a:rPr>
              <a:t>供水管网韧性评价方法</a:t>
            </a:r>
            <a:endParaRPr kumimoji="1" lang="zh-CN" altLang="en-US" b="1" dirty="0">
              <a:solidFill>
                <a:schemeClr val="tx1">
                  <a:lumMod val="75000"/>
                  <a:lumOff val="25000"/>
                </a:schemeClr>
              </a:solidFill>
            </a:endParaRPr>
          </a:p>
        </p:txBody>
      </p:sp>
    </p:spTree>
    <p:extLst>
      <p:ext uri="{BB962C8B-B14F-4D97-AF65-F5344CB8AC3E}">
        <p14:creationId xmlns="" xmlns:p14="http://schemas.microsoft.com/office/powerpoint/2010/main" val="12388972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435160" y="251636"/>
            <a:ext cx="3781240" cy="405376"/>
          </a:xfrm>
        </p:spPr>
        <p:txBody>
          <a:bodyPr/>
          <a:lstStyle/>
          <a:p>
            <a:r>
              <a:rPr lang="zh-CN" altLang="en-US" dirty="0" smtClean="0"/>
              <a:t>供水管网震后韧性定义与表示方法</a:t>
            </a:r>
            <a:endParaRPr lang="zh-CN" altLang="en-US" dirty="0"/>
          </a:p>
        </p:txBody>
      </p:sp>
      <p:pic>
        <p:nvPicPr>
          <p:cNvPr id="4" name="图片 3"/>
          <p:cNvPicPr>
            <a:picLocks noChangeAspect="1"/>
          </p:cNvPicPr>
          <p:nvPr/>
        </p:nvPicPr>
        <p:blipFill rotWithShape="1">
          <a:blip r:embed="rId2"/>
          <a:srcRect b="13011"/>
          <a:stretch/>
        </p:blipFill>
        <p:spPr>
          <a:xfrm>
            <a:off x="602723" y="3429000"/>
            <a:ext cx="5493277" cy="3240000"/>
          </a:xfrm>
          <a:prstGeom prst="rect">
            <a:avLst/>
          </a:prstGeom>
        </p:spPr>
      </p:pic>
      <p:pic>
        <p:nvPicPr>
          <p:cNvPr id="5" name="图片 4"/>
          <p:cNvPicPr>
            <a:picLocks noChangeAspect="1"/>
          </p:cNvPicPr>
          <p:nvPr/>
        </p:nvPicPr>
        <p:blipFill rotWithShape="1">
          <a:blip r:embed="rId3"/>
          <a:srcRect b="12546"/>
          <a:stretch/>
        </p:blipFill>
        <p:spPr>
          <a:xfrm>
            <a:off x="6096000" y="3429000"/>
            <a:ext cx="5710020" cy="3240000"/>
          </a:xfrm>
          <a:prstGeom prst="rect">
            <a:avLst/>
          </a:prstGeom>
        </p:spPr>
      </p:pic>
      <p:pic>
        <p:nvPicPr>
          <p:cNvPr id="6" name="图片 5"/>
          <p:cNvPicPr>
            <a:picLocks noChangeAspect="1"/>
          </p:cNvPicPr>
          <p:nvPr/>
        </p:nvPicPr>
        <p:blipFill>
          <a:blip r:embed="rId4" cstate="print"/>
          <a:stretch>
            <a:fillRect/>
          </a:stretch>
        </p:blipFill>
        <p:spPr>
          <a:xfrm>
            <a:off x="4120792" y="369000"/>
            <a:ext cx="4830218" cy="3060000"/>
          </a:xfrm>
          <a:prstGeom prst="rect">
            <a:avLst/>
          </a:prstGeom>
        </p:spPr>
      </p:pic>
    </p:spTree>
    <p:extLst>
      <p:ext uri="{BB962C8B-B14F-4D97-AF65-F5344CB8AC3E}">
        <p14:creationId xmlns="" xmlns:p14="http://schemas.microsoft.com/office/powerpoint/2010/main" val="3271123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435240" y="251640"/>
            <a:ext cx="378072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供水管网震后韧性定义与表示方法</a:t>
            </a:r>
            <a:endParaRPr/>
          </a:p>
        </p:txBody>
      </p:sp>
      <p:pic>
        <p:nvPicPr>
          <p:cNvPr id="398" name="图片 2"/>
          <p:cNvPicPr/>
          <p:nvPr/>
        </p:nvPicPr>
        <p:blipFill>
          <a:blip r:embed="rId2"/>
          <a:stretch>
            <a:fillRect/>
          </a:stretch>
        </p:blipFill>
        <p:spPr>
          <a:xfrm>
            <a:off x="1404360" y="918720"/>
            <a:ext cx="9383040" cy="5019840"/>
          </a:xfrm>
          <a:prstGeom prst="rect">
            <a:avLst/>
          </a:prstGeom>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35240" y="251640"/>
            <a:ext cx="340092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供水管网震后恢复过程模型</a:t>
            </a:r>
            <a:endParaRPr/>
          </a:p>
        </p:txBody>
      </p:sp>
      <p:sp>
        <p:nvSpPr>
          <p:cNvPr id="400" name="CustomShape 2"/>
          <p:cNvSpPr/>
          <p:nvPr/>
        </p:nvSpPr>
        <p:spPr>
          <a:xfrm>
            <a:off x="338400" y="1517400"/>
            <a:ext cx="10061280" cy="374760"/>
          </a:xfrm>
          <a:prstGeom prst="rightArrow">
            <a:avLst>
              <a:gd name="adj1" fmla="val 50000"/>
              <a:gd name="adj2" fmla="val 50000"/>
            </a:avLst>
          </a:prstGeom>
          <a:solidFill>
            <a:srgbClr val="3494BA"/>
          </a:solidFill>
          <a:ln w="12600">
            <a:solidFill>
              <a:srgbClr val="266D89"/>
            </a:solidFill>
            <a:miter/>
          </a:ln>
        </p:spPr>
      </p:sp>
      <p:sp>
        <p:nvSpPr>
          <p:cNvPr id="401" name="CustomShape 3"/>
          <p:cNvSpPr/>
          <p:nvPr/>
        </p:nvSpPr>
        <p:spPr>
          <a:xfrm>
            <a:off x="338400" y="2425680"/>
            <a:ext cx="1437840" cy="719640"/>
          </a:xfrm>
          <a:prstGeom prst="rect">
            <a:avLst/>
          </a:prstGeom>
          <a:solidFill>
            <a:srgbClr val="3494BA"/>
          </a:solidFill>
          <a:ln w="12600">
            <a:solidFill>
              <a:srgbClr val="266D89"/>
            </a:solidFill>
            <a:miter/>
          </a:ln>
        </p:spPr>
        <p:txBody>
          <a:bodyPr lIns="90000" tIns="45000" rIns="90000" bIns="45000" anchor="ctr"/>
          <a:lstStyle/>
          <a:p>
            <a:pPr algn="ctr">
              <a:lnSpc>
                <a:spcPct val="100000"/>
              </a:lnSpc>
            </a:pPr>
            <a:r>
              <a:rPr lang="en-US">
                <a:solidFill>
                  <a:srgbClr val="FFFFFF"/>
                </a:solidFill>
                <a:latin typeface="Times New Roman"/>
                <a:ea typeface="宋体"/>
              </a:rPr>
              <a:t>供水管网运行</a:t>
            </a:r>
            <a:endParaRPr/>
          </a:p>
        </p:txBody>
      </p:sp>
      <p:sp>
        <p:nvSpPr>
          <p:cNvPr id="402" name="CustomShape 4"/>
          <p:cNvSpPr/>
          <p:nvPr/>
        </p:nvSpPr>
        <p:spPr>
          <a:xfrm>
            <a:off x="2484720" y="2425680"/>
            <a:ext cx="1437840" cy="719640"/>
          </a:xfrm>
          <a:prstGeom prst="rect">
            <a:avLst/>
          </a:prstGeom>
          <a:solidFill>
            <a:srgbClr val="3494BA"/>
          </a:solidFill>
          <a:ln w="12600">
            <a:solidFill>
              <a:srgbClr val="266D89"/>
            </a:solidFill>
            <a:miter/>
          </a:ln>
        </p:spPr>
        <p:txBody>
          <a:bodyPr lIns="90000" tIns="45000" rIns="90000" bIns="45000" anchor="ctr"/>
          <a:lstStyle/>
          <a:p>
            <a:pPr algn="ctr">
              <a:lnSpc>
                <a:spcPct val="100000"/>
              </a:lnSpc>
            </a:pPr>
            <a:r>
              <a:rPr lang="en-US" dirty="0" err="1" smtClean="0">
                <a:solidFill>
                  <a:srgbClr val="FFFFFF"/>
                </a:solidFill>
                <a:latin typeface="Times New Roman"/>
                <a:ea typeface="宋体"/>
              </a:rPr>
              <a:t>地震作用</a:t>
            </a:r>
            <a:r>
              <a:rPr lang="zh-CN" altLang="en-US" dirty="0" smtClean="0">
                <a:solidFill>
                  <a:srgbClr val="FFFFFF"/>
                </a:solidFill>
                <a:latin typeface="Times New Roman"/>
                <a:ea typeface="宋体"/>
              </a:rPr>
              <a:t>下管网破坏</a:t>
            </a:r>
            <a:endParaRPr dirty="0"/>
          </a:p>
        </p:txBody>
      </p:sp>
      <p:sp>
        <p:nvSpPr>
          <p:cNvPr id="403" name="CustomShape 5"/>
          <p:cNvSpPr/>
          <p:nvPr/>
        </p:nvSpPr>
        <p:spPr>
          <a:xfrm>
            <a:off x="4643640" y="2425680"/>
            <a:ext cx="1437840" cy="719640"/>
          </a:xfrm>
          <a:prstGeom prst="rect">
            <a:avLst/>
          </a:prstGeom>
          <a:solidFill>
            <a:srgbClr val="3494BA"/>
          </a:solidFill>
          <a:ln w="12600">
            <a:solidFill>
              <a:srgbClr val="266D89"/>
            </a:solidFill>
            <a:miter/>
          </a:ln>
        </p:spPr>
        <p:txBody>
          <a:bodyPr lIns="90000" tIns="45000" rIns="90000" bIns="45000" anchor="ctr"/>
          <a:lstStyle/>
          <a:p>
            <a:pPr algn="ctr">
              <a:lnSpc>
                <a:spcPct val="100000"/>
              </a:lnSpc>
            </a:pPr>
            <a:r>
              <a:rPr lang="zh-CN" altLang="en-US" dirty="0" smtClean="0">
                <a:solidFill>
                  <a:srgbClr val="FFFFFF"/>
                </a:solidFill>
                <a:latin typeface="Times New Roman"/>
                <a:ea typeface="宋体"/>
              </a:rPr>
              <a:t>地震作用传播</a:t>
            </a:r>
            <a:endParaRPr dirty="0"/>
          </a:p>
        </p:txBody>
      </p:sp>
      <p:sp>
        <p:nvSpPr>
          <p:cNvPr id="404" name="CustomShape 6"/>
          <p:cNvSpPr/>
          <p:nvPr/>
        </p:nvSpPr>
        <p:spPr>
          <a:xfrm>
            <a:off x="6802560" y="2425680"/>
            <a:ext cx="1437840" cy="719640"/>
          </a:xfrm>
          <a:prstGeom prst="rect">
            <a:avLst/>
          </a:prstGeom>
          <a:solidFill>
            <a:srgbClr val="3494BA"/>
          </a:solidFill>
          <a:ln w="12600">
            <a:solidFill>
              <a:srgbClr val="266D89"/>
            </a:solidFill>
            <a:miter/>
          </a:ln>
        </p:spPr>
        <p:txBody>
          <a:bodyPr lIns="90000" tIns="45000" rIns="90000" bIns="45000" anchor="ctr"/>
          <a:lstStyle/>
          <a:p>
            <a:pPr algn="ctr">
              <a:lnSpc>
                <a:spcPct val="100000"/>
              </a:lnSpc>
            </a:pPr>
            <a:r>
              <a:rPr lang="zh-CN" altLang="en-US" dirty="0" smtClean="0">
                <a:solidFill>
                  <a:srgbClr val="FFFFFF"/>
                </a:solidFill>
                <a:latin typeface="Times New Roman"/>
                <a:ea typeface="宋体"/>
              </a:rPr>
              <a:t>应急修复</a:t>
            </a:r>
            <a:endParaRPr dirty="0"/>
          </a:p>
        </p:txBody>
      </p:sp>
      <p:sp>
        <p:nvSpPr>
          <p:cNvPr id="405" name="CustomShape 7"/>
          <p:cNvSpPr/>
          <p:nvPr/>
        </p:nvSpPr>
        <p:spPr>
          <a:xfrm>
            <a:off x="8961480" y="2409120"/>
            <a:ext cx="1437840" cy="719640"/>
          </a:xfrm>
          <a:prstGeom prst="rect">
            <a:avLst/>
          </a:prstGeom>
          <a:solidFill>
            <a:srgbClr val="3494BA"/>
          </a:solidFill>
          <a:ln w="12600">
            <a:solidFill>
              <a:srgbClr val="266D89"/>
            </a:solidFill>
            <a:miter/>
          </a:ln>
        </p:spPr>
        <p:txBody>
          <a:bodyPr lIns="90000" tIns="45000" rIns="90000" bIns="45000" anchor="ctr"/>
          <a:lstStyle/>
          <a:p>
            <a:pPr algn="ctr">
              <a:lnSpc>
                <a:spcPct val="100000"/>
              </a:lnSpc>
            </a:pPr>
            <a:r>
              <a:rPr lang="zh-CN" altLang="en-US" dirty="0" smtClean="0">
                <a:solidFill>
                  <a:srgbClr val="FFFFFF"/>
                </a:solidFill>
                <a:latin typeface="Times New Roman"/>
                <a:ea typeface="宋体"/>
              </a:rPr>
              <a:t>适应恢复</a:t>
            </a:r>
            <a:endParaRPr dirty="0"/>
          </a:p>
        </p:txBody>
      </p:sp>
      <p:sp>
        <p:nvSpPr>
          <p:cNvPr id="406" name="Line 8"/>
          <p:cNvSpPr/>
          <p:nvPr/>
        </p:nvSpPr>
        <p:spPr>
          <a:xfrm flipV="1">
            <a:off x="1057320" y="1809000"/>
            <a:ext cx="0" cy="720000"/>
          </a:xfrm>
          <a:prstGeom prst="line">
            <a:avLst/>
          </a:prstGeom>
          <a:ln w="6480">
            <a:solidFill>
              <a:srgbClr val="3494BA"/>
            </a:solidFill>
            <a:miter/>
          </a:ln>
        </p:spPr>
      </p:sp>
      <p:sp>
        <p:nvSpPr>
          <p:cNvPr id="407" name="Line 9"/>
          <p:cNvSpPr/>
          <p:nvPr/>
        </p:nvSpPr>
        <p:spPr>
          <a:xfrm flipV="1">
            <a:off x="3215880" y="1705680"/>
            <a:ext cx="0" cy="720000"/>
          </a:xfrm>
          <a:prstGeom prst="line">
            <a:avLst/>
          </a:prstGeom>
          <a:ln w="6480">
            <a:solidFill>
              <a:srgbClr val="3494BA"/>
            </a:solidFill>
            <a:miter/>
          </a:ln>
        </p:spPr>
      </p:sp>
      <p:sp>
        <p:nvSpPr>
          <p:cNvPr id="408" name="Line 10"/>
          <p:cNvSpPr/>
          <p:nvPr/>
        </p:nvSpPr>
        <p:spPr>
          <a:xfrm flipV="1">
            <a:off x="5406840" y="1705680"/>
            <a:ext cx="0" cy="720000"/>
          </a:xfrm>
          <a:prstGeom prst="line">
            <a:avLst/>
          </a:prstGeom>
          <a:ln w="6480">
            <a:solidFill>
              <a:srgbClr val="3494BA"/>
            </a:solidFill>
            <a:miter/>
          </a:ln>
        </p:spPr>
      </p:sp>
      <p:sp>
        <p:nvSpPr>
          <p:cNvPr id="409" name="Line 11"/>
          <p:cNvSpPr/>
          <p:nvPr/>
        </p:nvSpPr>
        <p:spPr>
          <a:xfrm flipV="1">
            <a:off x="7527960" y="1705680"/>
            <a:ext cx="0" cy="720000"/>
          </a:xfrm>
          <a:prstGeom prst="line">
            <a:avLst/>
          </a:prstGeom>
          <a:ln w="6480">
            <a:solidFill>
              <a:srgbClr val="3494BA"/>
            </a:solidFill>
            <a:miter/>
          </a:ln>
        </p:spPr>
      </p:sp>
      <p:sp>
        <p:nvSpPr>
          <p:cNvPr id="410" name="Line 12"/>
          <p:cNvSpPr/>
          <p:nvPr/>
        </p:nvSpPr>
        <p:spPr>
          <a:xfrm flipV="1">
            <a:off x="9696240" y="1705680"/>
            <a:ext cx="0" cy="720000"/>
          </a:xfrm>
          <a:prstGeom prst="line">
            <a:avLst/>
          </a:prstGeom>
          <a:ln w="6480">
            <a:solidFill>
              <a:srgbClr val="3494BA"/>
            </a:solidFill>
            <a:miter/>
          </a:ln>
        </p:spPr>
      </p:sp>
      <p:sp>
        <p:nvSpPr>
          <p:cNvPr id="411" name="CustomShape 13"/>
          <p:cNvSpPr/>
          <p:nvPr/>
        </p:nvSpPr>
        <p:spPr>
          <a:xfrm>
            <a:off x="10666440" y="1240560"/>
            <a:ext cx="799920" cy="719640"/>
          </a:xfrm>
          <a:prstGeom prst="rect">
            <a:avLst/>
          </a:prstGeom>
          <a:solidFill>
            <a:srgbClr val="3494BA"/>
          </a:solidFill>
          <a:ln w="12600">
            <a:solidFill>
              <a:srgbClr val="266D89"/>
            </a:solidFill>
            <a:miter/>
          </a:ln>
        </p:spPr>
        <p:txBody>
          <a:bodyPr lIns="90000" tIns="45000" rIns="90000" bIns="45000" anchor="ctr"/>
          <a:lstStyle/>
          <a:p>
            <a:pPr algn="ctr">
              <a:lnSpc>
                <a:spcPct val="100000"/>
              </a:lnSpc>
            </a:pPr>
            <a:r>
              <a:rPr lang="en-US">
                <a:solidFill>
                  <a:srgbClr val="FFFFFF"/>
                </a:solidFill>
                <a:latin typeface="Times New Roman"/>
                <a:ea typeface="宋体"/>
              </a:rPr>
              <a:t>修复完成</a:t>
            </a:r>
            <a:endParaRPr/>
          </a:p>
        </p:txBody>
      </p:sp>
      <p:pic>
        <p:nvPicPr>
          <p:cNvPr id="412" name="图片 14"/>
          <p:cNvPicPr/>
          <p:nvPr/>
        </p:nvPicPr>
        <p:blipFill>
          <a:blip r:embed="rId2"/>
          <a:stretch>
            <a:fillRect/>
          </a:stretch>
        </p:blipFill>
        <p:spPr>
          <a:xfrm>
            <a:off x="1008360" y="3664080"/>
            <a:ext cx="3595320" cy="2406600"/>
          </a:xfrm>
          <a:prstGeom prst="rect">
            <a:avLst/>
          </a:prstGeom>
          <a:ln>
            <a:noFill/>
          </a:ln>
        </p:spPr>
      </p:pic>
      <p:sp>
        <p:nvSpPr>
          <p:cNvPr id="413" name="CustomShape 14"/>
          <p:cNvSpPr/>
          <p:nvPr/>
        </p:nvSpPr>
        <p:spPr>
          <a:xfrm>
            <a:off x="4940280" y="4343400"/>
            <a:ext cx="6832080" cy="1048320"/>
          </a:xfrm>
          <a:prstGeom prst="rect">
            <a:avLst/>
          </a:prstGeom>
          <a:noFill/>
          <a:ln>
            <a:noFill/>
          </a:ln>
        </p:spPr>
      </p:sp>
      <p:sp>
        <p:nvSpPr>
          <p:cNvPr id="414" name="CustomShape 15"/>
          <p:cNvSpPr/>
          <p:nvPr/>
        </p:nvSpPr>
        <p:spPr>
          <a:xfrm>
            <a:off x="4940280" y="4343400"/>
            <a:ext cx="6832080" cy="1048320"/>
          </a:xfrm>
          <a:prstGeom prst="rect">
            <a:avLst/>
          </a:prstGeom>
          <a:blipFill>
            <a:blip r:embed="rId3"/>
            <a:stretch>
              <a:fillRect/>
            </a:stretch>
          </a:blipFill>
          <a:ln>
            <a:noFill/>
          </a:ln>
        </p:spPr>
        <p:txBody>
          <a:bodyPr lIns="90000" tIns="45000" rIns="90000" bIns="45000"/>
          <a:lstStyle/>
          <a:p>
            <a:pPr>
              <a:lnSpc>
                <a:spcPct val="100000"/>
              </a:lnSpc>
            </a:pPr>
            <a:r>
              <a:rPr lang="en-US">
                <a:solidFill>
                  <a:srgbClr val="000000"/>
                </a:solidFill>
                <a:latin typeface="Times New Roman"/>
                <a:ea typeface="宋体"/>
              </a:rPr>
              <a:t> </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smtClean="0"/>
              <a:t>进行中</a:t>
            </a:r>
            <a:endParaRPr kumimoji="1" lang="zh-CN" altLang="en-US" dirty="0"/>
          </a:p>
        </p:txBody>
      </p:sp>
      <p:pic>
        <p:nvPicPr>
          <p:cNvPr id="24" name="图片 23"/>
          <p:cNvPicPr>
            <a:picLocks noChangeAspect="1"/>
          </p:cNvPicPr>
          <p:nvPr/>
        </p:nvPicPr>
        <p:blipFill rotWithShape="1">
          <a:blip r:embed="rId2">
            <a:extLst>
              <a:ext uri="{BEBA8EAE-BF5A-486C-A8C5-ECC9F3942E4B}">
                <a14:imgProps xmlns="" xmlns:a14="http://schemas.microsoft.com/office/drawing/2010/main">
                  <a14:imgLayer r:embed="">
                    <a14:imgEffect>
                      <a14:saturation sat="33000"/>
                    </a14:imgEffect>
                  </a14:imgLayer>
                </a14:imgProps>
              </a:ext>
              <a:ext uri="{28A0092B-C50C-407E-A947-70E740481C1C}">
                <a14:useLocalDpi xmlns="" xmlns:a14="http://schemas.microsoft.com/office/drawing/2010/main" val="0"/>
              </a:ext>
            </a:extLst>
          </a:blip>
          <a:srcRect l="110" t="4" r="375" b="62724"/>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200" dirty="0">
                <a:solidFill>
                  <a:schemeClr val="bg1">
                    <a:lumMod val="50000"/>
                  </a:schemeClr>
                </a:solidFill>
              </a:rPr>
              <a:t>韧性为研究供水管网震后供水能力以及恢复到震前供水能力的能力提供了新的角度。方方东平等</a:t>
            </a:r>
            <a:r>
              <a:rPr lang="en-US" altLang="zh-CN" sz="1200" dirty="0">
                <a:solidFill>
                  <a:schemeClr val="bg1">
                    <a:lumMod val="50000"/>
                  </a:schemeClr>
                </a:solidFill>
              </a:rPr>
              <a:t>(</a:t>
            </a:r>
            <a:r>
              <a:rPr lang="zh-CN" altLang="en-US" sz="1200" dirty="0">
                <a:solidFill>
                  <a:schemeClr val="bg1">
                    <a:lumMod val="50000"/>
                  </a:schemeClr>
                </a:solidFill>
              </a:rPr>
              <a:t>方等 </a:t>
            </a:r>
            <a:r>
              <a:rPr lang="en-US" altLang="zh-CN" sz="1200" dirty="0">
                <a:solidFill>
                  <a:schemeClr val="bg1">
                    <a:lumMod val="50000"/>
                  </a:schemeClr>
                </a:solidFill>
              </a:rPr>
              <a:t>2017)</a:t>
            </a:r>
            <a:r>
              <a:rPr lang="zh-CN" altLang="en-US" sz="1200" dirty="0">
                <a:solidFill>
                  <a:schemeClr val="bg1">
                    <a:lumMod val="50000"/>
                  </a:schemeClr>
                </a:solidFill>
              </a:rPr>
              <a:t>将城市韧性定义为：城市韧性是城市系统及其各类子系统在收到扰动时维持或迅速恢复其功能，并通过适应来更好的应对未来不确定性的能力。</a:t>
            </a:r>
            <a:r>
              <a:rPr lang="en-US" altLang="zh-CN" sz="1200" dirty="0" err="1">
                <a:solidFill>
                  <a:schemeClr val="bg1">
                    <a:lumMod val="50000"/>
                  </a:schemeClr>
                </a:solidFill>
              </a:rPr>
              <a:t>Bruneau</a:t>
            </a:r>
            <a:r>
              <a:rPr lang="en-US" altLang="zh-CN" sz="1200" dirty="0">
                <a:solidFill>
                  <a:schemeClr val="bg1">
                    <a:lumMod val="50000"/>
                  </a:schemeClr>
                </a:solidFill>
              </a:rPr>
              <a:t> et al.(</a:t>
            </a:r>
            <a:r>
              <a:rPr lang="en-US" altLang="zh-CN" sz="1200" dirty="0" err="1">
                <a:solidFill>
                  <a:schemeClr val="bg1">
                    <a:lumMod val="50000"/>
                  </a:schemeClr>
                </a:solidFill>
              </a:rPr>
              <a:t>Bruneau</a:t>
            </a:r>
            <a:r>
              <a:rPr lang="zh-CN" altLang="en-US" sz="1200" dirty="0">
                <a:solidFill>
                  <a:schemeClr val="bg1">
                    <a:lumMod val="50000"/>
                  </a:schemeClr>
                </a:solidFill>
              </a:rPr>
              <a:t>等 </a:t>
            </a:r>
            <a:r>
              <a:rPr lang="en-US" altLang="zh-CN" sz="1200" dirty="0">
                <a:solidFill>
                  <a:schemeClr val="bg1">
                    <a:lumMod val="50000"/>
                  </a:schemeClr>
                </a:solidFill>
              </a:rPr>
              <a:t>2003)</a:t>
            </a:r>
            <a:r>
              <a:rPr lang="zh-CN" altLang="en-US" sz="1200" dirty="0">
                <a:solidFill>
                  <a:schemeClr val="bg1">
                    <a:lumMod val="50000"/>
                  </a:schemeClr>
                </a:solidFill>
              </a:rPr>
              <a:t>将基础设施系统灾害韧性定义为：降低灾害打击的可能性、承受灾害导致的功能下降、并快速恢复至正常功能状态的能力；根据系统灾后服务能力量化值与灾前相应值的比值表示灾后不同时刻点的系统服务比率</a:t>
            </a:r>
            <a:r>
              <a:rPr lang="en-US" altLang="zh-CN" sz="1200" dirty="0">
                <a:solidFill>
                  <a:schemeClr val="bg1">
                    <a:lumMod val="50000"/>
                  </a:schemeClr>
                </a:solidFill>
              </a:rPr>
              <a:t>Q(t)</a:t>
            </a:r>
            <a:r>
              <a:rPr lang="zh-CN" altLang="en-US" sz="1200" dirty="0">
                <a:solidFill>
                  <a:schemeClr val="bg1">
                    <a:lumMod val="50000"/>
                  </a:schemeClr>
                </a:solidFill>
              </a:rPr>
              <a:t>，采用灾后系统的服务比率曲线下属面积的积分表示系统灾害韧性指标。</a:t>
            </a:r>
            <a:endParaRPr lang="en-US" altLang="zh-CN" sz="1200" dirty="0">
              <a:solidFill>
                <a:schemeClr val="bg1">
                  <a:lumMod val="50000"/>
                </a:schemeClr>
              </a:solidFill>
            </a:endParaRPr>
          </a:p>
        </p:txBody>
      </p:sp>
      <p:sp>
        <p:nvSpPr>
          <p:cNvPr id="32" name="文本占位符 3"/>
          <p:cNvSpPr txBox="1">
            <a:spLocks/>
          </p:cNvSpPr>
          <p:nvPr/>
        </p:nvSpPr>
        <p:spPr>
          <a:xfrm>
            <a:off x="3836504" y="4248582"/>
            <a:ext cx="4651125"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b="1" dirty="0" smtClean="0">
                <a:solidFill>
                  <a:schemeClr val="tx1">
                    <a:lumMod val="75000"/>
                    <a:lumOff val="25000"/>
                  </a:schemeClr>
                </a:solidFill>
              </a:rPr>
              <a:t>供水管网震后恢复过程模型</a:t>
            </a:r>
            <a:endParaRPr kumimoji="1" lang="zh-CN" altLang="en-US" b="1" dirty="0">
              <a:solidFill>
                <a:schemeClr val="tx1">
                  <a:lumMod val="75000"/>
                  <a:lumOff val="25000"/>
                </a:schemeClr>
              </a:solidFill>
            </a:endParaRPr>
          </a:p>
        </p:txBody>
      </p:sp>
    </p:spTree>
    <p:extLst>
      <p:ext uri="{BB962C8B-B14F-4D97-AF65-F5344CB8AC3E}">
        <p14:creationId xmlns="" xmlns:p14="http://schemas.microsoft.com/office/powerpoint/2010/main" val="12388972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35240" y="251640"/>
            <a:ext cx="4961880" cy="405000"/>
          </a:xfrm>
          <a:prstGeom prst="rect">
            <a:avLst/>
          </a:prstGeom>
        </p:spPr>
        <p:txBody>
          <a:bodyPr lIns="90000" tIns="45000" rIns="90000" bIns="45000"/>
          <a:lstStyle/>
          <a:p>
            <a:pPr>
              <a:lnSpc>
                <a:spcPct val="130000"/>
              </a:lnSpc>
            </a:pPr>
            <a:r>
              <a:rPr lang="zh-CN" b="1" dirty="0">
                <a:solidFill>
                  <a:srgbClr val="404040"/>
                </a:solidFill>
                <a:latin typeface="Times New Roman"/>
                <a:ea typeface="宋体"/>
              </a:rPr>
              <a:t>供水管网震后恢复过程模型——离散事件模型</a:t>
            </a:r>
            <a:endParaRPr dirty="0"/>
          </a:p>
        </p:txBody>
      </p:sp>
      <p:sp>
        <p:nvSpPr>
          <p:cNvPr id="184" name="CustomShape 4"/>
          <p:cNvSpPr/>
          <p:nvPr/>
        </p:nvSpPr>
        <p:spPr>
          <a:xfrm>
            <a:off x="702000" y="1289880"/>
            <a:ext cx="3720600" cy="638922"/>
          </a:xfrm>
          <a:prstGeom prst="rect">
            <a:avLst/>
          </a:prstGeom>
          <a:noFill/>
          <a:ln>
            <a:noFill/>
          </a:ln>
        </p:spPr>
        <p:txBody>
          <a:bodyPr lIns="90000" tIns="45000" rIns="90000" bIns="45000"/>
          <a:lstStyle/>
          <a:p>
            <a:pPr>
              <a:lnSpc>
                <a:spcPct val="100000"/>
              </a:lnSpc>
            </a:pPr>
            <a:r>
              <a:rPr lang="en-US" b="1" dirty="0" err="1" smtClean="0">
                <a:solidFill>
                  <a:srgbClr val="000000"/>
                </a:solidFill>
                <a:latin typeface="Times New Roman"/>
                <a:ea typeface="宋体"/>
              </a:rPr>
              <a:t>离散事件模型</a:t>
            </a:r>
            <a:r>
              <a:rPr lang="en-US" dirty="0" err="1" smtClean="0">
                <a:solidFill>
                  <a:srgbClr val="000000"/>
                </a:solidFill>
                <a:latin typeface="Times New Roman"/>
                <a:ea typeface="宋体"/>
              </a:rPr>
              <a:t>中主要元素是</a:t>
            </a:r>
            <a:r>
              <a:rPr lang="en-US" b="1" dirty="0" err="1" smtClean="0">
                <a:solidFill>
                  <a:srgbClr val="000000"/>
                </a:solidFill>
                <a:latin typeface="Times New Roman"/>
                <a:ea typeface="宋体"/>
              </a:rPr>
              <a:t>实体</a:t>
            </a:r>
            <a:r>
              <a:rPr lang="en-US" dirty="0" err="1">
                <a:solidFill>
                  <a:srgbClr val="000000"/>
                </a:solidFill>
                <a:latin typeface="Times New Roman"/>
                <a:ea typeface="宋体"/>
              </a:rPr>
              <a:t>、</a:t>
            </a:r>
            <a:r>
              <a:rPr lang="en-US" b="1" dirty="0" err="1">
                <a:solidFill>
                  <a:srgbClr val="000000"/>
                </a:solidFill>
                <a:latin typeface="Times New Roman"/>
                <a:ea typeface="宋体"/>
              </a:rPr>
              <a:t>状态</a:t>
            </a:r>
            <a:r>
              <a:rPr lang="en-US" dirty="0" err="1">
                <a:solidFill>
                  <a:srgbClr val="000000"/>
                </a:solidFill>
                <a:latin typeface="Times New Roman"/>
                <a:ea typeface="宋体"/>
              </a:rPr>
              <a:t>、</a:t>
            </a:r>
            <a:r>
              <a:rPr lang="en-US" b="1" dirty="0" err="1" smtClean="0">
                <a:solidFill>
                  <a:srgbClr val="000000"/>
                </a:solidFill>
                <a:latin typeface="Times New Roman"/>
                <a:ea typeface="宋体"/>
              </a:rPr>
              <a:t>事件</a:t>
            </a:r>
            <a:r>
              <a:rPr lang="zh-CN" altLang="en-US" b="1" dirty="0">
                <a:solidFill>
                  <a:srgbClr val="000000"/>
                </a:solidFill>
                <a:latin typeface="Times New Roman"/>
                <a:ea typeface="宋体"/>
              </a:rPr>
              <a:t>。</a:t>
            </a:r>
            <a:endParaRPr dirty="0"/>
          </a:p>
        </p:txBody>
      </p:sp>
      <p:graphicFrame>
        <p:nvGraphicFramePr>
          <p:cNvPr id="185" name="表格 184"/>
          <p:cNvGraphicFramePr>
            <a:graphicFrameLocks noGrp="1"/>
          </p:cNvGraphicFramePr>
          <p:nvPr/>
        </p:nvGraphicFramePr>
        <p:xfrm>
          <a:off x="666712" y="2285992"/>
          <a:ext cx="3786214" cy="2286016"/>
        </p:xfrm>
        <a:graphic>
          <a:graphicData uri="http://schemas.openxmlformats.org/drawingml/2006/table">
            <a:tbl>
              <a:tblPr/>
              <a:tblGrid>
                <a:gridCol w="891683"/>
                <a:gridCol w="2894531"/>
              </a:tblGrid>
              <a:tr h="298176">
                <a:tc>
                  <a:txBody>
                    <a:bodyPr/>
                    <a:lstStyle/>
                    <a:p>
                      <a:pPr>
                        <a:spcAft>
                          <a:spcPts val="0"/>
                        </a:spcAft>
                      </a:pPr>
                      <a:r>
                        <a:rPr lang="zh-CN" altLang="en-US" sz="1800" i="1" kern="100" dirty="0" smtClean="0">
                          <a:latin typeface="Times New Roman"/>
                          <a:ea typeface="宋体"/>
                          <a:cs typeface="Times New Roman"/>
                        </a:rPr>
                        <a:t>元素</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800" i="1" kern="100" dirty="0" smtClean="0">
                          <a:latin typeface="Times New Roman"/>
                          <a:ea typeface="宋体"/>
                          <a:cs typeface="Times New Roman"/>
                        </a:rPr>
                        <a:t>供水管网中的元素</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spcAft>
                          <a:spcPts val="0"/>
                        </a:spcAft>
                      </a:pPr>
                      <a:r>
                        <a:rPr lang="zh-CN" altLang="en-US" sz="1800" i="1" kern="100" dirty="0" smtClean="0">
                          <a:latin typeface="Times New Roman"/>
                          <a:ea typeface="宋体"/>
                          <a:cs typeface="Times New Roman"/>
                        </a:rPr>
                        <a:t>实体</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800" i="1" kern="100" dirty="0" smtClean="0">
                          <a:latin typeface="Times New Roman"/>
                          <a:ea typeface="宋体"/>
                          <a:cs typeface="Times New Roman"/>
                        </a:rPr>
                        <a:t>管道</a:t>
                      </a:r>
                      <a:endParaRPr lang="zh-CN" sz="1800" i="1" kern="100" dirty="0">
                        <a:latin typeface="Times New Roman"/>
                        <a:ea typeface="宋体"/>
                        <a:cs typeface="Times New Roman"/>
                      </a:endParaRPr>
                    </a:p>
                    <a:p>
                      <a:pPr>
                        <a:spcAft>
                          <a:spcPts val="0"/>
                        </a:spcAft>
                      </a:pPr>
                      <a:r>
                        <a:rPr lang="zh-CN" altLang="en-US" sz="1800" i="1" kern="100" dirty="0" smtClean="0">
                          <a:latin typeface="Times New Roman"/>
                          <a:ea typeface="宋体"/>
                          <a:cs typeface="Times New Roman"/>
                        </a:rPr>
                        <a:t>维修队伍</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4832">
                <a:tc>
                  <a:txBody>
                    <a:bodyPr/>
                    <a:lstStyle/>
                    <a:p>
                      <a:pPr>
                        <a:spcAft>
                          <a:spcPts val="0"/>
                        </a:spcAft>
                      </a:pPr>
                      <a:r>
                        <a:rPr lang="zh-CN" altLang="en-US" sz="1800" i="1" kern="100" dirty="0" smtClean="0">
                          <a:latin typeface="Times New Roman"/>
                          <a:ea typeface="宋体"/>
                          <a:cs typeface="Times New Roman"/>
                        </a:rPr>
                        <a:t>事件</a:t>
                      </a:r>
                      <a:r>
                        <a:rPr lang="en-US" sz="1800" i="1" kern="100" dirty="0" smtClean="0">
                          <a:latin typeface="Times New Roman"/>
                          <a:ea typeface="宋体"/>
                          <a:cs typeface="Times New Roman"/>
                        </a:rPr>
                        <a:t> </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800" i="1" kern="100" dirty="0" smtClean="0">
                          <a:latin typeface="Times New Roman"/>
                          <a:ea typeface="宋体"/>
                          <a:cs typeface="Times New Roman"/>
                        </a:rPr>
                        <a:t>隔离管道</a:t>
                      </a:r>
                      <a:endParaRPr lang="zh-CN" sz="1800" i="1" kern="100" dirty="0">
                        <a:latin typeface="Times New Roman"/>
                        <a:ea typeface="宋体"/>
                        <a:cs typeface="Times New Roman"/>
                      </a:endParaRPr>
                    </a:p>
                    <a:p>
                      <a:pPr>
                        <a:spcAft>
                          <a:spcPts val="0"/>
                        </a:spcAft>
                      </a:pPr>
                      <a:r>
                        <a:rPr lang="zh-CN" altLang="en-US" sz="1800" i="1" kern="100" dirty="0" smtClean="0">
                          <a:latin typeface="Times New Roman"/>
                          <a:ea typeface="宋体"/>
                          <a:cs typeface="Times New Roman"/>
                        </a:rPr>
                        <a:t>修复管道</a:t>
                      </a:r>
                      <a:endParaRPr lang="en-US" altLang="zh-CN" sz="1800" i="1" kern="100" dirty="0" smtClean="0">
                        <a:latin typeface="Times New Roman"/>
                        <a:ea typeface="宋体"/>
                        <a:cs typeface="Times New Roman"/>
                      </a:endParaRPr>
                    </a:p>
                    <a:p>
                      <a:pPr>
                        <a:spcAft>
                          <a:spcPts val="0"/>
                        </a:spcAft>
                      </a:pPr>
                      <a:r>
                        <a:rPr lang="zh-CN" altLang="en-US" sz="1800" i="1" kern="100" dirty="0" smtClean="0">
                          <a:latin typeface="Times New Roman"/>
                          <a:ea typeface="宋体"/>
                          <a:cs typeface="Times New Roman"/>
                        </a:rPr>
                        <a:t>替换管道</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1504">
                <a:tc>
                  <a:txBody>
                    <a:bodyPr/>
                    <a:lstStyle/>
                    <a:p>
                      <a:pPr>
                        <a:spcAft>
                          <a:spcPts val="0"/>
                        </a:spcAft>
                      </a:pPr>
                      <a:r>
                        <a:rPr lang="zh-CN" altLang="en-US" sz="1800" i="1" kern="100" dirty="0" smtClean="0">
                          <a:latin typeface="Times New Roman"/>
                          <a:ea typeface="宋体"/>
                          <a:cs typeface="Times New Roman"/>
                        </a:rPr>
                        <a:t>变量</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zh-CN" altLang="en-US" sz="1800" i="1" kern="100" dirty="0" smtClean="0">
                          <a:latin typeface="Times New Roman"/>
                          <a:ea typeface="宋体"/>
                          <a:cs typeface="Times New Roman"/>
                        </a:rPr>
                        <a:t>管道的状态</a:t>
                      </a:r>
                      <a:endParaRPr lang="en-US" altLang="zh-CN" sz="1800" i="1" kern="100" dirty="0" smtClean="0">
                        <a:latin typeface="Times New Roman"/>
                        <a:ea typeface="宋体"/>
                        <a:cs typeface="Times New Roman"/>
                      </a:endParaRPr>
                    </a:p>
                    <a:p>
                      <a:pPr>
                        <a:spcAft>
                          <a:spcPts val="0"/>
                        </a:spcAft>
                      </a:pPr>
                      <a:r>
                        <a:rPr lang="zh-CN" altLang="en-US" sz="1800" i="1" kern="100" dirty="0" smtClean="0">
                          <a:latin typeface="Times New Roman"/>
                          <a:ea typeface="宋体"/>
                          <a:cs typeface="Times New Roman"/>
                        </a:rPr>
                        <a:t>维修队伍的状态</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953589" y="2610389"/>
            <a:ext cx="305301" cy="173038"/>
            <a:chOff x="3956259" y="1653380"/>
            <a:chExt cx="305301" cy="173038"/>
          </a:xfrm>
        </p:grpSpPr>
        <p:sp>
          <p:nvSpPr>
            <p:cNvPr id="3" name="椭圆 2"/>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4" name="直接箭头连接符 3"/>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a:spLocks noChangeAspect="1"/>
          </p:cNvSpPr>
          <p:nvPr/>
        </p:nvSpPr>
        <p:spPr>
          <a:xfrm>
            <a:off x="9017162" y="1545667"/>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8" name="直接连接符 7"/>
          <p:cNvCxnSpPr/>
          <p:nvPr/>
        </p:nvCxnSpPr>
        <p:spPr>
          <a:xfrm>
            <a:off x="8979062" y="1914832"/>
            <a:ext cx="2622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a:grpSpLocks noChangeAspect="1"/>
          </p:cNvGrpSpPr>
          <p:nvPr/>
        </p:nvGrpSpPr>
        <p:grpSpPr>
          <a:xfrm>
            <a:off x="9117245" y="3446473"/>
            <a:ext cx="41874" cy="129540"/>
            <a:chOff x="4909232" y="1471877"/>
            <a:chExt cx="183468" cy="567571"/>
          </a:xfrm>
        </p:grpSpPr>
        <p:sp>
          <p:nvSpPr>
            <p:cNvPr id="10" name="等腰三角形 9"/>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等腰三角形 10"/>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2" name="直接连接符 11"/>
            <p:cNvCxnSpPr>
              <a:stCxn id="11" idx="0"/>
              <a:endCxn id="1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椭圆 12"/>
          <p:cNvSpPr>
            <a:spLocks noChangeAspect="1"/>
          </p:cNvSpPr>
          <p:nvPr/>
        </p:nvSpPr>
        <p:spPr>
          <a:xfrm>
            <a:off x="6886904" y="273422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4" name="椭圆 13"/>
          <p:cNvSpPr>
            <a:spLocks noChangeAspect="1"/>
          </p:cNvSpPr>
          <p:nvPr/>
        </p:nvSpPr>
        <p:spPr>
          <a:xfrm>
            <a:off x="7608479" y="274089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5" name="椭圆 14"/>
          <p:cNvSpPr>
            <a:spLocks noChangeAspect="1"/>
          </p:cNvSpPr>
          <p:nvPr/>
        </p:nvSpPr>
        <p:spPr>
          <a:xfrm>
            <a:off x="6886904" y="344312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6" name="椭圆 15"/>
          <p:cNvSpPr>
            <a:spLocks noChangeAspect="1"/>
          </p:cNvSpPr>
          <p:nvPr/>
        </p:nvSpPr>
        <p:spPr>
          <a:xfrm>
            <a:off x="7608479" y="344312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7" name="椭圆 16"/>
          <p:cNvSpPr>
            <a:spLocks noChangeAspect="1"/>
          </p:cNvSpPr>
          <p:nvPr/>
        </p:nvSpPr>
        <p:spPr>
          <a:xfrm>
            <a:off x="8325824" y="274089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8" name="椭圆 17"/>
          <p:cNvSpPr>
            <a:spLocks noChangeAspect="1"/>
          </p:cNvSpPr>
          <p:nvPr/>
        </p:nvSpPr>
        <p:spPr>
          <a:xfrm>
            <a:off x="8327939" y="344312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9" name="椭圆 18"/>
          <p:cNvSpPr>
            <a:spLocks noChangeAspect="1"/>
          </p:cNvSpPr>
          <p:nvPr/>
        </p:nvSpPr>
        <p:spPr>
          <a:xfrm>
            <a:off x="6881189" y="416631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20" name="椭圆 19"/>
          <p:cNvSpPr>
            <a:spLocks noChangeAspect="1"/>
          </p:cNvSpPr>
          <p:nvPr/>
        </p:nvSpPr>
        <p:spPr>
          <a:xfrm>
            <a:off x="7608479" y="416631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21" name="椭圆 20"/>
          <p:cNvSpPr>
            <a:spLocks noChangeAspect="1"/>
          </p:cNvSpPr>
          <p:nvPr/>
        </p:nvSpPr>
        <p:spPr>
          <a:xfrm>
            <a:off x="8325824" y="4172978"/>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22" name="直接连接符 21"/>
          <p:cNvCxnSpPr>
            <a:stCxn id="13" idx="6"/>
            <a:endCxn id="14" idx="2"/>
          </p:cNvCxnSpPr>
          <p:nvPr/>
        </p:nvCxnSpPr>
        <p:spPr>
          <a:xfrm>
            <a:off x="7008404" y="2794948"/>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a:off x="7729979" y="2801616"/>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4"/>
            <a:endCxn id="18" idx="0"/>
          </p:cNvCxnSpPr>
          <p:nvPr/>
        </p:nvCxnSpPr>
        <p:spPr>
          <a:xfrm>
            <a:off x="8386574" y="2862338"/>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4"/>
            <a:endCxn id="21" idx="0"/>
          </p:cNvCxnSpPr>
          <p:nvPr/>
        </p:nvCxnSpPr>
        <p:spPr>
          <a:xfrm flipH="1">
            <a:off x="8386574" y="3564568"/>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2"/>
            <a:endCxn id="16" idx="6"/>
          </p:cNvCxnSpPr>
          <p:nvPr/>
        </p:nvCxnSpPr>
        <p:spPr>
          <a:xfrm flipH="1">
            <a:off x="7729979" y="3503846"/>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4" idx="4"/>
            <a:endCxn id="16" idx="0"/>
          </p:cNvCxnSpPr>
          <p:nvPr/>
        </p:nvCxnSpPr>
        <p:spPr>
          <a:xfrm>
            <a:off x="7669229" y="2862338"/>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4"/>
            <a:endCxn id="15" idx="0"/>
          </p:cNvCxnSpPr>
          <p:nvPr/>
        </p:nvCxnSpPr>
        <p:spPr>
          <a:xfrm>
            <a:off x="6947654" y="2855670"/>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6"/>
            <a:endCxn id="16" idx="2"/>
          </p:cNvCxnSpPr>
          <p:nvPr/>
        </p:nvCxnSpPr>
        <p:spPr>
          <a:xfrm>
            <a:off x="7008404" y="3503846"/>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5" idx="4"/>
            <a:endCxn id="19" idx="0"/>
          </p:cNvCxnSpPr>
          <p:nvPr/>
        </p:nvCxnSpPr>
        <p:spPr>
          <a:xfrm flipH="1">
            <a:off x="6941939" y="3564568"/>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9" idx="6"/>
            <a:endCxn id="20" idx="2"/>
          </p:cNvCxnSpPr>
          <p:nvPr/>
        </p:nvCxnSpPr>
        <p:spPr>
          <a:xfrm>
            <a:off x="7002689" y="4227032"/>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6" idx="4"/>
            <a:endCxn id="20" idx="0"/>
          </p:cNvCxnSpPr>
          <p:nvPr/>
        </p:nvCxnSpPr>
        <p:spPr>
          <a:xfrm>
            <a:off x="7669229" y="3564568"/>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0" idx="6"/>
            <a:endCxn id="21" idx="2"/>
          </p:cNvCxnSpPr>
          <p:nvPr/>
        </p:nvCxnSpPr>
        <p:spPr>
          <a:xfrm>
            <a:off x="7729979" y="4227032"/>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6090506" y="4095217"/>
            <a:ext cx="259715" cy="241300"/>
            <a:chOff x="6090285" y="4146550"/>
            <a:chExt cx="259715" cy="241300"/>
          </a:xfrm>
        </p:grpSpPr>
        <p:cxnSp>
          <p:nvCxnSpPr>
            <p:cNvPr id="35" name="直接连接符 34"/>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等腰三角形 38"/>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40" name="直接连接符 39"/>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p:cNvCxnSpPr>
            <a:stCxn id="19" idx="2"/>
          </p:cNvCxnSpPr>
          <p:nvPr/>
        </p:nvCxnSpPr>
        <p:spPr>
          <a:xfrm flipH="1">
            <a:off x="6350221" y="4227032"/>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8125314" y="3782982"/>
            <a:ext cx="305301" cy="173038"/>
            <a:chOff x="3956259" y="1653380"/>
            <a:chExt cx="305301" cy="173038"/>
          </a:xfrm>
        </p:grpSpPr>
        <p:sp>
          <p:nvSpPr>
            <p:cNvPr id="44" name="椭圆 43"/>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45" name="直接箭头连接符 44"/>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46"/>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8125261" y="3066212"/>
            <a:ext cx="305301" cy="173038"/>
            <a:chOff x="3956259" y="1653380"/>
            <a:chExt cx="305301" cy="173038"/>
          </a:xfrm>
        </p:grpSpPr>
        <p:sp>
          <p:nvSpPr>
            <p:cNvPr id="49" name="椭圆 48"/>
            <p:cNvSpPr>
              <a:spLocks noChangeAspect="1"/>
            </p:cNvSpPr>
            <p:nvPr/>
          </p:nvSpPr>
          <p:spPr>
            <a:xfrm>
              <a:off x="4180560" y="1689893"/>
              <a:ext cx="81000" cy="80963"/>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50" name="直接箭头连接符 49"/>
            <p:cNvCxnSpPr/>
            <p:nvPr/>
          </p:nvCxnSpPr>
          <p:spPr>
            <a:xfrm flipH="1" flipV="1">
              <a:off x="3956259" y="1734340"/>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1" name="任意多边形 50"/>
            <p:cNvSpPr/>
            <p:nvPr/>
          </p:nvSpPr>
          <p:spPr>
            <a:xfrm>
              <a:off x="4010084" y="1653380"/>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a:off x="4020583" y="1737518"/>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7198634" y="3252116"/>
            <a:ext cx="173038" cy="315545"/>
            <a:chOff x="5541385" y="3415764"/>
            <a:chExt cx="173038" cy="315545"/>
          </a:xfrm>
        </p:grpSpPr>
        <p:sp>
          <p:nvSpPr>
            <p:cNvPr id="54" name="乘号 53"/>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5" name="直接箭头连接符 54"/>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6" name="任意多边形 55"/>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a:grpSpLocks noChangeAspect="1"/>
          </p:cNvGrpSpPr>
          <p:nvPr/>
        </p:nvGrpSpPr>
        <p:grpSpPr>
          <a:xfrm>
            <a:off x="7539322" y="3434751"/>
            <a:ext cx="41874" cy="129540"/>
            <a:chOff x="4909232" y="1471877"/>
            <a:chExt cx="183468" cy="567571"/>
          </a:xfrm>
        </p:grpSpPr>
        <p:sp>
          <p:nvSpPr>
            <p:cNvPr id="59" name="等腰三角形 58"/>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等腰三角形 59"/>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1" name="直接连接符 60"/>
            <p:cNvCxnSpPr>
              <a:stCxn id="60" idx="0"/>
              <a:endCxn id="5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a:grpSpLocks noChangeAspect="1"/>
          </p:cNvGrpSpPr>
          <p:nvPr/>
        </p:nvGrpSpPr>
        <p:grpSpPr>
          <a:xfrm>
            <a:off x="7036518" y="3432343"/>
            <a:ext cx="41874" cy="129540"/>
            <a:chOff x="4909232" y="1471877"/>
            <a:chExt cx="183468" cy="567571"/>
          </a:xfrm>
        </p:grpSpPr>
        <p:sp>
          <p:nvSpPr>
            <p:cNvPr id="63" name="等腰三角形 6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等腰三角形 6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5" name="直接连接符 64"/>
            <p:cNvCxnSpPr>
              <a:stCxn id="64" idx="0"/>
              <a:endCxn id="6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a:grpSpLocks noChangeAspect="1"/>
          </p:cNvGrpSpPr>
          <p:nvPr/>
        </p:nvGrpSpPr>
        <p:grpSpPr>
          <a:xfrm>
            <a:off x="7042502" y="2728591"/>
            <a:ext cx="41874" cy="129540"/>
            <a:chOff x="4909232" y="1471877"/>
            <a:chExt cx="183468" cy="567571"/>
          </a:xfrm>
        </p:grpSpPr>
        <p:sp>
          <p:nvSpPr>
            <p:cNvPr id="67" name="等腰三角形 66"/>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等腰三角形 67"/>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9" name="直接连接符 68"/>
            <p:cNvCxnSpPr>
              <a:stCxn id="68" idx="0"/>
              <a:endCxn id="6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a:grpSpLocks noChangeAspect="1"/>
          </p:cNvGrpSpPr>
          <p:nvPr/>
        </p:nvGrpSpPr>
        <p:grpSpPr>
          <a:xfrm>
            <a:off x="8208184" y="2735007"/>
            <a:ext cx="41874" cy="129540"/>
            <a:chOff x="4909232" y="1471877"/>
            <a:chExt cx="183468" cy="567571"/>
          </a:xfrm>
        </p:grpSpPr>
        <p:sp>
          <p:nvSpPr>
            <p:cNvPr id="71" name="等腰三角形 70"/>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2" name="等腰三角形 71"/>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3" name="直接连接符 72"/>
            <p:cNvCxnSpPr>
              <a:stCxn id="72" idx="0"/>
              <a:endCxn id="7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a:grpSpLocks noChangeAspect="1"/>
          </p:cNvGrpSpPr>
          <p:nvPr/>
        </p:nvGrpSpPr>
        <p:grpSpPr>
          <a:xfrm>
            <a:off x="6415308" y="4149564"/>
            <a:ext cx="41874" cy="129540"/>
            <a:chOff x="4909232" y="1471877"/>
            <a:chExt cx="183468" cy="567571"/>
          </a:xfrm>
        </p:grpSpPr>
        <p:sp>
          <p:nvSpPr>
            <p:cNvPr id="75" name="等腰三角形 7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6" name="等腰三角形 7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7" name="直接连接符 76"/>
            <p:cNvCxnSpPr>
              <a:stCxn id="76" idx="0"/>
              <a:endCxn id="7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a:grpSpLocks noChangeAspect="1"/>
          </p:cNvGrpSpPr>
          <p:nvPr/>
        </p:nvGrpSpPr>
        <p:grpSpPr>
          <a:xfrm>
            <a:off x="8246920" y="3450559"/>
            <a:ext cx="41874" cy="129540"/>
            <a:chOff x="4909232" y="1471877"/>
            <a:chExt cx="183468" cy="567571"/>
          </a:xfrm>
        </p:grpSpPr>
        <p:sp>
          <p:nvSpPr>
            <p:cNvPr id="79" name="等腰三角形 78"/>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等腰三角形 79"/>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1" name="直接连接符 80"/>
            <p:cNvCxnSpPr>
              <a:stCxn id="80" idx="0"/>
              <a:endCxn id="79"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2" name="组合 81"/>
          <p:cNvGrpSpPr>
            <a:grpSpLocks noChangeAspect="1"/>
          </p:cNvGrpSpPr>
          <p:nvPr/>
        </p:nvGrpSpPr>
        <p:grpSpPr>
          <a:xfrm>
            <a:off x="8235046" y="4166851"/>
            <a:ext cx="41874" cy="129540"/>
            <a:chOff x="4909232" y="1471877"/>
            <a:chExt cx="183468" cy="567571"/>
          </a:xfrm>
        </p:grpSpPr>
        <p:sp>
          <p:nvSpPr>
            <p:cNvPr id="83" name="等腰三角形 8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等腰三角形 8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5" name="直接连接符 84"/>
            <p:cNvCxnSpPr>
              <a:stCxn id="84" idx="0"/>
              <a:endCxn id="8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6087453" y="915747"/>
            <a:ext cx="2358933" cy="1602291"/>
            <a:chOff x="8100592" y="1209106"/>
            <a:chExt cx="2358933" cy="1602291"/>
          </a:xfrm>
        </p:grpSpPr>
        <p:grpSp>
          <p:nvGrpSpPr>
            <p:cNvPr id="87" name="组合 77"/>
            <p:cNvGrpSpPr/>
            <p:nvPr/>
          </p:nvGrpSpPr>
          <p:grpSpPr>
            <a:xfrm>
              <a:off x="8100592" y="1209106"/>
              <a:ext cx="2358933" cy="1602291"/>
              <a:chOff x="5238852" y="1942862"/>
              <a:chExt cx="2358933" cy="1602291"/>
            </a:xfrm>
          </p:grpSpPr>
          <p:sp>
            <p:nvSpPr>
              <p:cNvPr id="116" name="椭圆 115"/>
              <p:cNvSpPr>
                <a:spLocks noChangeAspect="1"/>
              </p:cNvSpPr>
              <p:nvPr/>
            </p:nvSpPr>
            <p:spPr>
              <a:xfrm>
                <a:off x="6035250" y="1942862"/>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17" name="椭圆 116"/>
              <p:cNvSpPr>
                <a:spLocks noChangeAspect="1"/>
              </p:cNvSpPr>
              <p:nvPr/>
            </p:nvSpPr>
            <p:spPr>
              <a:xfrm>
                <a:off x="6756825"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18" name="椭圆 117"/>
              <p:cNvSpPr>
                <a:spLocks noChangeAspect="1"/>
              </p:cNvSpPr>
              <p:nvPr/>
            </p:nvSpPr>
            <p:spPr>
              <a:xfrm>
                <a:off x="6035250"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19" name="椭圆 118"/>
              <p:cNvSpPr>
                <a:spLocks noChangeAspect="1"/>
              </p:cNvSpPr>
              <p:nvPr/>
            </p:nvSpPr>
            <p:spPr>
              <a:xfrm>
                <a:off x="675682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20" name="椭圆 119"/>
              <p:cNvSpPr>
                <a:spLocks noChangeAspect="1"/>
              </p:cNvSpPr>
              <p:nvPr/>
            </p:nvSpPr>
            <p:spPr>
              <a:xfrm>
                <a:off x="7474170" y="194953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21" name="椭圆 120"/>
              <p:cNvSpPr>
                <a:spLocks noChangeAspect="1"/>
              </p:cNvSpPr>
              <p:nvPr/>
            </p:nvSpPr>
            <p:spPr>
              <a:xfrm>
                <a:off x="7476285" y="2651760"/>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22" name="椭圆 121"/>
              <p:cNvSpPr>
                <a:spLocks noChangeAspect="1"/>
              </p:cNvSpPr>
              <p:nvPr/>
            </p:nvSpPr>
            <p:spPr>
              <a:xfrm>
                <a:off x="602953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23" name="椭圆 122"/>
              <p:cNvSpPr>
                <a:spLocks noChangeAspect="1"/>
              </p:cNvSpPr>
              <p:nvPr/>
            </p:nvSpPr>
            <p:spPr>
              <a:xfrm>
                <a:off x="6756825" y="3374946"/>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sp>
            <p:nvSpPr>
              <p:cNvPr id="124" name="椭圆 123"/>
              <p:cNvSpPr>
                <a:spLocks noChangeAspect="1"/>
              </p:cNvSpPr>
              <p:nvPr/>
            </p:nvSpPr>
            <p:spPr>
              <a:xfrm>
                <a:off x="7474170" y="3381614"/>
                <a:ext cx="121500" cy="1214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125" name="直接连接符 124"/>
              <p:cNvCxnSpPr>
                <a:stCxn id="116" idx="6"/>
                <a:endCxn id="117" idx="2"/>
              </p:cNvCxnSpPr>
              <p:nvPr/>
            </p:nvCxnSpPr>
            <p:spPr>
              <a:xfrm>
                <a:off x="6156750" y="2003584"/>
                <a:ext cx="60007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7" idx="6"/>
                <a:endCxn id="120" idx="2"/>
              </p:cNvCxnSpPr>
              <p:nvPr/>
            </p:nvCxnSpPr>
            <p:spPr>
              <a:xfrm>
                <a:off x="6878325" y="2010252"/>
                <a:ext cx="59584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0" idx="4"/>
                <a:endCxn id="121" idx="0"/>
              </p:cNvCxnSpPr>
              <p:nvPr/>
            </p:nvCxnSpPr>
            <p:spPr>
              <a:xfrm>
                <a:off x="7534920" y="2070974"/>
                <a:ext cx="2115"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21" idx="4"/>
                <a:endCxn id="124" idx="0"/>
              </p:cNvCxnSpPr>
              <p:nvPr/>
            </p:nvCxnSpPr>
            <p:spPr>
              <a:xfrm flipH="1">
                <a:off x="7534920" y="2773204"/>
                <a:ext cx="2115" cy="6084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1" idx="2"/>
                <a:endCxn id="119" idx="6"/>
              </p:cNvCxnSpPr>
              <p:nvPr/>
            </p:nvCxnSpPr>
            <p:spPr>
              <a:xfrm flipH="1">
                <a:off x="6878325" y="2712482"/>
                <a:ext cx="597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17" idx="4"/>
                <a:endCxn id="119" idx="0"/>
              </p:cNvCxnSpPr>
              <p:nvPr/>
            </p:nvCxnSpPr>
            <p:spPr>
              <a:xfrm>
                <a:off x="6817575" y="2070974"/>
                <a:ext cx="0" cy="5807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16" idx="4"/>
                <a:endCxn id="118" idx="0"/>
              </p:cNvCxnSpPr>
              <p:nvPr/>
            </p:nvCxnSpPr>
            <p:spPr>
              <a:xfrm>
                <a:off x="6096000" y="2064306"/>
                <a:ext cx="0" cy="5874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18" idx="6"/>
                <a:endCxn id="119" idx="2"/>
              </p:cNvCxnSpPr>
              <p:nvPr/>
            </p:nvCxnSpPr>
            <p:spPr>
              <a:xfrm>
                <a:off x="6156750" y="2712482"/>
                <a:ext cx="6000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18" idx="4"/>
                <a:endCxn id="122" idx="0"/>
              </p:cNvCxnSpPr>
              <p:nvPr/>
            </p:nvCxnSpPr>
            <p:spPr>
              <a:xfrm flipH="1">
                <a:off x="6090285" y="2773204"/>
                <a:ext cx="5715"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2" idx="6"/>
                <a:endCxn id="123" idx="2"/>
              </p:cNvCxnSpPr>
              <p:nvPr/>
            </p:nvCxnSpPr>
            <p:spPr>
              <a:xfrm>
                <a:off x="6151035" y="3435668"/>
                <a:ext cx="6057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19" idx="4"/>
                <a:endCxn id="123" idx="0"/>
              </p:cNvCxnSpPr>
              <p:nvPr/>
            </p:nvCxnSpPr>
            <p:spPr>
              <a:xfrm>
                <a:off x="6817575" y="2773204"/>
                <a:ext cx="0" cy="6017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3" idx="6"/>
                <a:endCxn id="124" idx="2"/>
              </p:cNvCxnSpPr>
              <p:nvPr/>
            </p:nvCxnSpPr>
            <p:spPr>
              <a:xfrm>
                <a:off x="6878325" y="3435668"/>
                <a:ext cx="595845" cy="66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组合 74"/>
              <p:cNvGrpSpPr/>
              <p:nvPr/>
            </p:nvGrpSpPr>
            <p:grpSpPr>
              <a:xfrm>
                <a:off x="5238852" y="3303853"/>
                <a:ext cx="259715" cy="241300"/>
                <a:chOff x="6090285" y="4146550"/>
                <a:chExt cx="259715" cy="241300"/>
              </a:xfrm>
            </p:grpSpPr>
            <p:cxnSp>
              <p:nvCxnSpPr>
                <p:cNvPr id="139" name="直接连接符 138"/>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等腰三角形 142"/>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144" name="直接连接符 143"/>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8" name="直接连接符 137"/>
              <p:cNvCxnSpPr>
                <a:stCxn id="122" idx="2"/>
              </p:cNvCxnSpPr>
              <p:nvPr/>
            </p:nvCxnSpPr>
            <p:spPr>
              <a:xfrm flipH="1">
                <a:off x="5498567" y="3435668"/>
                <a:ext cx="530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组合 206"/>
            <p:cNvGrpSpPr>
              <a:grpSpLocks noChangeAspect="1"/>
            </p:cNvGrpSpPr>
            <p:nvPr/>
          </p:nvGrpSpPr>
          <p:grpSpPr>
            <a:xfrm>
              <a:off x="9564779" y="1924623"/>
              <a:ext cx="41874" cy="129540"/>
              <a:chOff x="4909232" y="1471877"/>
              <a:chExt cx="183468" cy="567571"/>
            </a:xfrm>
          </p:grpSpPr>
          <p:sp>
            <p:nvSpPr>
              <p:cNvPr id="113" name="等腰三角形 112"/>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等腰三角形 113"/>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5" name="直接连接符 114"/>
              <p:cNvCxnSpPr>
                <a:stCxn id="114" idx="0"/>
                <a:endCxn id="113"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0" name="组合 210"/>
            <p:cNvGrpSpPr>
              <a:grpSpLocks noChangeAspect="1"/>
            </p:cNvGrpSpPr>
            <p:nvPr/>
          </p:nvGrpSpPr>
          <p:grpSpPr>
            <a:xfrm>
              <a:off x="9061975" y="1922215"/>
              <a:ext cx="41874" cy="129540"/>
              <a:chOff x="4909232" y="1471877"/>
              <a:chExt cx="183468" cy="567571"/>
            </a:xfrm>
          </p:grpSpPr>
          <p:sp>
            <p:nvSpPr>
              <p:cNvPr id="110" name="等腰三角形 109"/>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等腰三角形 110"/>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12" name="直接连接符 111"/>
              <p:cNvCxnSpPr>
                <a:stCxn id="111" idx="0"/>
                <a:endCxn id="110"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1" name="组合 214"/>
            <p:cNvGrpSpPr>
              <a:grpSpLocks noChangeAspect="1"/>
            </p:cNvGrpSpPr>
            <p:nvPr/>
          </p:nvGrpSpPr>
          <p:grpSpPr>
            <a:xfrm>
              <a:off x="9067959" y="1218463"/>
              <a:ext cx="41874" cy="129540"/>
              <a:chOff x="4909232" y="1471877"/>
              <a:chExt cx="183468" cy="567571"/>
            </a:xfrm>
          </p:grpSpPr>
          <p:sp>
            <p:nvSpPr>
              <p:cNvPr id="107" name="等腰三角形 106"/>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等腰三角形 107"/>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9" name="直接连接符 108"/>
              <p:cNvCxnSpPr>
                <a:stCxn id="108" idx="0"/>
                <a:endCxn id="107"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2" name="组合 218"/>
            <p:cNvGrpSpPr>
              <a:grpSpLocks noChangeAspect="1"/>
            </p:cNvGrpSpPr>
            <p:nvPr/>
          </p:nvGrpSpPr>
          <p:grpSpPr>
            <a:xfrm>
              <a:off x="10233641" y="1224879"/>
              <a:ext cx="41874" cy="129540"/>
              <a:chOff x="4909232" y="1471877"/>
              <a:chExt cx="183468" cy="567571"/>
            </a:xfrm>
          </p:grpSpPr>
          <p:sp>
            <p:nvSpPr>
              <p:cNvPr id="104" name="等腰三角形 103"/>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等腰三角形 104"/>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6" name="直接连接符 105"/>
              <p:cNvCxnSpPr>
                <a:stCxn id="105" idx="0"/>
                <a:endCxn id="104"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3" name="组合 222"/>
            <p:cNvGrpSpPr>
              <a:grpSpLocks noChangeAspect="1"/>
            </p:cNvGrpSpPr>
            <p:nvPr/>
          </p:nvGrpSpPr>
          <p:grpSpPr>
            <a:xfrm>
              <a:off x="8440765" y="2639436"/>
              <a:ext cx="41874" cy="129540"/>
              <a:chOff x="4909232" y="1471877"/>
              <a:chExt cx="183468" cy="567571"/>
            </a:xfrm>
          </p:grpSpPr>
          <p:sp>
            <p:nvSpPr>
              <p:cNvPr id="101" name="等腰三角形 100"/>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2" name="等腰三角形 101"/>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3" name="直接连接符 102"/>
              <p:cNvCxnSpPr>
                <a:stCxn id="102" idx="0"/>
                <a:endCxn id="101"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94" name="组合 226"/>
            <p:cNvGrpSpPr>
              <a:grpSpLocks noChangeAspect="1"/>
            </p:cNvGrpSpPr>
            <p:nvPr/>
          </p:nvGrpSpPr>
          <p:grpSpPr>
            <a:xfrm>
              <a:off x="10272377" y="1927731"/>
              <a:ext cx="41874" cy="129540"/>
              <a:chOff x="4909232" y="1471877"/>
              <a:chExt cx="183468" cy="567571"/>
            </a:xfrm>
          </p:grpSpPr>
          <p:sp>
            <p:nvSpPr>
              <p:cNvPr id="98" name="等腰三角形 97"/>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9" name="等腰三角形 98"/>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00" name="直接连接符 99"/>
              <p:cNvCxnSpPr>
                <a:stCxn id="99" idx="0"/>
                <a:endCxn id="98"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7" name="组合 230"/>
            <p:cNvGrpSpPr>
              <a:grpSpLocks noChangeAspect="1"/>
            </p:cNvGrpSpPr>
            <p:nvPr/>
          </p:nvGrpSpPr>
          <p:grpSpPr>
            <a:xfrm>
              <a:off x="10260503" y="2650373"/>
              <a:ext cx="41874" cy="129540"/>
              <a:chOff x="4909232" y="1471877"/>
              <a:chExt cx="183468" cy="567571"/>
            </a:xfrm>
          </p:grpSpPr>
          <p:sp>
            <p:nvSpPr>
              <p:cNvPr id="95" name="等腰三角形 94"/>
              <p:cNvSpPr/>
              <p:nvPr/>
            </p:nvSpPr>
            <p:spPr>
              <a:xfrm>
                <a:off x="4909232" y="1887048"/>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等腰三角形 95"/>
              <p:cNvSpPr/>
              <p:nvPr/>
            </p:nvSpPr>
            <p:spPr>
              <a:xfrm rot="10800000">
                <a:off x="4914900" y="1471877"/>
                <a:ext cx="177800" cy="152400"/>
              </a:xfrm>
              <a:prstGeom prst="triangle">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97" name="直接连接符 96"/>
              <p:cNvCxnSpPr>
                <a:stCxn id="96" idx="0"/>
                <a:endCxn id="95" idx="0"/>
              </p:cNvCxnSpPr>
              <p:nvPr/>
            </p:nvCxnSpPr>
            <p:spPr>
              <a:xfrm flipH="1">
                <a:off x="4998132" y="1624277"/>
                <a:ext cx="5668" cy="262771"/>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46" name="文本框 236"/>
          <p:cNvSpPr txBox="1"/>
          <p:nvPr/>
        </p:nvSpPr>
        <p:spPr>
          <a:xfrm>
            <a:off x="6473096" y="2149237"/>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P1</a:t>
            </a:r>
            <a:endParaRPr lang="zh-CN" altLang="en-US" sz="1100" dirty="0">
              <a:latin typeface="Arial" panose="020B0604020202020204" pitchFamily="34" charset="0"/>
              <a:cs typeface="Arial" panose="020B0604020202020204" pitchFamily="34" charset="0"/>
            </a:endParaRPr>
          </a:p>
        </p:txBody>
      </p:sp>
      <p:sp>
        <p:nvSpPr>
          <p:cNvPr id="147" name="文本框 237"/>
          <p:cNvSpPr txBox="1"/>
          <p:nvPr/>
        </p:nvSpPr>
        <p:spPr>
          <a:xfrm>
            <a:off x="7099588" y="1443759"/>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P7</a:t>
            </a:r>
            <a:endParaRPr lang="zh-CN" altLang="en-US" sz="1100" dirty="0">
              <a:latin typeface="Arial" panose="020B0604020202020204" pitchFamily="34" charset="0"/>
              <a:cs typeface="Arial" panose="020B0604020202020204" pitchFamily="34" charset="0"/>
            </a:endParaRPr>
          </a:p>
        </p:txBody>
      </p:sp>
      <p:sp>
        <p:nvSpPr>
          <p:cNvPr id="148" name="文本框 238"/>
          <p:cNvSpPr txBox="1"/>
          <p:nvPr/>
        </p:nvSpPr>
        <p:spPr>
          <a:xfrm>
            <a:off x="7833497" y="1464928"/>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P8</a:t>
            </a:r>
            <a:endParaRPr lang="zh-CN" altLang="en-US" sz="1100" dirty="0">
              <a:latin typeface="Arial" panose="020B0604020202020204" pitchFamily="34" charset="0"/>
              <a:cs typeface="Arial" panose="020B0604020202020204" pitchFamily="34" charset="0"/>
            </a:endParaRPr>
          </a:p>
        </p:txBody>
      </p:sp>
      <p:sp>
        <p:nvSpPr>
          <p:cNvPr id="149" name="文本框 239"/>
          <p:cNvSpPr txBox="1"/>
          <p:nvPr/>
        </p:nvSpPr>
        <p:spPr>
          <a:xfrm rot="5400000">
            <a:off x="6621946" y="1928647"/>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P4</a:t>
            </a:r>
            <a:endParaRPr lang="zh-CN" altLang="en-US" sz="1100" dirty="0">
              <a:latin typeface="Arial" panose="020B0604020202020204" pitchFamily="34" charset="0"/>
              <a:cs typeface="Arial" panose="020B0604020202020204" pitchFamily="34" charset="0"/>
            </a:endParaRPr>
          </a:p>
        </p:txBody>
      </p:sp>
      <p:sp>
        <p:nvSpPr>
          <p:cNvPr id="150" name="文本框 240"/>
          <p:cNvSpPr txBox="1"/>
          <p:nvPr/>
        </p:nvSpPr>
        <p:spPr>
          <a:xfrm rot="5400000">
            <a:off x="7365293" y="1966519"/>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P5</a:t>
            </a:r>
            <a:endParaRPr lang="zh-CN" altLang="en-US" sz="1100" dirty="0">
              <a:latin typeface="Arial" panose="020B0604020202020204" pitchFamily="34" charset="0"/>
              <a:cs typeface="Arial" panose="020B0604020202020204" pitchFamily="34" charset="0"/>
            </a:endParaRPr>
          </a:p>
        </p:txBody>
      </p:sp>
      <p:sp>
        <p:nvSpPr>
          <p:cNvPr id="151" name="文本框 241"/>
          <p:cNvSpPr txBox="1"/>
          <p:nvPr/>
        </p:nvSpPr>
        <p:spPr>
          <a:xfrm rot="5400000">
            <a:off x="8040026" y="1962922"/>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P6</a:t>
            </a:r>
            <a:endParaRPr lang="zh-CN" altLang="en-US" sz="1100" dirty="0">
              <a:latin typeface="Arial" panose="020B0604020202020204" pitchFamily="34" charset="0"/>
              <a:cs typeface="Arial" panose="020B0604020202020204" pitchFamily="34" charset="0"/>
            </a:endParaRPr>
          </a:p>
        </p:txBody>
      </p:sp>
      <p:sp>
        <p:nvSpPr>
          <p:cNvPr id="152" name="文本框 242"/>
          <p:cNvSpPr txBox="1"/>
          <p:nvPr/>
        </p:nvSpPr>
        <p:spPr>
          <a:xfrm>
            <a:off x="7066502" y="725856"/>
            <a:ext cx="43633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P12</a:t>
            </a:r>
            <a:endParaRPr lang="zh-CN" altLang="en-US" sz="1100" dirty="0">
              <a:latin typeface="Arial" panose="020B0604020202020204" pitchFamily="34" charset="0"/>
              <a:cs typeface="Arial" panose="020B0604020202020204" pitchFamily="34" charset="0"/>
            </a:endParaRPr>
          </a:p>
        </p:txBody>
      </p:sp>
      <p:sp>
        <p:nvSpPr>
          <p:cNvPr id="153" name="文本框 243"/>
          <p:cNvSpPr txBox="1"/>
          <p:nvPr/>
        </p:nvSpPr>
        <p:spPr>
          <a:xfrm>
            <a:off x="7819826" y="722907"/>
            <a:ext cx="43633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P13</a:t>
            </a:r>
            <a:endParaRPr lang="zh-CN" altLang="en-US" sz="1100" dirty="0">
              <a:latin typeface="Arial" panose="020B0604020202020204" pitchFamily="34" charset="0"/>
              <a:cs typeface="Arial" panose="020B0604020202020204" pitchFamily="34" charset="0"/>
            </a:endParaRPr>
          </a:p>
        </p:txBody>
      </p:sp>
      <p:sp>
        <p:nvSpPr>
          <p:cNvPr id="154" name="文本框 244"/>
          <p:cNvSpPr txBox="1"/>
          <p:nvPr/>
        </p:nvSpPr>
        <p:spPr>
          <a:xfrm rot="5400000">
            <a:off x="6621946" y="1160954"/>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P9</a:t>
            </a:r>
            <a:endParaRPr lang="zh-CN" altLang="en-US" sz="1100" dirty="0">
              <a:latin typeface="Arial" panose="020B0604020202020204" pitchFamily="34" charset="0"/>
              <a:cs typeface="Arial" panose="020B0604020202020204" pitchFamily="34" charset="0"/>
            </a:endParaRPr>
          </a:p>
        </p:txBody>
      </p:sp>
      <p:sp>
        <p:nvSpPr>
          <p:cNvPr id="155" name="文本框 245"/>
          <p:cNvSpPr txBox="1"/>
          <p:nvPr/>
        </p:nvSpPr>
        <p:spPr>
          <a:xfrm rot="5400000">
            <a:off x="7326019" y="1198826"/>
            <a:ext cx="43633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P10</a:t>
            </a:r>
            <a:endParaRPr lang="zh-CN" altLang="en-US" sz="1100" dirty="0">
              <a:latin typeface="Arial" panose="020B0604020202020204" pitchFamily="34" charset="0"/>
              <a:cs typeface="Arial" panose="020B0604020202020204" pitchFamily="34" charset="0"/>
            </a:endParaRPr>
          </a:p>
        </p:txBody>
      </p:sp>
      <p:sp>
        <p:nvSpPr>
          <p:cNvPr id="156" name="文本框 246"/>
          <p:cNvSpPr txBox="1"/>
          <p:nvPr/>
        </p:nvSpPr>
        <p:spPr>
          <a:xfrm rot="5400000">
            <a:off x="8000752" y="1195229"/>
            <a:ext cx="43633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P11</a:t>
            </a:r>
            <a:endParaRPr lang="zh-CN" altLang="en-US" sz="1100" dirty="0">
              <a:latin typeface="Arial" panose="020B0604020202020204" pitchFamily="34" charset="0"/>
              <a:cs typeface="Arial" panose="020B0604020202020204" pitchFamily="34" charset="0"/>
            </a:endParaRPr>
          </a:p>
        </p:txBody>
      </p:sp>
      <p:sp>
        <p:nvSpPr>
          <p:cNvPr id="157" name="矩形 156"/>
          <p:cNvSpPr/>
          <p:nvPr/>
        </p:nvSpPr>
        <p:spPr>
          <a:xfrm>
            <a:off x="8865170" y="989874"/>
            <a:ext cx="1581850" cy="3284123"/>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58" name="文本框 250"/>
          <p:cNvSpPr txBox="1"/>
          <p:nvPr/>
        </p:nvSpPr>
        <p:spPr>
          <a:xfrm>
            <a:off x="8926952" y="1076011"/>
            <a:ext cx="719531" cy="261610"/>
          </a:xfrm>
          <a:prstGeom prst="rect">
            <a:avLst/>
          </a:prstGeom>
          <a:noFill/>
        </p:spPr>
        <p:txBody>
          <a:bodyPr wrap="square" rtlCol="0">
            <a:spAutoFit/>
          </a:bodyPr>
          <a:lstStyle/>
          <a:p>
            <a:r>
              <a:rPr lang="en-US" altLang="zh-CN" sz="1100" dirty="0" smtClean="0">
                <a:latin typeface="Arial" panose="020B0604020202020204" pitchFamily="34" charset="0"/>
                <a:cs typeface="Arial" panose="020B0604020202020204" pitchFamily="34" charset="0"/>
              </a:rPr>
              <a:t>Legend</a:t>
            </a:r>
            <a:endParaRPr lang="zh-CN" altLang="en-US" sz="1100" dirty="0" smtClean="0">
              <a:latin typeface="Arial" panose="020B0604020202020204" pitchFamily="34" charset="0"/>
              <a:cs typeface="Arial" panose="020B0604020202020204" pitchFamily="34" charset="0"/>
            </a:endParaRPr>
          </a:p>
        </p:txBody>
      </p:sp>
      <p:cxnSp>
        <p:nvCxnSpPr>
          <p:cNvPr id="159" name="直接连接符 158"/>
          <p:cNvCxnSpPr/>
          <p:nvPr/>
        </p:nvCxnSpPr>
        <p:spPr>
          <a:xfrm>
            <a:off x="8926952" y="1334252"/>
            <a:ext cx="8328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文本框 253"/>
          <p:cNvSpPr txBox="1"/>
          <p:nvPr/>
        </p:nvSpPr>
        <p:spPr>
          <a:xfrm>
            <a:off x="9212568" y="1464928"/>
            <a:ext cx="835485"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User node</a:t>
            </a:r>
            <a:endParaRPr lang="zh-CN" altLang="en-US" sz="1100" dirty="0" smtClean="0">
              <a:latin typeface="Arial" panose="020B0604020202020204" pitchFamily="34" charset="0"/>
              <a:cs typeface="Arial" panose="020B0604020202020204" pitchFamily="34" charset="0"/>
            </a:endParaRPr>
          </a:p>
        </p:txBody>
      </p:sp>
      <p:sp>
        <p:nvSpPr>
          <p:cNvPr id="161" name="文本框 256"/>
          <p:cNvSpPr txBox="1"/>
          <p:nvPr/>
        </p:nvSpPr>
        <p:spPr>
          <a:xfrm>
            <a:off x="9212568" y="1765844"/>
            <a:ext cx="46839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Pipe</a:t>
            </a:r>
            <a:endParaRPr lang="zh-CN" altLang="en-US" sz="1100" dirty="0" smtClean="0">
              <a:latin typeface="Arial" panose="020B0604020202020204" pitchFamily="34" charset="0"/>
              <a:cs typeface="Arial" panose="020B0604020202020204" pitchFamily="34" charset="0"/>
            </a:endParaRPr>
          </a:p>
        </p:txBody>
      </p:sp>
      <p:grpSp>
        <p:nvGrpSpPr>
          <p:cNvPr id="162" name="组合 161"/>
          <p:cNvGrpSpPr/>
          <p:nvPr/>
        </p:nvGrpSpPr>
        <p:grpSpPr>
          <a:xfrm>
            <a:off x="8980352" y="2149237"/>
            <a:ext cx="259715" cy="241300"/>
            <a:chOff x="6090285" y="4146550"/>
            <a:chExt cx="259715" cy="241300"/>
          </a:xfrm>
        </p:grpSpPr>
        <p:cxnSp>
          <p:nvCxnSpPr>
            <p:cNvPr id="163" name="直接连接符 162"/>
            <p:cNvCxnSpPr/>
            <p:nvPr/>
          </p:nvCxnSpPr>
          <p:spPr>
            <a:xfrm>
              <a:off x="6090285"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092666" y="4379914"/>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V="1">
              <a:off x="6350000" y="4146550"/>
              <a:ext cx="0" cy="24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6095047" y="4241800"/>
              <a:ext cx="2470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等腰三角形 166"/>
            <p:cNvSpPr/>
            <p:nvPr/>
          </p:nvSpPr>
          <p:spPr>
            <a:xfrm rot="10800000">
              <a:off x="6174025" y="4171078"/>
              <a:ext cx="84296" cy="46195"/>
            </a:xfrm>
            <a:prstGeom prst="triangl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100" dirty="0" smtClean="0">
                <a:solidFill>
                  <a:schemeClr val="tx1"/>
                </a:solidFill>
                <a:latin typeface="Arial" panose="020B0604020202020204" pitchFamily="34" charset="0"/>
                <a:cs typeface="Arial" panose="020B0604020202020204" pitchFamily="34" charset="0"/>
              </a:endParaRPr>
            </a:p>
          </p:txBody>
        </p:sp>
        <p:cxnSp>
          <p:nvCxnSpPr>
            <p:cNvPr id="168" name="直接连接符 167"/>
            <p:cNvCxnSpPr/>
            <p:nvPr/>
          </p:nvCxnSpPr>
          <p:spPr>
            <a:xfrm>
              <a:off x="6186488" y="4267200"/>
              <a:ext cx="6707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6169262" y="4302919"/>
              <a:ext cx="10533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0" name="文本框 265"/>
          <p:cNvSpPr txBox="1"/>
          <p:nvPr/>
        </p:nvSpPr>
        <p:spPr>
          <a:xfrm>
            <a:off x="9224764" y="2568154"/>
            <a:ext cx="766557"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Pipe leak</a:t>
            </a:r>
            <a:endParaRPr lang="zh-CN" altLang="en-US" sz="1100" dirty="0" smtClean="0">
              <a:latin typeface="Arial" panose="020B0604020202020204" pitchFamily="34" charset="0"/>
              <a:cs typeface="Arial" panose="020B0604020202020204" pitchFamily="34" charset="0"/>
            </a:endParaRPr>
          </a:p>
        </p:txBody>
      </p:sp>
      <p:grpSp>
        <p:nvGrpSpPr>
          <p:cNvPr id="171" name="组合 170"/>
          <p:cNvGrpSpPr/>
          <p:nvPr/>
        </p:nvGrpSpPr>
        <p:grpSpPr>
          <a:xfrm rot="16200000">
            <a:off x="9031526" y="2939397"/>
            <a:ext cx="173038" cy="315545"/>
            <a:chOff x="5541385" y="3415764"/>
            <a:chExt cx="173038" cy="315545"/>
          </a:xfrm>
        </p:grpSpPr>
        <p:sp>
          <p:nvSpPr>
            <p:cNvPr id="172" name="乘号 171"/>
            <p:cNvSpPr>
              <a:spLocks noChangeAspect="1"/>
            </p:cNvSpPr>
            <p:nvPr/>
          </p:nvSpPr>
          <p:spPr>
            <a:xfrm>
              <a:off x="5562819" y="3593673"/>
              <a:ext cx="138108" cy="137636"/>
            </a:xfrm>
            <a:prstGeom prst="mathMultiply">
              <a:avLst/>
            </a:prstGeom>
            <a:solidFill>
              <a:srgbClr val="FF0000"/>
            </a:solidFill>
            <a:ln w="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73" name="直接箭头连接符 172"/>
            <p:cNvCxnSpPr/>
            <p:nvPr/>
          </p:nvCxnSpPr>
          <p:spPr>
            <a:xfrm rot="5400000" flipH="1" flipV="1">
              <a:off x="5522412" y="3526813"/>
              <a:ext cx="222100" cy="1"/>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4" name="任意多边形 173"/>
            <p:cNvSpPr/>
            <p:nvPr/>
          </p:nvSpPr>
          <p:spPr>
            <a:xfrm rot="5400000">
              <a:off x="5593773" y="3517214"/>
              <a:ext cx="168275" cy="73025"/>
            </a:xfrm>
            <a:custGeom>
              <a:avLst/>
              <a:gdLst>
                <a:gd name="connsiteX0" fmla="*/ 168275 w 168275"/>
                <a:gd name="connsiteY0" fmla="*/ 73025 h 73025"/>
                <a:gd name="connsiteX1" fmla="*/ 117475 w 168275"/>
                <a:gd name="connsiteY1" fmla="*/ 63500 h 73025"/>
                <a:gd name="connsiteX2" fmla="*/ 76200 w 168275"/>
                <a:gd name="connsiteY2" fmla="*/ 47625 h 73025"/>
                <a:gd name="connsiteX3" fmla="*/ 47625 w 168275"/>
                <a:gd name="connsiteY3" fmla="*/ 31750 h 73025"/>
                <a:gd name="connsiteX4" fmla="*/ 0 w 168275"/>
                <a:gd name="connsiteY4" fmla="*/ 0 h 7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75" h="73025">
                  <a:moveTo>
                    <a:pt x="168275" y="73025"/>
                  </a:moveTo>
                  <a:cubicBezTo>
                    <a:pt x="150548" y="70379"/>
                    <a:pt x="132821" y="67733"/>
                    <a:pt x="117475" y="63500"/>
                  </a:cubicBezTo>
                  <a:cubicBezTo>
                    <a:pt x="102129" y="59267"/>
                    <a:pt x="87842" y="52917"/>
                    <a:pt x="76200" y="47625"/>
                  </a:cubicBezTo>
                  <a:cubicBezTo>
                    <a:pt x="64558" y="42333"/>
                    <a:pt x="60325" y="39687"/>
                    <a:pt x="47625" y="31750"/>
                  </a:cubicBezTo>
                  <a:cubicBezTo>
                    <a:pt x="34925" y="23813"/>
                    <a:pt x="6879" y="4762"/>
                    <a:pt x="0" y="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任意多边形 174"/>
            <p:cNvSpPr/>
            <p:nvPr/>
          </p:nvSpPr>
          <p:spPr>
            <a:xfrm rot="5400000">
              <a:off x="5508047" y="3513425"/>
              <a:ext cx="155575" cy="88900"/>
            </a:xfrm>
            <a:custGeom>
              <a:avLst/>
              <a:gdLst>
                <a:gd name="connsiteX0" fmla="*/ 155575 w 155575"/>
                <a:gd name="connsiteY0" fmla="*/ 0 h 88900"/>
                <a:gd name="connsiteX1" fmla="*/ 92075 w 155575"/>
                <a:gd name="connsiteY1" fmla="*/ 25400 h 88900"/>
                <a:gd name="connsiteX2" fmla="*/ 47625 w 155575"/>
                <a:gd name="connsiteY2" fmla="*/ 41275 h 88900"/>
                <a:gd name="connsiteX3" fmla="*/ 19050 w 155575"/>
                <a:gd name="connsiteY3" fmla="*/ 66675 h 88900"/>
                <a:gd name="connsiteX4" fmla="*/ 0 w 155575"/>
                <a:gd name="connsiteY4" fmla="*/ 88900 h 88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575" h="88900">
                  <a:moveTo>
                    <a:pt x="155575" y="0"/>
                  </a:moveTo>
                  <a:lnTo>
                    <a:pt x="92075" y="25400"/>
                  </a:lnTo>
                  <a:cubicBezTo>
                    <a:pt x="74083" y="32279"/>
                    <a:pt x="59796" y="34396"/>
                    <a:pt x="47625" y="41275"/>
                  </a:cubicBezTo>
                  <a:cubicBezTo>
                    <a:pt x="35454" y="48154"/>
                    <a:pt x="26987" y="58738"/>
                    <a:pt x="19050" y="66675"/>
                  </a:cubicBezTo>
                  <a:cubicBezTo>
                    <a:pt x="11113" y="74612"/>
                    <a:pt x="5556" y="81756"/>
                    <a:pt x="0" y="88900"/>
                  </a:cubicBezTo>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6" name="文本框 273"/>
          <p:cNvSpPr txBox="1"/>
          <p:nvPr/>
        </p:nvSpPr>
        <p:spPr>
          <a:xfrm>
            <a:off x="9217725" y="2171198"/>
            <a:ext cx="788999"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Reservoir</a:t>
            </a:r>
            <a:endParaRPr lang="zh-CN" altLang="en-US" sz="1100" dirty="0" smtClean="0">
              <a:latin typeface="Arial" panose="020B0604020202020204" pitchFamily="34" charset="0"/>
              <a:cs typeface="Arial" panose="020B0604020202020204" pitchFamily="34" charset="0"/>
            </a:endParaRPr>
          </a:p>
        </p:txBody>
      </p:sp>
      <p:sp>
        <p:nvSpPr>
          <p:cNvPr id="177" name="文本框 275"/>
          <p:cNvSpPr txBox="1"/>
          <p:nvPr/>
        </p:nvSpPr>
        <p:spPr>
          <a:xfrm>
            <a:off x="9217725" y="2965110"/>
            <a:ext cx="859531"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Pipe break</a:t>
            </a:r>
            <a:endParaRPr lang="zh-CN" altLang="en-US" sz="1100" dirty="0" smtClean="0">
              <a:latin typeface="Arial" panose="020B0604020202020204" pitchFamily="34" charset="0"/>
              <a:cs typeface="Arial" panose="020B0604020202020204" pitchFamily="34" charset="0"/>
            </a:endParaRPr>
          </a:p>
        </p:txBody>
      </p:sp>
      <p:sp>
        <p:nvSpPr>
          <p:cNvPr id="178" name="文本框 276"/>
          <p:cNvSpPr txBox="1"/>
          <p:nvPr/>
        </p:nvSpPr>
        <p:spPr>
          <a:xfrm>
            <a:off x="9232129" y="3366308"/>
            <a:ext cx="1079142"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Isolation valve</a:t>
            </a:r>
            <a:endParaRPr lang="zh-CN" altLang="en-US" sz="1100" dirty="0" smtClean="0">
              <a:latin typeface="Arial" panose="020B0604020202020204" pitchFamily="34" charset="0"/>
              <a:cs typeface="Arial" panose="020B0604020202020204" pitchFamily="34" charset="0"/>
            </a:endParaRPr>
          </a:p>
        </p:txBody>
      </p:sp>
      <p:sp>
        <p:nvSpPr>
          <p:cNvPr id="179" name="文本框 277"/>
          <p:cNvSpPr txBox="1"/>
          <p:nvPr/>
        </p:nvSpPr>
        <p:spPr>
          <a:xfrm>
            <a:off x="7091204" y="2176081"/>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P2</a:t>
            </a:r>
            <a:endParaRPr lang="zh-CN" altLang="en-US" sz="1100" dirty="0">
              <a:latin typeface="Arial" panose="020B0604020202020204" pitchFamily="34" charset="0"/>
              <a:cs typeface="Arial" panose="020B0604020202020204" pitchFamily="34" charset="0"/>
            </a:endParaRPr>
          </a:p>
        </p:txBody>
      </p:sp>
      <p:sp>
        <p:nvSpPr>
          <p:cNvPr id="180" name="文本框 278"/>
          <p:cNvSpPr txBox="1"/>
          <p:nvPr/>
        </p:nvSpPr>
        <p:spPr>
          <a:xfrm>
            <a:off x="7825113" y="2197250"/>
            <a:ext cx="357790"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P3</a:t>
            </a:r>
            <a:endParaRPr lang="zh-CN" altLang="en-US" sz="1100" dirty="0">
              <a:latin typeface="Arial" panose="020B0604020202020204" pitchFamily="34" charset="0"/>
              <a:cs typeface="Arial" panose="020B0604020202020204" pitchFamily="34" charset="0"/>
            </a:endParaRPr>
          </a:p>
        </p:txBody>
      </p:sp>
      <p:sp>
        <p:nvSpPr>
          <p:cNvPr id="181" name="文本框 279"/>
          <p:cNvSpPr txBox="1"/>
          <p:nvPr/>
        </p:nvSpPr>
        <p:spPr>
          <a:xfrm>
            <a:off x="6096000" y="1054644"/>
            <a:ext cx="35618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(a)</a:t>
            </a:r>
            <a:endParaRPr lang="zh-CN" altLang="en-US" sz="1100" dirty="0" smtClean="0">
              <a:latin typeface="Arial" panose="020B0604020202020204" pitchFamily="34" charset="0"/>
              <a:cs typeface="Arial" panose="020B0604020202020204" pitchFamily="34" charset="0"/>
            </a:endParaRPr>
          </a:p>
        </p:txBody>
      </p:sp>
      <p:sp>
        <p:nvSpPr>
          <p:cNvPr id="182" name="文本框 280"/>
          <p:cNvSpPr txBox="1"/>
          <p:nvPr/>
        </p:nvSpPr>
        <p:spPr>
          <a:xfrm>
            <a:off x="6099224" y="2901368"/>
            <a:ext cx="356188" cy="261610"/>
          </a:xfrm>
          <a:prstGeom prst="rect">
            <a:avLst/>
          </a:prstGeom>
          <a:noFill/>
        </p:spPr>
        <p:txBody>
          <a:bodyPr wrap="none" rtlCol="0">
            <a:spAutoFit/>
          </a:bodyPr>
          <a:lstStyle/>
          <a:p>
            <a:r>
              <a:rPr lang="en-US" altLang="zh-CN" sz="1100" dirty="0" smtClean="0">
                <a:latin typeface="Arial" panose="020B0604020202020204" pitchFamily="34" charset="0"/>
                <a:cs typeface="Arial" panose="020B0604020202020204" pitchFamily="34" charset="0"/>
              </a:rPr>
              <a:t>(b)</a:t>
            </a:r>
            <a:endParaRPr lang="zh-CN" altLang="en-US" sz="1100" dirty="0" smtClean="0">
              <a:latin typeface="Arial" panose="020B0604020202020204" pitchFamily="34" charset="0"/>
              <a:cs typeface="Arial" panose="020B0604020202020204" pitchFamily="34" charset="0"/>
            </a:endParaRPr>
          </a:p>
        </p:txBody>
      </p:sp>
      <p:sp>
        <p:nvSpPr>
          <p:cNvPr id="183" name="TextShape 1"/>
          <p:cNvSpPr txBox="1"/>
          <p:nvPr/>
        </p:nvSpPr>
        <p:spPr>
          <a:xfrm>
            <a:off x="435240" y="251640"/>
            <a:ext cx="4961880" cy="405000"/>
          </a:xfrm>
          <a:prstGeom prst="rect">
            <a:avLst/>
          </a:prstGeom>
        </p:spPr>
        <p:txBody>
          <a:bodyPr lIns="90000" tIns="45000" rIns="90000" bIns="45000"/>
          <a:lstStyle/>
          <a:p>
            <a:pPr>
              <a:lnSpc>
                <a:spcPct val="130000"/>
              </a:lnSpc>
            </a:pPr>
            <a:r>
              <a:rPr lang="zh-CN" b="1" dirty="0">
                <a:solidFill>
                  <a:srgbClr val="404040"/>
                </a:solidFill>
                <a:latin typeface="Times New Roman"/>
                <a:ea typeface="宋体"/>
              </a:rPr>
              <a:t>供水管网震后恢复过程模型——离散事件模型</a:t>
            </a:r>
            <a:endParaRPr dirty="0"/>
          </a:p>
        </p:txBody>
      </p:sp>
      <p:graphicFrame>
        <p:nvGraphicFramePr>
          <p:cNvPr id="186" name="表格 185"/>
          <p:cNvGraphicFramePr>
            <a:graphicFrameLocks noGrp="1"/>
          </p:cNvGraphicFramePr>
          <p:nvPr/>
        </p:nvGraphicFramePr>
        <p:xfrm>
          <a:off x="452398" y="1643050"/>
          <a:ext cx="5143536" cy="1371600"/>
        </p:xfrm>
        <a:graphic>
          <a:graphicData uri="http://schemas.openxmlformats.org/drawingml/2006/table">
            <a:tbl>
              <a:tblPr/>
              <a:tblGrid>
                <a:gridCol w="1714512"/>
                <a:gridCol w="1714512"/>
                <a:gridCol w="1714512"/>
              </a:tblGrid>
              <a:tr h="271464">
                <a:tc>
                  <a:txBody>
                    <a:bodyPr/>
                    <a:lstStyle/>
                    <a:p>
                      <a:pPr algn="ctr">
                        <a:spcAft>
                          <a:spcPts val="0"/>
                        </a:spcAft>
                      </a:pPr>
                      <a:r>
                        <a:rPr lang="zh-CN" altLang="en-US" sz="1800" i="1" kern="100" dirty="0" smtClean="0">
                          <a:latin typeface="Times New Roman"/>
                          <a:ea typeface="宋体"/>
                          <a:cs typeface="Times New Roman"/>
                        </a:rPr>
                        <a:t>事件编号</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事件描述</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持续时间</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464">
                <a:tc>
                  <a:txBody>
                    <a:bodyPr/>
                    <a:lstStyle/>
                    <a:p>
                      <a:pPr algn="ctr">
                        <a:spcAft>
                          <a:spcPts val="0"/>
                        </a:spcAft>
                      </a:pPr>
                      <a:r>
                        <a:rPr lang="en-US" sz="1800" i="1" kern="100">
                          <a:latin typeface="Times New Roman"/>
                          <a:ea typeface="宋体"/>
                          <a:cs typeface="Times New Roman"/>
                        </a:rPr>
                        <a:t>1</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隔离</a:t>
                      </a:r>
                      <a:r>
                        <a:rPr lang="en-US" sz="1800" i="1" kern="100" dirty="0" smtClean="0">
                          <a:latin typeface="Times New Roman"/>
                          <a:ea typeface="宋体"/>
                          <a:cs typeface="Times New Roman"/>
                        </a:rPr>
                        <a:t> </a:t>
                      </a:r>
                      <a:r>
                        <a:rPr lang="en-US" sz="1800" i="1" kern="100" dirty="0">
                          <a:latin typeface="Times New Roman"/>
                          <a:ea typeface="宋体"/>
                          <a:cs typeface="Times New Roman"/>
                        </a:rPr>
                        <a:t>P7</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latin typeface="Times New Roman"/>
                          <a:ea typeface="宋体"/>
                          <a:cs typeface="Times New Roman"/>
                        </a:rPr>
                        <a:t>30</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464">
                <a:tc>
                  <a:txBody>
                    <a:bodyPr/>
                    <a:lstStyle/>
                    <a:p>
                      <a:pPr algn="ctr">
                        <a:spcAft>
                          <a:spcPts val="0"/>
                        </a:spcAft>
                      </a:pPr>
                      <a:r>
                        <a:rPr lang="en-US" sz="1800" i="1" kern="100">
                          <a:latin typeface="Times New Roman"/>
                          <a:ea typeface="宋体"/>
                          <a:cs typeface="Times New Roman"/>
                        </a:rPr>
                        <a:t>2</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替换</a:t>
                      </a:r>
                      <a:r>
                        <a:rPr lang="en-US" sz="1800" i="1" kern="100" dirty="0" smtClean="0">
                          <a:latin typeface="Times New Roman"/>
                          <a:ea typeface="宋体"/>
                          <a:cs typeface="Times New Roman"/>
                        </a:rPr>
                        <a:t> </a:t>
                      </a:r>
                      <a:r>
                        <a:rPr lang="en-US" sz="1800" i="1" kern="100" dirty="0">
                          <a:latin typeface="Times New Roman"/>
                          <a:ea typeface="宋体"/>
                          <a:cs typeface="Times New Roman"/>
                        </a:rPr>
                        <a:t>P7</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latin typeface="Times New Roman"/>
                          <a:ea typeface="宋体"/>
                          <a:cs typeface="Times New Roman"/>
                        </a:rPr>
                        <a:t>45</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464">
                <a:tc>
                  <a:txBody>
                    <a:bodyPr/>
                    <a:lstStyle/>
                    <a:p>
                      <a:pPr algn="ctr">
                        <a:spcAft>
                          <a:spcPts val="0"/>
                        </a:spcAft>
                      </a:pPr>
                      <a:r>
                        <a:rPr lang="en-US" sz="1800" i="1" kern="100">
                          <a:latin typeface="Times New Roman"/>
                          <a:ea typeface="宋体"/>
                          <a:cs typeface="Times New Roman"/>
                        </a:rPr>
                        <a:t>3</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修复</a:t>
                      </a:r>
                      <a:r>
                        <a:rPr lang="en-US" sz="1800" i="1" kern="100" dirty="0" smtClean="0">
                          <a:latin typeface="Times New Roman"/>
                          <a:ea typeface="宋体"/>
                          <a:cs typeface="Times New Roman"/>
                        </a:rPr>
                        <a:t> </a:t>
                      </a:r>
                      <a:r>
                        <a:rPr lang="en-US" sz="1800" i="1" kern="100" dirty="0">
                          <a:latin typeface="Times New Roman"/>
                          <a:ea typeface="宋体"/>
                          <a:cs typeface="Times New Roman"/>
                        </a:rPr>
                        <a:t>P6</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latin typeface="Times New Roman"/>
                          <a:ea typeface="宋体"/>
                          <a:cs typeface="Times New Roman"/>
                        </a:rPr>
                        <a:t>45</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464">
                <a:tc>
                  <a:txBody>
                    <a:bodyPr/>
                    <a:lstStyle/>
                    <a:p>
                      <a:pPr algn="ctr">
                        <a:spcAft>
                          <a:spcPts val="0"/>
                        </a:spcAft>
                      </a:pPr>
                      <a:r>
                        <a:rPr lang="en-US" sz="1800" i="1" kern="100">
                          <a:latin typeface="Times New Roman"/>
                          <a:ea typeface="宋体"/>
                          <a:cs typeface="Times New Roman"/>
                        </a:rPr>
                        <a:t>4</a:t>
                      </a:r>
                      <a:endParaRPr lang="zh-CN" sz="1800" i="1"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修复</a:t>
                      </a:r>
                      <a:r>
                        <a:rPr lang="en-US" sz="1800" i="1" kern="100" dirty="0" smtClean="0">
                          <a:latin typeface="Times New Roman"/>
                          <a:ea typeface="宋体"/>
                          <a:cs typeface="Times New Roman"/>
                        </a:rPr>
                        <a:t> </a:t>
                      </a:r>
                      <a:r>
                        <a:rPr lang="en-US" sz="1800" i="1" kern="100" dirty="0">
                          <a:latin typeface="Times New Roman"/>
                          <a:ea typeface="宋体"/>
                          <a:cs typeface="Times New Roman"/>
                        </a:rPr>
                        <a:t>P11</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a:latin typeface="Times New Roman"/>
                          <a:ea typeface="宋体"/>
                          <a:cs typeface="Times New Roman"/>
                        </a:rPr>
                        <a:t>30</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87" name="表格 186"/>
          <p:cNvGraphicFramePr>
            <a:graphicFrameLocks noGrp="1"/>
          </p:cNvGraphicFramePr>
          <p:nvPr/>
        </p:nvGraphicFramePr>
        <p:xfrm>
          <a:off x="523836" y="3643314"/>
          <a:ext cx="5072098" cy="1084425"/>
        </p:xfrm>
        <a:graphic>
          <a:graphicData uri="http://schemas.openxmlformats.org/drawingml/2006/table">
            <a:tbl>
              <a:tblPr/>
              <a:tblGrid>
                <a:gridCol w="2907406"/>
                <a:gridCol w="2164692"/>
              </a:tblGrid>
              <a:tr h="267893">
                <a:tc>
                  <a:txBody>
                    <a:bodyPr/>
                    <a:lstStyle/>
                    <a:p>
                      <a:pPr algn="ctr">
                        <a:spcAft>
                          <a:spcPts val="0"/>
                        </a:spcAft>
                      </a:pPr>
                      <a:r>
                        <a:rPr lang="zh-CN" altLang="en-US" sz="1800" i="1" kern="100" dirty="0" smtClean="0">
                          <a:latin typeface="Times New Roman"/>
                          <a:ea typeface="宋体"/>
                          <a:cs typeface="Times New Roman"/>
                        </a:rPr>
                        <a:t>队伍</a:t>
                      </a:r>
                      <a:r>
                        <a:rPr lang="en-US" sz="1800" i="1" kern="100" dirty="0" smtClean="0">
                          <a:latin typeface="Times New Roman"/>
                          <a:ea typeface="宋体"/>
                          <a:cs typeface="Times New Roman"/>
                        </a:rPr>
                        <a:t> </a:t>
                      </a:r>
                      <a:r>
                        <a:rPr lang="en-US" sz="1800" i="1" kern="100" dirty="0">
                          <a:latin typeface="Times New Roman"/>
                          <a:ea typeface="宋体"/>
                          <a:cs typeface="Times New Roman"/>
                        </a:rPr>
                        <a:t>01</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队伍</a:t>
                      </a:r>
                      <a:r>
                        <a:rPr lang="en-US" sz="1800" i="1" kern="100" dirty="0" smtClean="0">
                          <a:latin typeface="Times New Roman"/>
                          <a:ea typeface="宋体"/>
                          <a:cs typeface="Times New Roman"/>
                        </a:rPr>
                        <a:t> </a:t>
                      </a:r>
                      <a:r>
                        <a:rPr lang="en-US" sz="1800" i="1" kern="100" dirty="0">
                          <a:latin typeface="Times New Roman"/>
                          <a:ea typeface="宋体"/>
                          <a:cs typeface="Times New Roman"/>
                        </a:rPr>
                        <a:t>02</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893">
                <a:tc>
                  <a:txBody>
                    <a:bodyPr/>
                    <a:lstStyle/>
                    <a:p>
                      <a:pPr algn="ctr">
                        <a:spcAft>
                          <a:spcPts val="0"/>
                        </a:spcAft>
                      </a:pPr>
                      <a:r>
                        <a:rPr lang="zh-CN" altLang="en-US" sz="1800" i="1" kern="100" dirty="0" smtClean="0">
                          <a:latin typeface="Times New Roman"/>
                          <a:ea typeface="宋体"/>
                          <a:cs typeface="Times New Roman"/>
                        </a:rPr>
                        <a:t>隔离</a:t>
                      </a:r>
                      <a:r>
                        <a:rPr lang="en-US" sz="1800" i="1" kern="100" dirty="0" smtClean="0">
                          <a:latin typeface="Times New Roman"/>
                          <a:ea typeface="宋体"/>
                          <a:cs typeface="Times New Roman"/>
                        </a:rPr>
                        <a:t> </a:t>
                      </a:r>
                      <a:r>
                        <a:rPr lang="en-US" sz="1800" i="1" kern="100" dirty="0">
                          <a:latin typeface="Times New Roman"/>
                          <a:ea typeface="宋体"/>
                          <a:cs typeface="Times New Roman"/>
                        </a:rPr>
                        <a:t>P7</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修复</a:t>
                      </a:r>
                      <a:r>
                        <a:rPr lang="en-US" sz="1800" i="1" kern="100" dirty="0" smtClean="0">
                          <a:latin typeface="Times New Roman"/>
                          <a:ea typeface="宋体"/>
                          <a:cs typeface="Times New Roman"/>
                        </a:rPr>
                        <a:t> </a:t>
                      </a:r>
                      <a:r>
                        <a:rPr lang="en-US" sz="1800" i="1" kern="100" dirty="0">
                          <a:latin typeface="Times New Roman"/>
                          <a:ea typeface="宋体"/>
                          <a:cs typeface="Times New Roman"/>
                        </a:rPr>
                        <a:t>P6</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5785">
                <a:tc>
                  <a:txBody>
                    <a:bodyPr/>
                    <a:lstStyle/>
                    <a:p>
                      <a:pPr algn="ctr">
                        <a:spcAft>
                          <a:spcPts val="0"/>
                        </a:spcAft>
                      </a:pPr>
                      <a:r>
                        <a:rPr lang="zh-CN" altLang="en-US" sz="1800" i="1" kern="100" dirty="0" smtClean="0">
                          <a:latin typeface="Times New Roman"/>
                          <a:ea typeface="宋体"/>
                          <a:cs typeface="Times New Roman"/>
                        </a:rPr>
                        <a:t>替换</a:t>
                      </a:r>
                      <a:r>
                        <a:rPr lang="en-US" sz="1800" i="1" kern="100" dirty="0" smtClean="0">
                          <a:latin typeface="Times New Roman"/>
                          <a:ea typeface="宋体"/>
                          <a:cs typeface="Times New Roman"/>
                        </a:rPr>
                        <a:t> </a:t>
                      </a:r>
                      <a:r>
                        <a:rPr lang="en-US" sz="1800" i="1" kern="100" dirty="0">
                          <a:latin typeface="Times New Roman"/>
                          <a:ea typeface="宋体"/>
                          <a:cs typeface="Times New Roman"/>
                        </a:rPr>
                        <a:t>P7</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800" i="1" kern="100" dirty="0" smtClean="0">
                          <a:latin typeface="Times New Roman"/>
                          <a:ea typeface="宋体"/>
                          <a:cs typeface="Times New Roman"/>
                        </a:rPr>
                        <a:t>修复</a:t>
                      </a:r>
                      <a:r>
                        <a:rPr lang="en-US" sz="1800" i="1" kern="100" dirty="0" smtClean="0">
                          <a:latin typeface="Times New Roman"/>
                          <a:ea typeface="宋体"/>
                          <a:cs typeface="Times New Roman"/>
                        </a:rPr>
                        <a:t> </a:t>
                      </a:r>
                      <a:r>
                        <a:rPr lang="en-US" sz="1800" i="1" kern="100" dirty="0">
                          <a:latin typeface="Times New Roman"/>
                          <a:ea typeface="宋体"/>
                          <a:cs typeface="Times New Roman"/>
                        </a:rPr>
                        <a:t>P11</a:t>
                      </a:r>
                      <a:endParaRPr lang="zh-CN" sz="1800" i="1"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76346" y="3546358"/>
            <a:ext cx="3706642" cy="732453"/>
          </a:xfrm>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b="1" dirty="0"/>
              <a:t>01</a:t>
            </a:r>
            <a:r>
              <a:rPr kumimoji="1" lang="zh-CN" altLang="en-US" dirty="0"/>
              <a:t>   </a:t>
            </a:r>
            <a:r>
              <a:rPr kumimoji="1" lang="zh-CN" altLang="en-US" dirty="0" smtClean="0"/>
              <a:t>供水管网震后功能分析</a:t>
            </a:r>
            <a:endParaRPr kumimoji="1" lang="zh-CN" altLang="en-US" dirty="0"/>
          </a:p>
        </p:txBody>
      </p:sp>
      <p:sp>
        <p:nvSpPr>
          <p:cNvPr id="4" name="文本占位符 3"/>
          <p:cNvSpPr>
            <a:spLocks noGrp="1"/>
          </p:cNvSpPr>
          <p:nvPr>
            <p:ph type="body" sz="quarter" idx="12"/>
          </p:nvPr>
        </p:nvSpPr>
        <p:spPr/>
        <p:txBody>
          <a:bodyPr/>
          <a:lstStyle/>
          <a:p>
            <a:r>
              <a:rPr kumimoji="1" lang="en-US" altLang="zh-CN" b="1" dirty="0"/>
              <a:t>02</a:t>
            </a:r>
            <a:r>
              <a:rPr kumimoji="1" lang="zh-CN" altLang="en-US" dirty="0"/>
              <a:t>   </a:t>
            </a:r>
            <a:r>
              <a:rPr kumimoji="1" lang="zh-CN" altLang="en-US" dirty="0" smtClean="0"/>
              <a:t>供水管网韧性评价方法</a:t>
            </a:r>
            <a:endParaRPr kumimoji="1" lang="zh-CN" altLang="en-US" dirty="0"/>
          </a:p>
        </p:txBody>
      </p:sp>
      <p:sp>
        <p:nvSpPr>
          <p:cNvPr id="5" name="文本占位符 4"/>
          <p:cNvSpPr>
            <a:spLocks noGrp="1"/>
          </p:cNvSpPr>
          <p:nvPr>
            <p:ph type="body" sz="quarter" idx="13"/>
          </p:nvPr>
        </p:nvSpPr>
        <p:spPr/>
        <p:txBody>
          <a:bodyPr/>
          <a:lstStyle/>
          <a:p>
            <a:r>
              <a:rPr kumimoji="1" lang="en-US" altLang="zh-CN" b="1" dirty="0"/>
              <a:t>03</a:t>
            </a:r>
            <a:r>
              <a:rPr kumimoji="1" lang="zh-CN" altLang="en-US" dirty="0"/>
              <a:t>   </a:t>
            </a:r>
            <a:r>
              <a:rPr kumimoji="1" lang="zh-CN" altLang="en-US" dirty="0" smtClean="0"/>
              <a:t>供水管网震后恢复过程模型</a:t>
            </a:r>
            <a:endParaRPr kumimoji="1" lang="zh-CN" altLang="en-US" dirty="0"/>
          </a:p>
        </p:txBody>
      </p:sp>
      <p:sp>
        <p:nvSpPr>
          <p:cNvPr id="6" name="文本占位符 5"/>
          <p:cNvSpPr>
            <a:spLocks noGrp="1"/>
          </p:cNvSpPr>
          <p:nvPr>
            <p:ph type="body" sz="quarter" idx="14"/>
          </p:nvPr>
        </p:nvSpPr>
        <p:spPr/>
        <p:txBody>
          <a:bodyPr/>
          <a:lstStyle/>
          <a:p>
            <a:r>
              <a:rPr kumimoji="1" lang="en-US" altLang="zh-CN" b="1" dirty="0"/>
              <a:t>04</a:t>
            </a:r>
            <a:r>
              <a:rPr kumimoji="1" lang="zh-CN" altLang="en-US" dirty="0"/>
              <a:t>   </a:t>
            </a:r>
            <a:r>
              <a:rPr kumimoji="1" lang="zh-CN" altLang="en-US" dirty="0" smtClean="0"/>
              <a:t>供水管网韧性提升策略</a:t>
            </a:r>
            <a:endParaRPr kumimoji="1" lang="zh-CN" altLang="en-US" dirty="0"/>
          </a:p>
        </p:txBody>
      </p:sp>
    </p:spTree>
    <p:extLst>
      <p:ext uri="{BB962C8B-B14F-4D97-AF65-F5344CB8AC3E}">
        <p14:creationId xmlns="" xmlns:p14="http://schemas.microsoft.com/office/powerpoint/2010/main" val="409544918"/>
      </p:ext>
    </p:extLst>
  </p:cSld>
  <p:clrMapOvr>
    <a:masterClrMapping/>
  </p:clrMapOvr>
  <mc:AlternateContent xmlns:mc="http://schemas.openxmlformats.org/markup-compatibility/2006">
    <mc:Choice xmlns="" xmlns:p14="http://schemas.microsoft.com/office/powerpoint/2010/main" Requires="p14">
      <p:transition spd="slow" p14:dur="1300">
        <p14:pan/>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smtClean="0"/>
              <a:t>进行中</a:t>
            </a:r>
            <a:endParaRPr kumimoji="1" lang="zh-CN" altLang="en-US" dirty="0"/>
          </a:p>
        </p:txBody>
      </p:sp>
      <p:pic>
        <p:nvPicPr>
          <p:cNvPr id="24" name="图片 23"/>
          <p:cNvPicPr>
            <a:picLocks noChangeAspect="1"/>
          </p:cNvPicPr>
          <p:nvPr/>
        </p:nvPicPr>
        <p:blipFill rotWithShape="1">
          <a:blip r:embed="rId2">
            <a:extLst>
              <a:ext uri="{BEBA8EAE-BF5A-486C-A8C5-ECC9F3942E4B}">
                <a14:imgProps xmlns="" xmlns:a14="http://schemas.microsoft.com/office/drawing/2010/main">
                  <a14:imgLayer r:embed="">
                    <a14:imgEffect>
                      <a14:saturation sat="33000"/>
                    </a14:imgEffect>
                  </a14:imgLayer>
                </a14:imgProps>
              </a:ext>
              <a:ext uri="{28A0092B-C50C-407E-A947-70E740481C1C}">
                <a14:useLocalDpi xmlns="" xmlns:a14="http://schemas.microsoft.com/office/drawing/2010/main" val="0"/>
              </a:ext>
            </a:extLst>
          </a:blip>
          <a:srcRect l="110" t="4" r="375" b="62724"/>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200" dirty="0" smtClean="0">
                <a:solidFill>
                  <a:schemeClr val="bg1">
                    <a:lumMod val="50000"/>
                  </a:schemeClr>
                </a:solidFill>
              </a:rPr>
              <a:t>在有限资源和修复队伍的条件下，供水管网震后破坏点的修复次序对韧性有重要影响。合理的修复次序可以有效提升供水管网韧性。为了得到最合适的供水管网震后修复次序，建立优化模型，优化目标为供水管网韧性，优化变量为修复次序，采用遗传算法求解该优化模型，可以得到最优的修复次序。</a:t>
            </a:r>
            <a:endParaRPr lang="en-US" altLang="zh-CN" sz="1200" dirty="0">
              <a:solidFill>
                <a:schemeClr val="bg1">
                  <a:lumMod val="50000"/>
                </a:schemeClr>
              </a:solidFill>
            </a:endParaRPr>
          </a:p>
        </p:txBody>
      </p:sp>
      <p:sp>
        <p:nvSpPr>
          <p:cNvPr id="32" name="文本占位符 3"/>
          <p:cNvSpPr txBox="1">
            <a:spLocks/>
          </p:cNvSpPr>
          <p:nvPr/>
        </p:nvSpPr>
        <p:spPr>
          <a:xfrm>
            <a:off x="3836504" y="4248582"/>
            <a:ext cx="4651125"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b="1" dirty="0" smtClean="0">
                <a:solidFill>
                  <a:schemeClr val="tx1">
                    <a:lumMod val="75000"/>
                    <a:lumOff val="25000"/>
                  </a:schemeClr>
                </a:solidFill>
              </a:rPr>
              <a:t>供水管网韧性提升策略</a:t>
            </a:r>
            <a:endParaRPr kumimoji="1" lang="zh-CN" altLang="en-US" b="1" dirty="0">
              <a:solidFill>
                <a:schemeClr val="tx1">
                  <a:lumMod val="75000"/>
                  <a:lumOff val="25000"/>
                </a:schemeClr>
              </a:solidFill>
            </a:endParaRPr>
          </a:p>
        </p:txBody>
      </p:sp>
    </p:spTree>
    <p:extLst>
      <p:ext uri="{BB962C8B-B14F-4D97-AF65-F5344CB8AC3E}">
        <p14:creationId xmlns="" xmlns:p14="http://schemas.microsoft.com/office/powerpoint/2010/main" val="12388972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435240" y="251640"/>
            <a:ext cx="392076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恢复过程优化方法——遗传算法</a:t>
            </a:r>
            <a:endParaRPr/>
          </a:p>
        </p:txBody>
      </p:sp>
      <p:pic>
        <p:nvPicPr>
          <p:cNvPr id="421" name="图片 2"/>
          <p:cNvPicPr/>
          <p:nvPr/>
        </p:nvPicPr>
        <p:blipFill>
          <a:blip r:embed="rId2"/>
          <a:stretch>
            <a:fillRect/>
          </a:stretch>
        </p:blipFill>
        <p:spPr>
          <a:xfrm>
            <a:off x="4789800" y="1224360"/>
            <a:ext cx="3384360" cy="4408560"/>
          </a:xfrm>
          <a:prstGeom prst="rect">
            <a:avLst/>
          </a:prstGeom>
          <a:ln>
            <a:noFill/>
          </a:ln>
        </p:spPr>
      </p:pic>
      <p:pic>
        <p:nvPicPr>
          <p:cNvPr id="422" name="图片 3"/>
          <p:cNvPicPr/>
          <p:nvPr/>
        </p:nvPicPr>
        <p:blipFill>
          <a:blip r:embed="rId3"/>
          <a:stretch>
            <a:fillRect/>
          </a:stretch>
        </p:blipFill>
        <p:spPr>
          <a:xfrm>
            <a:off x="8303400" y="902880"/>
            <a:ext cx="2139120" cy="5575320"/>
          </a:xfrm>
          <a:prstGeom prst="rect">
            <a:avLst/>
          </a:prstGeom>
          <a:ln>
            <a:noFill/>
          </a:ln>
        </p:spPr>
      </p:pic>
      <p:sp>
        <p:nvSpPr>
          <p:cNvPr id="423" name="CustomShape 2"/>
          <p:cNvSpPr/>
          <p:nvPr/>
        </p:nvSpPr>
        <p:spPr>
          <a:xfrm>
            <a:off x="711360" y="1443960"/>
            <a:ext cx="3136680" cy="3930840"/>
          </a:xfrm>
          <a:prstGeom prst="rect">
            <a:avLst/>
          </a:prstGeom>
          <a:noFill/>
          <a:ln>
            <a:noFill/>
          </a:ln>
        </p:spPr>
        <p:txBody>
          <a:bodyPr lIns="90000" tIns="45000" rIns="90000" bIns="45000"/>
          <a:lstStyle/>
          <a:p>
            <a:pPr>
              <a:lnSpc>
                <a:spcPct val="100000"/>
              </a:lnSpc>
            </a:pPr>
            <a:r>
              <a:rPr lang="en-US">
                <a:solidFill>
                  <a:srgbClr val="000000"/>
                </a:solidFill>
                <a:latin typeface="Times New Roman"/>
                <a:ea typeface="宋体"/>
              </a:rPr>
              <a:t>离散事件系统随机模型中事件发生次序即修复活动的安排方案，直接影响供水管网震后恢复时间和地震韧性。在有限资源下离散事件系统随机模型中事件发生最优次序是一个有限资源项目调度问题，是一个NP-hard问题；求解该问题有两种主要方法：1）确定事件发生优先原则，2）混合元启发算法寻找最优方案（遗传算法、禁忌搜索算法、贪婪算法等）(Xu等 2007)。</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435240" y="251640"/>
            <a:ext cx="340092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模拟结果</a:t>
            </a:r>
            <a:endParaRPr/>
          </a:p>
        </p:txBody>
      </p:sp>
      <p:pic>
        <p:nvPicPr>
          <p:cNvPr id="425" name="图片 2"/>
          <p:cNvPicPr/>
          <p:nvPr/>
        </p:nvPicPr>
        <p:blipFill>
          <a:blip r:embed="rId2"/>
          <a:stretch>
            <a:fillRect/>
          </a:stretch>
        </p:blipFill>
        <p:spPr>
          <a:xfrm>
            <a:off x="1569600" y="440280"/>
            <a:ext cx="4266720" cy="3205080"/>
          </a:xfrm>
          <a:prstGeom prst="rect">
            <a:avLst/>
          </a:prstGeom>
          <a:ln>
            <a:noFill/>
          </a:ln>
        </p:spPr>
      </p:pic>
      <p:pic>
        <p:nvPicPr>
          <p:cNvPr id="426" name="图片 3"/>
          <p:cNvPicPr/>
          <p:nvPr/>
        </p:nvPicPr>
        <p:blipFill>
          <a:blip r:embed="rId3"/>
          <a:stretch>
            <a:fillRect/>
          </a:stretch>
        </p:blipFill>
        <p:spPr>
          <a:xfrm>
            <a:off x="6006960" y="440280"/>
            <a:ext cx="4266720" cy="3205080"/>
          </a:xfrm>
          <a:prstGeom prst="rect">
            <a:avLst/>
          </a:prstGeom>
          <a:ln>
            <a:noFill/>
          </a:ln>
        </p:spPr>
      </p:pic>
      <p:pic>
        <p:nvPicPr>
          <p:cNvPr id="427" name="图片 4"/>
          <p:cNvPicPr/>
          <p:nvPr/>
        </p:nvPicPr>
        <p:blipFill>
          <a:blip r:embed="rId4"/>
          <a:stretch>
            <a:fillRect/>
          </a:stretch>
        </p:blipFill>
        <p:spPr>
          <a:xfrm>
            <a:off x="1569600" y="3429000"/>
            <a:ext cx="4266720" cy="3205080"/>
          </a:xfrm>
          <a:prstGeom prst="rect">
            <a:avLst/>
          </a:prstGeom>
          <a:ln>
            <a:noFill/>
          </a:ln>
        </p:spPr>
      </p:pic>
      <p:pic>
        <p:nvPicPr>
          <p:cNvPr id="428" name="图片 5"/>
          <p:cNvPicPr/>
          <p:nvPr/>
        </p:nvPicPr>
        <p:blipFill>
          <a:blip r:embed="rId5"/>
          <a:stretch>
            <a:fillRect/>
          </a:stretch>
        </p:blipFill>
        <p:spPr>
          <a:xfrm>
            <a:off x="6006960" y="3429000"/>
            <a:ext cx="4266720" cy="3205080"/>
          </a:xfrm>
          <a:prstGeom prst="rect">
            <a:avLst/>
          </a:prstGeom>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1"/>
          <p:cNvSpPr txBox="1"/>
          <p:nvPr/>
        </p:nvSpPr>
        <p:spPr>
          <a:xfrm>
            <a:off x="3132360" y="2498400"/>
            <a:ext cx="5927040" cy="1357200"/>
          </a:xfrm>
          <a:prstGeom prst="rect">
            <a:avLst/>
          </a:prstGeom>
        </p:spPr>
        <p:txBody>
          <a:bodyPr lIns="90000" tIns="45000" rIns="90000" bIns="45000"/>
          <a:lstStyle/>
          <a:p>
            <a:pPr algn="ctr">
              <a:lnSpc>
                <a:spcPct val="100000"/>
              </a:lnSpc>
            </a:pPr>
            <a:r>
              <a:rPr lang="zh-CN" sz="4800" b="1">
                <a:solidFill>
                  <a:srgbClr val="404040"/>
                </a:solidFill>
                <a:latin typeface="Times New Roman"/>
                <a:ea typeface="宋体"/>
              </a:rPr>
              <a:t>THANK YOU</a:t>
            </a:r>
            <a:endParaRPr/>
          </a:p>
          <a:p>
            <a:pPr algn="ctr">
              <a:lnSpc>
                <a:spcPct val="100000"/>
              </a:lnSpc>
            </a:pPr>
            <a:r>
              <a:rPr lang="zh-CN" sz="4800" b="1">
                <a:solidFill>
                  <a:srgbClr val="404040"/>
                </a:solidFill>
                <a:latin typeface="Times New Roman"/>
                <a:ea typeface="宋体"/>
              </a:rPr>
              <a:t>FOR WATCHING</a:t>
            </a:r>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dirty="0"/>
              <a:t>已完成</a:t>
            </a:r>
          </a:p>
        </p:txBody>
      </p:sp>
      <p:pic>
        <p:nvPicPr>
          <p:cNvPr id="24" name="图片 23"/>
          <p:cNvPicPr>
            <a:picLocks noChangeAspect="1"/>
          </p:cNvPicPr>
          <p:nvPr/>
        </p:nvPicPr>
        <p:blipFill rotWithShape="1">
          <a:blip r:embed="rId2">
            <a:extLst>
              <a:ext uri="{BEBA8EAE-BF5A-486C-A8C5-ECC9F3942E4B}">
                <a14:imgProps xmlns="" xmlns:a14="http://schemas.microsoft.com/office/drawing/2010/main">
                  <a14:imgLayer r:embed="">
                    <a14:imgEffect>
                      <a14:saturation sat="33000"/>
                    </a14:imgEffect>
                  </a14:imgLayer>
                </a14:imgProps>
              </a:ext>
              <a:ext uri="{28A0092B-C50C-407E-A947-70E740481C1C}">
                <a14:useLocalDpi xmlns="" xmlns:a14="http://schemas.microsoft.com/office/drawing/2010/main" val="0"/>
              </a:ext>
            </a:extLst>
          </a:blip>
          <a:srcRect l="110" t="4" r="375" b="62724"/>
          <a:stretch/>
        </p:blipFill>
        <p:spPr>
          <a:xfrm>
            <a:off x="228" y="1206464"/>
            <a:ext cx="12191772" cy="2567305"/>
          </a:xfrm>
          <a:prstGeom prst="rect">
            <a:avLst/>
          </a:prstGeom>
        </p:spPr>
      </p:pic>
      <p:sp>
        <p:nvSpPr>
          <p:cNvPr id="31" name="文本占位符 3"/>
          <p:cNvSpPr txBox="1">
            <a:spLocks/>
          </p:cNvSpPr>
          <p:nvPr/>
        </p:nvSpPr>
        <p:spPr>
          <a:xfrm>
            <a:off x="1187134" y="4897535"/>
            <a:ext cx="9817732" cy="8306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zh-CN" altLang="en-US" sz="1200" dirty="0" smtClean="0">
                <a:solidFill>
                  <a:schemeClr val="bg1">
                    <a:lumMod val="50000"/>
                  </a:schemeClr>
                </a:solidFill>
              </a:rPr>
              <a:t>供水管网震后功能分析是供水管网震后功能应急保障及韧性提升的基础。目前美国</a:t>
            </a:r>
            <a:r>
              <a:rPr lang="en-US" altLang="zh-CN" sz="1200" dirty="0" smtClean="0">
                <a:solidFill>
                  <a:schemeClr val="bg1">
                    <a:lumMod val="50000"/>
                  </a:schemeClr>
                </a:solidFill>
              </a:rPr>
              <a:t>Cornell</a:t>
            </a:r>
            <a:r>
              <a:rPr lang="zh-CN" altLang="en-US" sz="1200" dirty="0" smtClean="0">
                <a:solidFill>
                  <a:schemeClr val="bg1">
                    <a:lumMod val="50000"/>
                  </a:schemeClr>
                </a:solidFill>
              </a:rPr>
              <a:t>大学开发了供水管网真货水力功能分析软件</a:t>
            </a:r>
            <a:r>
              <a:rPr lang="en-US" altLang="zh-CN" sz="1200" dirty="0" smtClean="0">
                <a:solidFill>
                  <a:schemeClr val="bg1">
                    <a:lumMod val="50000"/>
                  </a:schemeClr>
                </a:solidFill>
              </a:rPr>
              <a:t>(GIRAFFE)</a:t>
            </a:r>
            <a:r>
              <a:rPr lang="zh-CN" altLang="en-US" sz="1200" dirty="0" smtClean="0">
                <a:solidFill>
                  <a:schemeClr val="bg1">
                    <a:lumMod val="50000"/>
                  </a:schemeClr>
                </a:solidFill>
              </a:rPr>
              <a:t>。软件可以随机生成管道破坏并进行水力分析，但是</a:t>
            </a:r>
            <a:r>
              <a:rPr lang="en-US" altLang="zh-CN" sz="1200" dirty="0" smtClean="0">
                <a:solidFill>
                  <a:schemeClr val="bg1">
                    <a:lumMod val="50000"/>
                  </a:schemeClr>
                </a:solidFill>
              </a:rPr>
              <a:t>GIRAFFE</a:t>
            </a:r>
            <a:r>
              <a:rPr lang="zh-CN" altLang="en-US" sz="1200" dirty="0" smtClean="0">
                <a:solidFill>
                  <a:schemeClr val="bg1">
                    <a:lumMod val="50000"/>
                  </a:schemeClr>
                </a:solidFill>
              </a:rPr>
              <a:t>软件采用的处理震后供水管网压力不足节点的方法并不合适，且无法满足进行后续供水管网震后韧性分析的需求。因此，在</a:t>
            </a:r>
            <a:r>
              <a:rPr lang="en-US" altLang="zh-CN" sz="1200" dirty="0" smtClean="0">
                <a:solidFill>
                  <a:schemeClr val="bg1">
                    <a:lumMod val="50000"/>
                  </a:schemeClr>
                </a:solidFill>
              </a:rPr>
              <a:t>GIRAFFE</a:t>
            </a:r>
            <a:r>
              <a:rPr lang="zh-CN" altLang="en-US" sz="1200" dirty="0" smtClean="0">
                <a:solidFill>
                  <a:schemeClr val="bg1">
                    <a:lumMod val="50000"/>
                  </a:schemeClr>
                </a:solidFill>
              </a:rPr>
              <a:t>基础上，采用</a:t>
            </a:r>
            <a:r>
              <a:rPr lang="en-US" altLang="zh-CN" sz="1200" dirty="0" err="1" smtClean="0">
                <a:solidFill>
                  <a:schemeClr val="bg1">
                    <a:lumMod val="50000"/>
                  </a:schemeClr>
                </a:solidFill>
              </a:rPr>
              <a:t>matlab</a:t>
            </a:r>
            <a:r>
              <a:rPr lang="zh-CN" altLang="en-US" sz="1200" dirty="0" smtClean="0">
                <a:solidFill>
                  <a:schemeClr val="bg1">
                    <a:lumMod val="50000"/>
                  </a:schemeClr>
                </a:solidFill>
              </a:rPr>
              <a:t>平台开发供水管网震后水力分析系统。</a:t>
            </a:r>
            <a:endParaRPr lang="en-US" altLang="zh-CN" sz="1200" dirty="0">
              <a:solidFill>
                <a:schemeClr val="bg1">
                  <a:lumMod val="50000"/>
                </a:schemeClr>
              </a:solidFill>
            </a:endParaRPr>
          </a:p>
        </p:txBody>
      </p:sp>
      <p:sp>
        <p:nvSpPr>
          <p:cNvPr id="32" name="文本占位符 3"/>
          <p:cNvSpPr txBox="1">
            <a:spLocks/>
          </p:cNvSpPr>
          <p:nvPr/>
        </p:nvSpPr>
        <p:spPr>
          <a:xfrm>
            <a:off x="3836504" y="4248582"/>
            <a:ext cx="4651125"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kumimoji="1" lang="zh-CN" altLang="en-US" b="1" dirty="0" smtClean="0">
                <a:solidFill>
                  <a:schemeClr val="tx1">
                    <a:lumMod val="75000"/>
                    <a:lumOff val="25000"/>
                  </a:schemeClr>
                </a:solidFill>
              </a:rPr>
              <a:t>供水管网震后功能分析</a:t>
            </a:r>
            <a:endParaRPr kumimoji="1" lang="zh-CN" altLang="en-US" b="1" dirty="0">
              <a:solidFill>
                <a:schemeClr val="tx1">
                  <a:lumMod val="75000"/>
                  <a:lumOff val="25000"/>
                </a:schemeClr>
              </a:solidFill>
            </a:endParaRPr>
          </a:p>
        </p:txBody>
      </p:sp>
    </p:spTree>
    <p:extLst>
      <p:ext uri="{BB962C8B-B14F-4D97-AF65-F5344CB8AC3E}">
        <p14:creationId xmlns="" xmlns:p14="http://schemas.microsoft.com/office/powerpoint/2010/main" val="32244573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5240" y="251640"/>
            <a:ext cx="340092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GIRAFFE的优势与不足</a:t>
            </a:r>
            <a:endParaRPr/>
          </a:p>
        </p:txBody>
      </p:sp>
      <p:sp>
        <p:nvSpPr>
          <p:cNvPr id="310" name="CustomShape 2"/>
          <p:cNvSpPr/>
          <p:nvPr/>
        </p:nvSpPr>
        <p:spPr>
          <a:xfrm>
            <a:off x="567000" y="1481400"/>
            <a:ext cx="184320" cy="331920"/>
          </a:xfrm>
          <a:prstGeom prst="rect">
            <a:avLst/>
          </a:prstGeom>
          <a:noFill/>
          <a:ln>
            <a:noFill/>
          </a:ln>
        </p:spPr>
      </p:sp>
      <p:sp>
        <p:nvSpPr>
          <p:cNvPr id="311" name="CustomShape 3"/>
          <p:cNvSpPr/>
          <p:nvPr/>
        </p:nvSpPr>
        <p:spPr>
          <a:xfrm>
            <a:off x="896040" y="1243440"/>
            <a:ext cx="8138880" cy="1281960"/>
          </a:xfrm>
          <a:prstGeom prst="rect">
            <a:avLst/>
          </a:prstGeom>
          <a:noFill/>
          <a:ln>
            <a:noFill/>
          </a:ln>
        </p:spPr>
        <p:txBody>
          <a:bodyPr wrap="none" lIns="90000" tIns="45000" rIns="90000" bIns="45000"/>
          <a:lstStyle/>
          <a:p>
            <a:pPr>
              <a:lnSpc>
                <a:spcPct val="130000"/>
              </a:lnSpc>
            </a:pPr>
            <a:r>
              <a:rPr lang="en-US" sz="1600" b="1">
                <a:solidFill>
                  <a:srgbClr val="808080"/>
                </a:solidFill>
                <a:latin typeface="Times New Roman"/>
                <a:ea typeface="宋体"/>
              </a:rPr>
              <a:t>优势</a:t>
            </a:r>
            <a:r>
              <a:rPr lang="en-US" sz="1600">
                <a:solidFill>
                  <a:srgbClr val="808080"/>
                </a:solidFill>
                <a:latin typeface="Times New Roman"/>
                <a:ea typeface="宋体"/>
              </a:rPr>
              <a:t> ：</a:t>
            </a:r>
            <a:endParaRPr/>
          </a:p>
          <a:p>
            <a:pPr>
              <a:lnSpc>
                <a:spcPct val="130000"/>
              </a:lnSpc>
            </a:pPr>
            <a:r>
              <a:rPr lang="en-US" sz="1600">
                <a:solidFill>
                  <a:srgbClr val="808080"/>
                </a:solidFill>
                <a:latin typeface="Times New Roman"/>
                <a:ea typeface="宋体"/>
              </a:rPr>
              <a:t>1、根据管道平均震害率随机生成管道破坏点。</a:t>
            </a:r>
            <a:endParaRPr/>
          </a:p>
          <a:p>
            <a:pPr>
              <a:lnSpc>
                <a:spcPct val="130000"/>
              </a:lnSpc>
            </a:pPr>
            <a:r>
              <a:rPr lang="en-US" sz="1600">
                <a:solidFill>
                  <a:srgbClr val="808080"/>
                </a:solidFill>
                <a:latin typeface="Times New Roman"/>
                <a:ea typeface="宋体"/>
              </a:rPr>
              <a:t>2、可以生成管道破坏点的位置、破坏类型（断开/渗漏）</a:t>
            </a:r>
            <a:endParaRPr/>
          </a:p>
          <a:p>
            <a:pPr>
              <a:lnSpc>
                <a:spcPct val="130000"/>
              </a:lnSpc>
            </a:pPr>
            <a:r>
              <a:rPr lang="en-US" sz="1600">
                <a:solidFill>
                  <a:srgbClr val="808080"/>
                </a:solidFill>
                <a:latin typeface="Times New Roman"/>
                <a:ea typeface="宋体"/>
              </a:rPr>
              <a:t>3、GIRAFFE中破坏参数由美国Northridge地震中洛杉矶管网震害统计获得，可信度好。</a:t>
            </a:r>
            <a:endParaRPr/>
          </a:p>
        </p:txBody>
      </p:sp>
      <p:sp>
        <p:nvSpPr>
          <p:cNvPr id="312" name="CustomShape 4"/>
          <p:cNvSpPr/>
          <p:nvPr/>
        </p:nvSpPr>
        <p:spPr>
          <a:xfrm>
            <a:off x="897120" y="3567600"/>
            <a:ext cx="6943320" cy="2230200"/>
          </a:xfrm>
          <a:prstGeom prst="rect">
            <a:avLst/>
          </a:prstGeom>
          <a:noFill/>
          <a:ln>
            <a:noFill/>
          </a:ln>
        </p:spPr>
        <p:txBody>
          <a:bodyPr wrap="none" lIns="90000" tIns="45000" rIns="90000" bIns="45000"/>
          <a:lstStyle/>
          <a:p>
            <a:pPr>
              <a:lnSpc>
                <a:spcPct val="130000"/>
              </a:lnSpc>
            </a:pPr>
            <a:r>
              <a:rPr lang="en-US" sz="1600" b="1">
                <a:solidFill>
                  <a:srgbClr val="808080"/>
                </a:solidFill>
                <a:latin typeface="Times New Roman"/>
                <a:ea typeface="宋体"/>
              </a:rPr>
              <a:t>不足</a:t>
            </a:r>
            <a:r>
              <a:rPr lang="en-US" sz="1600">
                <a:solidFill>
                  <a:srgbClr val="808080"/>
                </a:solidFill>
                <a:latin typeface="Times New Roman"/>
                <a:ea typeface="宋体"/>
              </a:rPr>
              <a:t> ：</a:t>
            </a:r>
            <a:endParaRPr/>
          </a:p>
          <a:p>
            <a:pPr>
              <a:lnSpc>
                <a:spcPct val="130000"/>
              </a:lnSpc>
            </a:pPr>
            <a:r>
              <a:rPr lang="en-US" sz="1600">
                <a:solidFill>
                  <a:srgbClr val="808080"/>
                </a:solidFill>
                <a:latin typeface="Times New Roman"/>
                <a:ea typeface="宋体"/>
              </a:rPr>
              <a:t>1、GIRAFFE最新版本为2008年版本，在win7以后的系统上运行不稳定。</a:t>
            </a:r>
            <a:endParaRPr/>
          </a:p>
          <a:p>
            <a:pPr>
              <a:lnSpc>
                <a:spcPct val="130000"/>
              </a:lnSpc>
            </a:pPr>
            <a:r>
              <a:rPr lang="en-US" sz="1600">
                <a:solidFill>
                  <a:srgbClr val="808080"/>
                </a:solidFill>
                <a:latin typeface="Times New Roman"/>
                <a:ea typeface="宋体"/>
              </a:rPr>
              <a:t>2、GIRAFFE中假设：</a:t>
            </a:r>
            <a:endParaRPr/>
          </a:p>
          <a:p>
            <a:pPr>
              <a:lnSpc>
                <a:spcPct val="130000"/>
              </a:lnSpc>
            </a:pPr>
            <a:r>
              <a:rPr lang="en-US" sz="1600">
                <a:solidFill>
                  <a:srgbClr val="808080"/>
                </a:solidFill>
                <a:latin typeface="Times New Roman"/>
                <a:ea typeface="宋体"/>
              </a:rPr>
              <a:t>节点水压大于0m时，节点需水量完全满足；</a:t>
            </a:r>
            <a:endParaRPr/>
          </a:p>
          <a:p>
            <a:pPr>
              <a:lnSpc>
                <a:spcPct val="130000"/>
              </a:lnSpc>
            </a:pPr>
            <a:r>
              <a:rPr lang="en-US" sz="1600">
                <a:solidFill>
                  <a:srgbClr val="808080"/>
                </a:solidFill>
                <a:latin typeface="Times New Roman"/>
                <a:ea typeface="宋体"/>
              </a:rPr>
              <a:t>节点水压小于0m时，节点需水量完全不满足。</a:t>
            </a:r>
            <a:endParaRPr/>
          </a:p>
          <a:p>
            <a:pPr>
              <a:lnSpc>
                <a:spcPct val="130000"/>
              </a:lnSpc>
            </a:pPr>
            <a:r>
              <a:rPr lang="en-US" sz="1600">
                <a:solidFill>
                  <a:srgbClr val="808080"/>
                </a:solidFill>
                <a:latin typeface="Times New Roman"/>
                <a:ea typeface="宋体"/>
              </a:rPr>
              <a:t>而根据最新的供水管网低压水力分析研究（Yoo,2013和Laucelli ,2014），</a:t>
            </a:r>
            <a:endParaRPr/>
          </a:p>
          <a:p>
            <a:pPr>
              <a:lnSpc>
                <a:spcPct val="130000"/>
              </a:lnSpc>
            </a:pPr>
            <a:r>
              <a:rPr lang="en-US" sz="1600">
                <a:solidFill>
                  <a:srgbClr val="808080"/>
                </a:solidFill>
                <a:latin typeface="Times New Roman"/>
                <a:ea typeface="宋体"/>
              </a:rPr>
              <a:t>这种假设导致的计算结果与实际结果不符。</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35240" y="251640"/>
            <a:ext cx="340092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GIRAFFE的优势与不足</a:t>
            </a:r>
            <a:endParaRPr/>
          </a:p>
        </p:txBody>
      </p:sp>
      <p:sp>
        <p:nvSpPr>
          <p:cNvPr id="314" name="CustomShape 2"/>
          <p:cNvSpPr/>
          <p:nvPr/>
        </p:nvSpPr>
        <p:spPr>
          <a:xfrm>
            <a:off x="567000" y="1481400"/>
            <a:ext cx="184320" cy="331920"/>
          </a:xfrm>
          <a:prstGeom prst="rect">
            <a:avLst/>
          </a:prstGeom>
          <a:noFill/>
          <a:ln>
            <a:noFill/>
          </a:ln>
        </p:spPr>
      </p:sp>
      <p:sp>
        <p:nvSpPr>
          <p:cNvPr id="315" name="CustomShape 3"/>
          <p:cNvSpPr/>
          <p:nvPr/>
        </p:nvSpPr>
        <p:spPr>
          <a:xfrm>
            <a:off x="896040" y="1243440"/>
            <a:ext cx="8138880" cy="1281960"/>
          </a:xfrm>
          <a:prstGeom prst="rect">
            <a:avLst/>
          </a:prstGeom>
          <a:noFill/>
          <a:ln>
            <a:noFill/>
          </a:ln>
        </p:spPr>
        <p:txBody>
          <a:bodyPr wrap="none" lIns="90000" tIns="45000" rIns="90000" bIns="45000"/>
          <a:lstStyle/>
          <a:p>
            <a:pPr>
              <a:lnSpc>
                <a:spcPct val="130000"/>
              </a:lnSpc>
            </a:pPr>
            <a:r>
              <a:rPr lang="en-US" sz="1600" b="1">
                <a:solidFill>
                  <a:srgbClr val="808080"/>
                </a:solidFill>
                <a:latin typeface="Times New Roman"/>
                <a:ea typeface="宋体"/>
              </a:rPr>
              <a:t>优势</a:t>
            </a:r>
            <a:r>
              <a:rPr lang="en-US" sz="1600">
                <a:solidFill>
                  <a:srgbClr val="808080"/>
                </a:solidFill>
                <a:latin typeface="Times New Roman"/>
                <a:ea typeface="宋体"/>
              </a:rPr>
              <a:t> ：</a:t>
            </a:r>
            <a:endParaRPr/>
          </a:p>
          <a:p>
            <a:pPr>
              <a:lnSpc>
                <a:spcPct val="130000"/>
              </a:lnSpc>
            </a:pPr>
            <a:r>
              <a:rPr lang="en-US" sz="1600">
                <a:solidFill>
                  <a:srgbClr val="808080"/>
                </a:solidFill>
                <a:latin typeface="Times New Roman"/>
                <a:ea typeface="宋体"/>
              </a:rPr>
              <a:t>1、根据管道平均震害率随机生成管道破坏点。</a:t>
            </a:r>
            <a:endParaRPr/>
          </a:p>
          <a:p>
            <a:pPr>
              <a:lnSpc>
                <a:spcPct val="130000"/>
              </a:lnSpc>
            </a:pPr>
            <a:r>
              <a:rPr lang="en-US" sz="1600">
                <a:solidFill>
                  <a:srgbClr val="808080"/>
                </a:solidFill>
                <a:latin typeface="Times New Roman"/>
                <a:ea typeface="宋体"/>
              </a:rPr>
              <a:t>2、可以生成管道破坏点的位置、破坏类型（断开/渗漏）</a:t>
            </a:r>
            <a:endParaRPr/>
          </a:p>
          <a:p>
            <a:pPr>
              <a:lnSpc>
                <a:spcPct val="130000"/>
              </a:lnSpc>
            </a:pPr>
            <a:r>
              <a:rPr lang="en-US" sz="1600">
                <a:solidFill>
                  <a:srgbClr val="808080"/>
                </a:solidFill>
                <a:latin typeface="Times New Roman"/>
                <a:ea typeface="宋体"/>
              </a:rPr>
              <a:t>3、GIRAFFE中破坏参数由美国Northridge地震中洛杉矶管网震害统计获得，可信度好。</a:t>
            </a:r>
            <a:endParaRPr/>
          </a:p>
        </p:txBody>
      </p:sp>
      <p:sp>
        <p:nvSpPr>
          <p:cNvPr id="316" name="CustomShape 4"/>
          <p:cNvSpPr/>
          <p:nvPr/>
        </p:nvSpPr>
        <p:spPr>
          <a:xfrm>
            <a:off x="897120" y="3567600"/>
            <a:ext cx="6943320" cy="2230200"/>
          </a:xfrm>
          <a:prstGeom prst="rect">
            <a:avLst/>
          </a:prstGeom>
          <a:noFill/>
          <a:ln>
            <a:noFill/>
          </a:ln>
        </p:spPr>
        <p:txBody>
          <a:bodyPr wrap="none" lIns="90000" tIns="45000" rIns="90000" bIns="45000"/>
          <a:lstStyle/>
          <a:p>
            <a:pPr>
              <a:lnSpc>
                <a:spcPct val="130000"/>
              </a:lnSpc>
            </a:pPr>
            <a:r>
              <a:rPr lang="en-US" sz="1600" b="1">
                <a:solidFill>
                  <a:srgbClr val="808080"/>
                </a:solidFill>
                <a:latin typeface="Times New Roman"/>
                <a:ea typeface="宋体"/>
              </a:rPr>
              <a:t>不足</a:t>
            </a:r>
            <a:r>
              <a:rPr lang="en-US" sz="1600">
                <a:solidFill>
                  <a:srgbClr val="808080"/>
                </a:solidFill>
                <a:latin typeface="Times New Roman"/>
                <a:ea typeface="宋体"/>
              </a:rPr>
              <a:t> ：</a:t>
            </a:r>
            <a:endParaRPr/>
          </a:p>
          <a:p>
            <a:pPr>
              <a:lnSpc>
                <a:spcPct val="130000"/>
              </a:lnSpc>
            </a:pPr>
            <a:r>
              <a:rPr lang="en-US" sz="1600">
                <a:solidFill>
                  <a:srgbClr val="808080"/>
                </a:solidFill>
                <a:latin typeface="Times New Roman"/>
                <a:ea typeface="宋体"/>
              </a:rPr>
              <a:t>1、GIRAFFE最新版本为2008年版本，在win7以后的系统上运行不稳定。</a:t>
            </a:r>
            <a:endParaRPr/>
          </a:p>
          <a:p>
            <a:pPr>
              <a:lnSpc>
                <a:spcPct val="130000"/>
              </a:lnSpc>
            </a:pPr>
            <a:r>
              <a:rPr lang="en-US" sz="1600">
                <a:solidFill>
                  <a:srgbClr val="808080"/>
                </a:solidFill>
                <a:latin typeface="Times New Roman"/>
                <a:ea typeface="宋体"/>
              </a:rPr>
              <a:t>2、GIRAFFE中假设：</a:t>
            </a:r>
            <a:endParaRPr/>
          </a:p>
          <a:p>
            <a:pPr>
              <a:lnSpc>
                <a:spcPct val="130000"/>
              </a:lnSpc>
            </a:pPr>
            <a:r>
              <a:rPr lang="en-US" sz="1600">
                <a:solidFill>
                  <a:srgbClr val="808080"/>
                </a:solidFill>
                <a:latin typeface="Times New Roman"/>
                <a:ea typeface="宋体"/>
              </a:rPr>
              <a:t>节点水压大于0m时，节点需水量完全满足；</a:t>
            </a:r>
            <a:endParaRPr/>
          </a:p>
          <a:p>
            <a:pPr>
              <a:lnSpc>
                <a:spcPct val="130000"/>
              </a:lnSpc>
            </a:pPr>
            <a:r>
              <a:rPr lang="en-US" sz="1600">
                <a:solidFill>
                  <a:srgbClr val="808080"/>
                </a:solidFill>
                <a:latin typeface="Times New Roman"/>
                <a:ea typeface="宋体"/>
              </a:rPr>
              <a:t>节点水压小于0m时，节点需水量完全不满足。</a:t>
            </a:r>
            <a:endParaRPr/>
          </a:p>
          <a:p>
            <a:pPr>
              <a:lnSpc>
                <a:spcPct val="130000"/>
              </a:lnSpc>
            </a:pPr>
            <a:r>
              <a:rPr lang="en-US" sz="1600">
                <a:solidFill>
                  <a:srgbClr val="808080"/>
                </a:solidFill>
                <a:latin typeface="Times New Roman"/>
                <a:ea typeface="宋体"/>
              </a:rPr>
              <a:t>而根据最新的供水管网低压水力分析研究（Yoo,2013和Laucelli ,2014），</a:t>
            </a:r>
            <a:endParaRPr/>
          </a:p>
          <a:p>
            <a:pPr>
              <a:lnSpc>
                <a:spcPct val="130000"/>
              </a:lnSpc>
            </a:pPr>
            <a:r>
              <a:rPr lang="en-US" sz="1600">
                <a:solidFill>
                  <a:srgbClr val="808080"/>
                </a:solidFill>
                <a:latin typeface="Times New Roman"/>
                <a:ea typeface="宋体"/>
              </a:rPr>
              <a:t>这种假设导致的计算结果与实际结果不符。</a:t>
            </a:r>
            <a:endParaRPr/>
          </a:p>
        </p:txBody>
      </p:sp>
      <p:sp>
        <p:nvSpPr>
          <p:cNvPr id="317" name="CustomShape 5"/>
          <p:cNvSpPr/>
          <p:nvPr/>
        </p:nvSpPr>
        <p:spPr>
          <a:xfrm>
            <a:off x="7825680" y="3663000"/>
            <a:ext cx="2794680" cy="364680"/>
          </a:xfrm>
          <a:prstGeom prst="rect">
            <a:avLst/>
          </a:prstGeom>
          <a:noFill/>
          <a:ln>
            <a:noFill/>
          </a:ln>
        </p:spPr>
        <p:txBody>
          <a:bodyPr wrap="none" lIns="90000" tIns="45000" rIns="90000" bIns="45000"/>
          <a:lstStyle/>
          <a:p>
            <a:pPr>
              <a:lnSpc>
                <a:spcPct val="130000"/>
              </a:lnSpc>
            </a:pPr>
            <a:r>
              <a:rPr lang="en-US" b="1">
                <a:solidFill>
                  <a:srgbClr val="FF0000"/>
                </a:solidFill>
                <a:latin typeface="Times New Roman"/>
                <a:ea typeface="宋体"/>
              </a:rPr>
              <a:t>压力驱动节点配水量模型</a:t>
            </a:r>
            <a:endParaRPr/>
          </a:p>
        </p:txBody>
      </p:sp>
      <p:sp>
        <p:nvSpPr>
          <p:cNvPr id="318" name="CustomShape 6"/>
          <p:cNvSpPr/>
          <p:nvPr/>
        </p:nvSpPr>
        <p:spPr>
          <a:xfrm rot="20817600">
            <a:off x="6255360" y="4173840"/>
            <a:ext cx="1741320" cy="367920"/>
          </a:xfrm>
          <a:prstGeom prst="leftArrow">
            <a:avLst>
              <a:gd name="adj1" fmla="val 50000"/>
              <a:gd name="adj2" fmla="val 50000"/>
            </a:avLst>
          </a:prstGeom>
          <a:solidFill>
            <a:srgbClr val="FFC000"/>
          </a:solidFill>
          <a:ln w="6480">
            <a:solidFill>
              <a:srgbClr val="FF0000"/>
            </a:solidFill>
            <a:miter/>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35240" y="251640"/>
            <a:ext cx="367920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供水管网震后水力分析方法简介</a:t>
            </a:r>
            <a:endParaRPr/>
          </a:p>
        </p:txBody>
      </p:sp>
      <p:pic>
        <p:nvPicPr>
          <p:cNvPr id="320" name="Picture 2"/>
          <p:cNvPicPr/>
          <p:nvPr/>
        </p:nvPicPr>
        <p:blipFill>
          <a:blip r:embed="rId2"/>
          <a:stretch>
            <a:fillRect/>
          </a:stretch>
        </p:blipFill>
        <p:spPr>
          <a:xfrm>
            <a:off x="1524240" y="1364400"/>
            <a:ext cx="2902680" cy="4299120"/>
          </a:xfrm>
          <a:prstGeom prst="rect">
            <a:avLst/>
          </a:prstGeom>
          <a:ln>
            <a:noFill/>
          </a:ln>
        </p:spPr>
      </p:pic>
      <p:sp>
        <p:nvSpPr>
          <p:cNvPr id="321" name="CustomShape 2"/>
          <p:cNvSpPr/>
          <p:nvPr/>
        </p:nvSpPr>
        <p:spPr>
          <a:xfrm>
            <a:off x="1181160" y="3591000"/>
            <a:ext cx="3685680" cy="790200"/>
          </a:xfrm>
          <a:prstGeom prst="rect">
            <a:avLst/>
          </a:prstGeom>
          <a:noFill/>
          <a:ln w="6480">
            <a:solidFill>
              <a:srgbClr val="FF0000"/>
            </a:solidFill>
            <a:miter/>
          </a:ln>
        </p:spPr>
      </p:sp>
      <p:sp>
        <p:nvSpPr>
          <p:cNvPr id="322" name="CustomShape 3"/>
          <p:cNvSpPr/>
          <p:nvPr/>
        </p:nvSpPr>
        <p:spPr>
          <a:xfrm>
            <a:off x="1166040" y="3743280"/>
            <a:ext cx="424440" cy="399600"/>
          </a:xfrm>
          <a:prstGeom prst="rect">
            <a:avLst/>
          </a:prstGeom>
          <a:noFill/>
          <a:ln>
            <a:noFill/>
          </a:ln>
        </p:spPr>
        <p:txBody>
          <a:bodyPr vert="vert" wrap="none" lIns="90000" tIns="45000" rIns="90000" bIns="45000"/>
          <a:lstStyle/>
          <a:p>
            <a:pPr>
              <a:lnSpc>
                <a:spcPct val="130000"/>
              </a:lnSpc>
            </a:pPr>
            <a:r>
              <a:rPr lang="en-US" sz="1200">
                <a:solidFill>
                  <a:srgbClr val="FF0000"/>
                </a:solidFill>
                <a:latin typeface="Times New Roman"/>
                <a:ea typeface="宋体"/>
              </a:rPr>
              <a:t>改进</a:t>
            </a:r>
            <a:endParaRPr/>
          </a:p>
        </p:txBody>
      </p:sp>
      <p:sp>
        <p:nvSpPr>
          <p:cNvPr id="323" name="CustomShape 4"/>
          <p:cNvSpPr/>
          <p:nvPr/>
        </p:nvSpPr>
        <p:spPr>
          <a:xfrm>
            <a:off x="5724000" y="1401840"/>
            <a:ext cx="5248440" cy="1433880"/>
          </a:xfrm>
          <a:prstGeom prst="rect">
            <a:avLst/>
          </a:prstGeom>
          <a:noFill/>
          <a:ln>
            <a:noFill/>
          </a:ln>
        </p:spPr>
        <p:txBody>
          <a:bodyPr lIns="90000" tIns="45000" rIns="90000" bIns="45000"/>
          <a:lstStyle/>
          <a:p>
            <a:pPr>
              <a:lnSpc>
                <a:spcPct val="130000"/>
              </a:lnSpc>
            </a:pPr>
            <a:r>
              <a:rPr lang="en-US" b="1">
                <a:solidFill>
                  <a:srgbClr val="000000"/>
                </a:solidFill>
                <a:latin typeface="Times New Roman"/>
                <a:ea typeface="宋体"/>
              </a:rPr>
              <a:t>破坏点位置生成</a:t>
            </a:r>
            <a:r>
              <a:rPr lang="en-US" b="1">
                <a:solidFill>
                  <a:srgbClr val="808080"/>
                </a:solidFill>
                <a:latin typeface="Times New Roman"/>
                <a:ea typeface="宋体"/>
              </a:rPr>
              <a:t>：假设地震后管道发生破坏是随机独立事件, 且沿管道长度L服从泊松分布, 则管道发生震害的概率为：</a:t>
            </a:r>
            <a:endParaRPr/>
          </a:p>
          <a:p>
            <a:pPr>
              <a:lnSpc>
                <a:spcPct val="130000"/>
              </a:lnSpc>
            </a:pPr>
            <a:endParaRPr/>
          </a:p>
        </p:txBody>
      </p:sp>
      <p:sp>
        <p:nvSpPr>
          <p:cNvPr id="324" name="CustomShape 5"/>
          <p:cNvSpPr/>
          <p:nvPr/>
        </p:nvSpPr>
        <p:spPr>
          <a:xfrm>
            <a:off x="6606360" y="2728800"/>
            <a:ext cx="2490120" cy="411120"/>
          </a:xfrm>
          <a:prstGeom prst="rect">
            <a:avLst/>
          </a:prstGeom>
          <a:noFill/>
          <a:ln>
            <a:noFill/>
          </a:ln>
        </p:spPr>
      </p:sp>
      <p:sp>
        <p:nvSpPr>
          <p:cNvPr id="325" name="CustomShape 6"/>
          <p:cNvSpPr/>
          <p:nvPr/>
        </p:nvSpPr>
        <p:spPr>
          <a:xfrm>
            <a:off x="6596066" y="1857364"/>
            <a:ext cx="2632912" cy="2343274"/>
          </a:xfrm>
          <a:prstGeom prst="rect">
            <a:avLst/>
          </a:prstGeom>
          <a:blipFill>
            <a:blip r:embed="rId3"/>
            <a:stretch>
              <a:fillRect/>
            </a:stretch>
          </a:blipFill>
          <a:ln>
            <a:noFill/>
          </a:ln>
        </p:spPr>
        <p:txBody>
          <a:bodyPr lIns="90000" tIns="45000" rIns="90000" bIns="45000"/>
          <a:lstStyle/>
          <a:p>
            <a:pPr>
              <a:lnSpc>
                <a:spcPct val="100000"/>
              </a:lnSpc>
            </a:pPr>
            <a:r>
              <a:rPr lang="en-US">
                <a:solidFill>
                  <a:srgbClr val="000000"/>
                </a:solidFill>
                <a:latin typeface="Times New Roman"/>
                <a:ea typeface="宋体"/>
              </a:rPr>
              <a:t> </a:t>
            </a:r>
            <a:endParaRPr/>
          </a:p>
        </p:txBody>
      </p:sp>
      <p:pic>
        <p:nvPicPr>
          <p:cNvPr id="326" name="Picture 9"/>
          <p:cNvPicPr/>
          <p:nvPr/>
        </p:nvPicPr>
        <p:blipFill>
          <a:blip r:embed="rId4"/>
          <a:stretch>
            <a:fillRect/>
          </a:stretch>
        </p:blipFill>
        <p:spPr>
          <a:xfrm>
            <a:off x="6272640" y="4328640"/>
            <a:ext cx="3636360" cy="1430640"/>
          </a:xfrm>
          <a:prstGeom prst="rect">
            <a:avLst/>
          </a:prstGeom>
          <a:ln>
            <a:noFill/>
          </a:ln>
        </p:spPr>
      </p:pic>
      <p:sp>
        <p:nvSpPr>
          <p:cNvPr id="327" name="CustomShape 7"/>
          <p:cNvSpPr/>
          <p:nvPr/>
        </p:nvSpPr>
        <p:spPr>
          <a:xfrm>
            <a:off x="6658200" y="3429000"/>
            <a:ext cx="2174760" cy="610560"/>
          </a:xfrm>
          <a:prstGeom prst="rect">
            <a:avLst/>
          </a:prstGeom>
          <a:noFill/>
          <a:ln>
            <a:noFill/>
          </a:ln>
        </p:spPr>
      </p:sp>
      <p:sp>
        <p:nvSpPr>
          <p:cNvPr id="328" name="CustomShape 8"/>
          <p:cNvSpPr/>
          <p:nvPr/>
        </p:nvSpPr>
        <p:spPr>
          <a:xfrm>
            <a:off x="6658200" y="3429000"/>
            <a:ext cx="2174760" cy="610560"/>
          </a:xfrm>
          <a:prstGeom prst="rect">
            <a:avLst/>
          </a:prstGeom>
          <a:blipFill>
            <a:blip r:embed="rId5"/>
            <a:stretch>
              <a:fillRect/>
            </a:stretch>
          </a:blipFill>
          <a:ln>
            <a:noFill/>
          </a:ln>
        </p:spPr>
        <p:txBody>
          <a:bodyPr lIns="90000" tIns="45000" rIns="90000" bIns="45000"/>
          <a:lstStyle/>
          <a:p>
            <a:pPr>
              <a:lnSpc>
                <a:spcPct val="100000"/>
              </a:lnSpc>
            </a:pPr>
            <a:r>
              <a:rPr lang="en-US">
                <a:solidFill>
                  <a:srgbClr val="000000"/>
                </a:solidFill>
                <a:latin typeface="Times New Roman"/>
                <a:ea typeface="宋体"/>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435240" y="251640"/>
            <a:ext cx="367920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供水管网震后水力分析方法简介</a:t>
            </a:r>
            <a:endParaRPr/>
          </a:p>
        </p:txBody>
      </p:sp>
      <p:pic>
        <p:nvPicPr>
          <p:cNvPr id="330" name="Picture 2"/>
          <p:cNvPicPr/>
          <p:nvPr/>
        </p:nvPicPr>
        <p:blipFill>
          <a:blip r:embed="rId2"/>
          <a:stretch>
            <a:fillRect/>
          </a:stretch>
        </p:blipFill>
        <p:spPr>
          <a:xfrm>
            <a:off x="1524240" y="1364400"/>
            <a:ext cx="2902680" cy="4299120"/>
          </a:xfrm>
          <a:prstGeom prst="rect">
            <a:avLst/>
          </a:prstGeom>
          <a:ln>
            <a:noFill/>
          </a:ln>
        </p:spPr>
      </p:pic>
      <p:sp>
        <p:nvSpPr>
          <p:cNvPr id="331" name="CustomShape 2"/>
          <p:cNvSpPr/>
          <p:nvPr/>
        </p:nvSpPr>
        <p:spPr>
          <a:xfrm>
            <a:off x="1181160" y="3591000"/>
            <a:ext cx="3685680" cy="790200"/>
          </a:xfrm>
          <a:prstGeom prst="rect">
            <a:avLst/>
          </a:prstGeom>
          <a:noFill/>
          <a:ln w="6480">
            <a:solidFill>
              <a:srgbClr val="FF0000"/>
            </a:solidFill>
            <a:miter/>
          </a:ln>
        </p:spPr>
      </p:sp>
      <p:sp>
        <p:nvSpPr>
          <p:cNvPr id="332" name="CustomShape 3"/>
          <p:cNvSpPr/>
          <p:nvPr/>
        </p:nvSpPr>
        <p:spPr>
          <a:xfrm>
            <a:off x="1166040" y="3743280"/>
            <a:ext cx="424440" cy="399600"/>
          </a:xfrm>
          <a:prstGeom prst="rect">
            <a:avLst/>
          </a:prstGeom>
          <a:noFill/>
          <a:ln>
            <a:noFill/>
          </a:ln>
        </p:spPr>
        <p:txBody>
          <a:bodyPr vert="vert" wrap="none" lIns="90000" tIns="45000" rIns="90000" bIns="45000"/>
          <a:lstStyle/>
          <a:p>
            <a:pPr>
              <a:lnSpc>
                <a:spcPct val="130000"/>
              </a:lnSpc>
            </a:pPr>
            <a:r>
              <a:rPr lang="en-US" sz="1200">
                <a:solidFill>
                  <a:srgbClr val="FF0000"/>
                </a:solidFill>
                <a:latin typeface="Times New Roman"/>
                <a:ea typeface="宋体"/>
              </a:rPr>
              <a:t>改进</a:t>
            </a:r>
            <a:endParaRPr/>
          </a:p>
        </p:txBody>
      </p:sp>
      <p:sp>
        <p:nvSpPr>
          <p:cNvPr id="333" name="CustomShape 4"/>
          <p:cNvSpPr/>
          <p:nvPr/>
        </p:nvSpPr>
        <p:spPr>
          <a:xfrm>
            <a:off x="5305680" y="1364400"/>
            <a:ext cx="5248440" cy="721080"/>
          </a:xfrm>
          <a:prstGeom prst="rect">
            <a:avLst/>
          </a:prstGeom>
          <a:noFill/>
          <a:ln>
            <a:noFill/>
          </a:ln>
        </p:spPr>
        <p:txBody>
          <a:bodyPr lIns="90000" tIns="45000" rIns="90000" bIns="45000"/>
          <a:lstStyle/>
          <a:p>
            <a:pPr>
              <a:lnSpc>
                <a:spcPct val="130000"/>
              </a:lnSpc>
            </a:pPr>
            <a:r>
              <a:rPr lang="en-US" b="1">
                <a:solidFill>
                  <a:srgbClr val="000000"/>
                </a:solidFill>
                <a:latin typeface="Times New Roman"/>
                <a:ea typeface="宋体"/>
              </a:rPr>
              <a:t>破坏点类型</a:t>
            </a:r>
            <a:r>
              <a:rPr lang="en-US" b="1">
                <a:solidFill>
                  <a:srgbClr val="808080"/>
                </a:solidFill>
                <a:latin typeface="Times New Roman"/>
                <a:ea typeface="宋体"/>
              </a:rPr>
              <a:t>：</a:t>
            </a:r>
            <a:endParaRPr/>
          </a:p>
          <a:p>
            <a:pPr>
              <a:lnSpc>
                <a:spcPct val="130000"/>
              </a:lnSpc>
            </a:pPr>
            <a:endParaRPr/>
          </a:p>
        </p:txBody>
      </p:sp>
      <p:sp>
        <p:nvSpPr>
          <p:cNvPr id="334" name="CustomShape 5"/>
          <p:cNvSpPr/>
          <p:nvPr/>
        </p:nvSpPr>
        <p:spPr>
          <a:xfrm>
            <a:off x="5300280" y="1910160"/>
            <a:ext cx="6095520" cy="913320"/>
          </a:xfrm>
          <a:prstGeom prst="rect">
            <a:avLst/>
          </a:prstGeom>
          <a:noFill/>
          <a:ln>
            <a:noFill/>
          </a:ln>
        </p:spPr>
        <p:txBody>
          <a:bodyPr lIns="90000" tIns="45000" rIns="90000" bIns="45000"/>
          <a:lstStyle/>
          <a:p>
            <a:pPr>
              <a:lnSpc>
                <a:spcPct val="100000"/>
              </a:lnSpc>
            </a:pPr>
            <a:r>
              <a:rPr lang="en-US">
                <a:solidFill>
                  <a:srgbClr val="000000"/>
                </a:solidFill>
                <a:latin typeface="Times New Roman"/>
                <a:ea typeface="宋体"/>
              </a:rPr>
              <a:t>美国生命线协会(ALA)将管道破坏分为两种：断开和渗漏. 断开为管道从中间完全分离, 丧失全部输水能力; 而渗漏为管道破口, 管道仍具有一定输水能力</a:t>
            </a:r>
            <a:endParaRPr/>
          </a:p>
        </p:txBody>
      </p:sp>
      <p:pic>
        <p:nvPicPr>
          <p:cNvPr id="335" name="Picture 11"/>
          <p:cNvPicPr/>
          <p:nvPr/>
        </p:nvPicPr>
        <p:blipFill>
          <a:blip r:embed="rId3"/>
          <a:stretch>
            <a:fillRect/>
          </a:stretch>
        </p:blipFill>
        <p:spPr>
          <a:xfrm>
            <a:off x="8232480" y="3675240"/>
            <a:ext cx="2700000" cy="1378800"/>
          </a:xfrm>
          <a:prstGeom prst="rect">
            <a:avLst/>
          </a:prstGeom>
          <a:ln>
            <a:noFill/>
          </a:ln>
        </p:spPr>
      </p:pic>
      <p:pic>
        <p:nvPicPr>
          <p:cNvPr id="336" name="Picture 12"/>
          <p:cNvPicPr/>
          <p:nvPr/>
        </p:nvPicPr>
        <p:blipFill>
          <a:blip r:embed="rId4"/>
          <a:stretch>
            <a:fillRect/>
          </a:stretch>
        </p:blipFill>
        <p:spPr>
          <a:xfrm>
            <a:off x="5169960" y="3637800"/>
            <a:ext cx="2759400" cy="1453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435240" y="251640"/>
            <a:ext cx="367920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供水管网震后水力分析方法简介</a:t>
            </a:r>
            <a:endParaRPr/>
          </a:p>
        </p:txBody>
      </p:sp>
      <p:pic>
        <p:nvPicPr>
          <p:cNvPr id="338" name="Picture 2"/>
          <p:cNvPicPr/>
          <p:nvPr/>
        </p:nvPicPr>
        <p:blipFill>
          <a:blip r:embed="rId2"/>
          <a:stretch>
            <a:fillRect/>
          </a:stretch>
        </p:blipFill>
        <p:spPr>
          <a:xfrm>
            <a:off x="1524240" y="1364400"/>
            <a:ext cx="2902680" cy="4299120"/>
          </a:xfrm>
          <a:prstGeom prst="rect">
            <a:avLst/>
          </a:prstGeom>
          <a:ln>
            <a:noFill/>
          </a:ln>
        </p:spPr>
      </p:pic>
      <p:sp>
        <p:nvSpPr>
          <p:cNvPr id="339" name="CustomShape 2"/>
          <p:cNvSpPr/>
          <p:nvPr/>
        </p:nvSpPr>
        <p:spPr>
          <a:xfrm>
            <a:off x="1181160" y="3591000"/>
            <a:ext cx="3685680" cy="790200"/>
          </a:xfrm>
          <a:prstGeom prst="rect">
            <a:avLst/>
          </a:prstGeom>
          <a:noFill/>
          <a:ln w="6480">
            <a:solidFill>
              <a:srgbClr val="FF0000"/>
            </a:solidFill>
            <a:miter/>
          </a:ln>
        </p:spPr>
      </p:sp>
      <p:sp>
        <p:nvSpPr>
          <p:cNvPr id="340" name="CustomShape 3"/>
          <p:cNvSpPr/>
          <p:nvPr/>
        </p:nvSpPr>
        <p:spPr>
          <a:xfrm>
            <a:off x="1166040" y="3743280"/>
            <a:ext cx="424440" cy="399600"/>
          </a:xfrm>
          <a:prstGeom prst="rect">
            <a:avLst/>
          </a:prstGeom>
          <a:noFill/>
          <a:ln>
            <a:noFill/>
          </a:ln>
        </p:spPr>
        <p:txBody>
          <a:bodyPr vert="vert" wrap="none" lIns="90000" tIns="45000" rIns="90000" bIns="45000"/>
          <a:lstStyle/>
          <a:p>
            <a:pPr>
              <a:lnSpc>
                <a:spcPct val="130000"/>
              </a:lnSpc>
            </a:pPr>
            <a:r>
              <a:rPr lang="en-US" sz="1200">
                <a:solidFill>
                  <a:srgbClr val="FF0000"/>
                </a:solidFill>
                <a:latin typeface="Times New Roman"/>
                <a:ea typeface="宋体"/>
              </a:rPr>
              <a:t>改进</a:t>
            </a:r>
            <a:endParaRPr/>
          </a:p>
        </p:txBody>
      </p:sp>
      <p:sp>
        <p:nvSpPr>
          <p:cNvPr id="341" name="CustomShape 4"/>
          <p:cNvSpPr/>
          <p:nvPr/>
        </p:nvSpPr>
        <p:spPr>
          <a:xfrm>
            <a:off x="5305680" y="1350360"/>
            <a:ext cx="5248440" cy="721080"/>
          </a:xfrm>
          <a:prstGeom prst="rect">
            <a:avLst/>
          </a:prstGeom>
          <a:noFill/>
          <a:ln>
            <a:noFill/>
          </a:ln>
        </p:spPr>
        <p:txBody>
          <a:bodyPr lIns="90000" tIns="45000" rIns="90000" bIns="45000"/>
          <a:lstStyle/>
          <a:p>
            <a:pPr>
              <a:lnSpc>
                <a:spcPct val="130000"/>
              </a:lnSpc>
            </a:pPr>
            <a:r>
              <a:rPr lang="en-US" b="1">
                <a:solidFill>
                  <a:srgbClr val="000000"/>
                </a:solidFill>
                <a:latin typeface="Times New Roman"/>
                <a:ea typeface="宋体"/>
              </a:rPr>
              <a:t>破坏点——渗漏破坏类型</a:t>
            </a:r>
            <a:r>
              <a:rPr lang="en-US" b="1">
                <a:solidFill>
                  <a:srgbClr val="808080"/>
                </a:solidFill>
                <a:latin typeface="Times New Roman"/>
                <a:ea typeface="宋体"/>
              </a:rPr>
              <a:t>：</a:t>
            </a:r>
            <a:endParaRPr/>
          </a:p>
          <a:p>
            <a:pPr>
              <a:lnSpc>
                <a:spcPct val="130000"/>
              </a:lnSpc>
            </a:pPr>
            <a:endParaRPr/>
          </a:p>
        </p:txBody>
      </p:sp>
      <p:sp>
        <p:nvSpPr>
          <p:cNvPr id="342" name="CustomShape 5"/>
          <p:cNvSpPr/>
          <p:nvPr/>
        </p:nvSpPr>
        <p:spPr>
          <a:xfrm>
            <a:off x="5305680" y="1798560"/>
            <a:ext cx="6095520" cy="1187640"/>
          </a:xfrm>
          <a:prstGeom prst="rect">
            <a:avLst/>
          </a:prstGeom>
          <a:noFill/>
          <a:ln>
            <a:noFill/>
          </a:ln>
        </p:spPr>
        <p:txBody>
          <a:bodyPr lIns="90000" tIns="45000" rIns="90000" bIns="45000"/>
          <a:lstStyle/>
          <a:p>
            <a:pPr>
              <a:lnSpc>
                <a:spcPct val="100000"/>
              </a:lnSpc>
            </a:pPr>
            <a:r>
              <a:rPr lang="en-US">
                <a:solidFill>
                  <a:srgbClr val="000000"/>
                </a:solidFill>
                <a:latin typeface="Times New Roman"/>
                <a:ea typeface="宋体"/>
              </a:rPr>
              <a:t>不同管材与接头形式将管道渗漏分为5种形式：接头环向松动、横向裂缝、纵向裂缝、管壁破损、管壁撕裂, 并给出了不同形式的发生概率及对应的渗漏开口面积计算公式, 适用于各类常用的承插式接口管道和连续式无接口管道</a:t>
            </a:r>
            <a:endParaRPr/>
          </a:p>
        </p:txBody>
      </p:sp>
      <p:pic>
        <p:nvPicPr>
          <p:cNvPr id="343" name="图片 25"/>
          <p:cNvPicPr/>
          <p:nvPr/>
        </p:nvPicPr>
        <p:blipFill>
          <a:blip r:embed="rId3"/>
          <a:stretch>
            <a:fillRect/>
          </a:stretch>
        </p:blipFill>
        <p:spPr>
          <a:xfrm>
            <a:off x="5305680" y="3147480"/>
            <a:ext cx="6898680" cy="3044160"/>
          </a:xfrm>
          <a:prstGeom prst="rect">
            <a:avLst/>
          </a:prstGeom>
          <a:ln>
            <a:noFill/>
          </a:ln>
        </p:spPr>
      </p:pic>
      <p:pic>
        <p:nvPicPr>
          <p:cNvPr id="344" name="Picture 24"/>
          <p:cNvPicPr/>
          <p:nvPr/>
        </p:nvPicPr>
        <p:blipFill>
          <a:blip r:embed="rId4"/>
          <a:stretch>
            <a:fillRect/>
          </a:stretch>
        </p:blipFill>
        <p:spPr>
          <a:xfrm>
            <a:off x="0" y="0"/>
            <a:ext cx="580680" cy="180720"/>
          </a:xfrm>
          <a:prstGeom prst="rect">
            <a:avLst/>
          </a:prstGeom>
          <a:ln>
            <a:noFill/>
          </a:ln>
        </p:spPr>
      </p:pic>
      <p:pic>
        <p:nvPicPr>
          <p:cNvPr id="345" name="图片 118"/>
          <p:cNvPicPr/>
          <p:nvPr/>
        </p:nvPicPr>
        <p:blipFill>
          <a:blip r:embed="rId5"/>
          <a:stretch>
            <a:fillRect/>
          </a:stretch>
        </p:blipFill>
        <p:spPr>
          <a:xfrm>
            <a:off x="0" y="0"/>
            <a:ext cx="923400" cy="466200"/>
          </a:xfrm>
          <a:prstGeom prst="rect">
            <a:avLst/>
          </a:prstGeom>
          <a:ln>
            <a:noFill/>
          </a:ln>
        </p:spPr>
      </p:pic>
      <p:pic>
        <p:nvPicPr>
          <p:cNvPr id="346" name="Picture 22"/>
          <p:cNvPicPr/>
          <p:nvPr/>
        </p:nvPicPr>
        <p:blipFill>
          <a:blip r:embed="rId6"/>
          <a:stretch>
            <a:fillRect/>
          </a:stretch>
        </p:blipFill>
        <p:spPr>
          <a:xfrm>
            <a:off x="0" y="0"/>
            <a:ext cx="742680" cy="190080"/>
          </a:xfrm>
          <a:prstGeom prst="rect">
            <a:avLst/>
          </a:prstGeom>
          <a:ln>
            <a:noFill/>
          </a:ln>
        </p:spPr>
      </p:pic>
      <p:pic>
        <p:nvPicPr>
          <p:cNvPr id="347" name="图片 120"/>
          <p:cNvPicPr/>
          <p:nvPr/>
        </p:nvPicPr>
        <p:blipFill>
          <a:blip r:embed="rId7"/>
          <a:stretch>
            <a:fillRect/>
          </a:stretch>
        </p:blipFill>
        <p:spPr>
          <a:xfrm>
            <a:off x="0" y="0"/>
            <a:ext cx="914040" cy="466200"/>
          </a:xfrm>
          <a:prstGeom prst="rect">
            <a:avLst/>
          </a:prstGeom>
          <a:ln>
            <a:noFill/>
          </a:ln>
        </p:spPr>
      </p:pic>
      <p:pic>
        <p:nvPicPr>
          <p:cNvPr id="348" name="Picture 20"/>
          <p:cNvPicPr/>
          <p:nvPr/>
        </p:nvPicPr>
        <p:blipFill>
          <a:blip r:embed="rId8"/>
          <a:stretch>
            <a:fillRect/>
          </a:stretch>
        </p:blipFill>
        <p:spPr>
          <a:xfrm>
            <a:off x="0" y="0"/>
            <a:ext cx="542520" cy="180720"/>
          </a:xfrm>
          <a:prstGeom prst="rect">
            <a:avLst/>
          </a:prstGeom>
          <a:ln>
            <a:noFill/>
          </a:ln>
        </p:spPr>
      </p:pic>
      <p:pic>
        <p:nvPicPr>
          <p:cNvPr id="349" name="图片 122"/>
          <p:cNvPicPr/>
          <p:nvPr/>
        </p:nvPicPr>
        <p:blipFill>
          <a:blip r:embed="rId9"/>
          <a:stretch>
            <a:fillRect/>
          </a:stretch>
        </p:blipFill>
        <p:spPr>
          <a:xfrm>
            <a:off x="0" y="0"/>
            <a:ext cx="1028520" cy="466200"/>
          </a:xfrm>
          <a:prstGeom prst="rect">
            <a:avLst/>
          </a:prstGeom>
          <a:ln>
            <a:noFill/>
          </a:ln>
        </p:spPr>
      </p:pic>
      <p:pic>
        <p:nvPicPr>
          <p:cNvPr id="350" name="Picture 18"/>
          <p:cNvPicPr/>
          <p:nvPr/>
        </p:nvPicPr>
        <p:blipFill>
          <a:blip r:embed="rId10"/>
          <a:stretch>
            <a:fillRect/>
          </a:stretch>
        </p:blipFill>
        <p:spPr>
          <a:xfrm>
            <a:off x="0" y="0"/>
            <a:ext cx="704520" cy="190080"/>
          </a:xfrm>
          <a:prstGeom prst="rect">
            <a:avLst/>
          </a:prstGeom>
          <a:ln>
            <a:noFill/>
          </a:ln>
        </p:spPr>
      </p:pic>
      <p:pic>
        <p:nvPicPr>
          <p:cNvPr id="351" name="图片 119"/>
          <p:cNvPicPr/>
          <p:nvPr/>
        </p:nvPicPr>
        <p:blipFill>
          <a:blip r:embed="rId11"/>
          <a:stretch>
            <a:fillRect/>
          </a:stretch>
        </p:blipFill>
        <p:spPr>
          <a:xfrm>
            <a:off x="0" y="0"/>
            <a:ext cx="952200" cy="466200"/>
          </a:xfrm>
          <a:prstGeom prst="rect">
            <a:avLst/>
          </a:prstGeom>
          <a:ln>
            <a:noFill/>
          </a:ln>
        </p:spPr>
      </p:pic>
      <p:pic>
        <p:nvPicPr>
          <p:cNvPr id="352" name="Picture 16"/>
          <p:cNvPicPr/>
          <p:nvPr/>
        </p:nvPicPr>
        <p:blipFill>
          <a:blip r:embed="rId12"/>
          <a:stretch>
            <a:fillRect/>
          </a:stretch>
        </p:blipFill>
        <p:spPr>
          <a:xfrm>
            <a:off x="0" y="0"/>
            <a:ext cx="418680" cy="180720"/>
          </a:xfrm>
          <a:prstGeom prst="rect">
            <a:avLst/>
          </a:prstGeom>
          <a:ln>
            <a:noFill/>
          </a:ln>
        </p:spPr>
      </p:pic>
      <p:pic>
        <p:nvPicPr>
          <p:cNvPr id="353" name="Picture 15"/>
          <p:cNvPicPr/>
          <p:nvPr/>
        </p:nvPicPr>
        <p:blipFill>
          <a:blip r:embed="rId13"/>
          <a:stretch>
            <a:fillRect/>
          </a:stretch>
        </p:blipFill>
        <p:spPr>
          <a:xfrm>
            <a:off x="0" y="0"/>
            <a:ext cx="399600" cy="180720"/>
          </a:xfrm>
          <a:prstGeom prst="rect">
            <a:avLst/>
          </a:prstGeom>
          <a:ln>
            <a:noFill/>
          </a:ln>
        </p:spPr>
      </p:pic>
      <p:pic>
        <p:nvPicPr>
          <p:cNvPr id="354" name="Picture 14"/>
          <p:cNvPicPr/>
          <p:nvPr/>
        </p:nvPicPr>
        <p:blipFill>
          <a:blip r:embed="rId14"/>
          <a:stretch>
            <a:fillRect/>
          </a:stretch>
        </p:blipFill>
        <p:spPr>
          <a:xfrm>
            <a:off x="0" y="0"/>
            <a:ext cx="647280" cy="180720"/>
          </a:xfrm>
          <a:prstGeom prst="rect">
            <a:avLst/>
          </a:prstGeom>
          <a:ln>
            <a:noFill/>
          </a:ln>
        </p:spPr>
      </p:pic>
      <p:pic>
        <p:nvPicPr>
          <p:cNvPr id="355" name="图片 121"/>
          <p:cNvPicPr/>
          <p:nvPr/>
        </p:nvPicPr>
        <p:blipFill>
          <a:blip r:embed="rId15"/>
          <a:stretch>
            <a:fillRect/>
          </a:stretch>
        </p:blipFill>
        <p:spPr>
          <a:xfrm>
            <a:off x="0" y="0"/>
            <a:ext cx="999720" cy="447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Shape 1"/>
          <p:cNvSpPr txBox="1"/>
          <p:nvPr/>
        </p:nvSpPr>
        <p:spPr>
          <a:xfrm>
            <a:off x="435240" y="251640"/>
            <a:ext cx="3679200" cy="405000"/>
          </a:xfrm>
          <a:prstGeom prst="rect">
            <a:avLst/>
          </a:prstGeom>
        </p:spPr>
        <p:txBody>
          <a:bodyPr lIns="90000" tIns="45000" rIns="90000" bIns="45000"/>
          <a:lstStyle/>
          <a:p>
            <a:pPr>
              <a:lnSpc>
                <a:spcPct val="130000"/>
              </a:lnSpc>
            </a:pPr>
            <a:r>
              <a:rPr lang="zh-CN" b="1">
                <a:solidFill>
                  <a:srgbClr val="404040"/>
                </a:solidFill>
                <a:latin typeface="Times New Roman"/>
                <a:ea typeface="宋体"/>
              </a:rPr>
              <a:t>供水管网震后水力分析方法简介</a:t>
            </a:r>
            <a:endParaRPr/>
          </a:p>
        </p:txBody>
      </p:sp>
      <p:pic>
        <p:nvPicPr>
          <p:cNvPr id="357" name="Picture 2"/>
          <p:cNvPicPr/>
          <p:nvPr/>
        </p:nvPicPr>
        <p:blipFill>
          <a:blip r:embed="rId2"/>
          <a:stretch>
            <a:fillRect/>
          </a:stretch>
        </p:blipFill>
        <p:spPr>
          <a:xfrm>
            <a:off x="1524240" y="1364400"/>
            <a:ext cx="2902680" cy="4299120"/>
          </a:xfrm>
          <a:prstGeom prst="rect">
            <a:avLst/>
          </a:prstGeom>
          <a:ln>
            <a:noFill/>
          </a:ln>
        </p:spPr>
      </p:pic>
      <p:sp>
        <p:nvSpPr>
          <p:cNvPr id="358" name="CustomShape 2"/>
          <p:cNvSpPr/>
          <p:nvPr/>
        </p:nvSpPr>
        <p:spPr>
          <a:xfrm>
            <a:off x="1181160" y="3591000"/>
            <a:ext cx="3685680" cy="790200"/>
          </a:xfrm>
          <a:prstGeom prst="rect">
            <a:avLst/>
          </a:prstGeom>
          <a:noFill/>
          <a:ln w="6480">
            <a:solidFill>
              <a:srgbClr val="FF0000"/>
            </a:solidFill>
            <a:miter/>
          </a:ln>
        </p:spPr>
      </p:sp>
      <p:sp>
        <p:nvSpPr>
          <p:cNvPr id="359" name="CustomShape 3"/>
          <p:cNvSpPr/>
          <p:nvPr/>
        </p:nvSpPr>
        <p:spPr>
          <a:xfrm>
            <a:off x="1166040" y="3743280"/>
            <a:ext cx="424440" cy="399600"/>
          </a:xfrm>
          <a:prstGeom prst="rect">
            <a:avLst/>
          </a:prstGeom>
          <a:noFill/>
          <a:ln>
            <a:noFill/>
          </a:ln>
        </p:spPr>
        <p:txBody>
          <a:bodyPr vert="vert" wrap="none" lIns="90000" tIns="45000" rIns="90000" bIns="45000"/>
          <a:lstStyle/>
          <a:p>
            <a:pPr>
              <a:lnSpc>
                <a:spcPct val="130000"/>
              </a:lnSpc>
            </a:pPr>
            <a:r>
              <a:rPr lang="en-US" sz="1200">
                <a:solidFill>
                  <a:srgbClr val="FF0000"/>
                </a:solidFill>
                <a:latin typeface="Times New Roman"/>
                <a:ea typeface="宋体"/>
              </a:rPr>
              <a:t>改进</a:t>
            </a:r>
            <a:endParaRPr/>
          </a:p>
        </p:txBody>
      </p:sp>
      <p:sp>
        <p:nvSpPr>
          <p:cNvPr id="360" name="CustomShape 4"/>
          <p:cNvSpPr/>
          <p:nvPr/>
        </p:nvSpPr>
        <p:spPr>
          <a:xfrm>
            <a:off x="5305680" y="943920"/>
            <a:ext cx="5248440" cy="721080"/>
          </a:xfrm>
          <a:prstGeom prst="rect">
            <a:avLst/>
          </a:prstGeom>
          <a:noFill/>
          <a:ln>
            <a:noFill/>
          </a:ln>
        </p:spPr>
        <p:txBody>
          <a:bodyPr lIns="90000" tIns="45000" rIns="90000" bIns="45000"/>
          <a:lstStyle/>
          <a:p>
            <a:pPr>
              <a:lnSpc>
                <a:spcPct val="130000"/>
              </a:lnSpc>
            </a:pPr>
            <a:r>
              <a:rPr lang="en-US" b="1">
                <a:solidFill>
                  <a:srgbClr val="808080"/>
                </a:solidFill>
                <a:latin typeface="Times New Roman"/>
                <a:ea typeface="宋体"/>
              </a:rPr>
              <a:t>压力驱动节点流量模型</a:t>
            </a:r>
            <a:endParaRPr/>
          </a:p>
          <a:p>
            <a:pPr>
              <a:lnSpc>
                <a:spcPct val="130000"/>
              </a:lnSpc>
            </a:pPr>
            <a:endParaRPr/>
          </a:p>
        </p:txBody>
      </p:sp>
      <p:pic>
        <p:nvPicPr>
          <p:cNvPr id="361" name="Picture 20"/>
          <p:cNvPicPr/>
          <p:nvPr/>
        </p:nvPicPr>
        <p:blipFill>
          <a:blip r:embed="rId3"/>
          <a:stretch>
            <a:fillRect/>
          </a:stretch>
        </p:blipFill>
        <p:spPr>
          <a:xfrm>
            <a:off x="5936400" y="1432440"/>
            <a:ext cx="2890800" cy="5021280"/>
          </a:xfrm>
          <a:prstGeom prst="rect">
            <a:avLst/>
          </a:prstGeom>
          <a:ln>
            <a:noFill/>
          </a:ln>
        </p:spPr>
      </p:pic>
      <p:sp>
        <p:nvSpPr>
          <p:cNvPr id="362" name="CustomShape 5"/>
          <p:cNvSpPr/>
          <p:nvPr/>
        </p:nvSpPr>
        <p:spPr>
          <a:xfrm>
            <a:off x="5249880" y="3805200"/>
            <a:ext cx="734400" cy="199800"/>
          </a:xfrm>
          <a:prstGeom prst="rightArrow">
            <a:avLst>
              <a:gd name="adj1" fmla="val 50000"/>
              <a:gd name="adj2" fmla="val 50000"/>
            </a:avLst>
          </a:prstGeom>
          <a:solidFill>
            <a:srgbClr val="FFC000"/>
          </a:solidFill>
          <a:ln w="6480">
            <a:solidFill>
              <a:srgbClr val="FF0000"/>
            </a:solidFill>
            <a:miter/>
          </a:ln>
        </p:spPr>
      </p:sp>
      <p:pic>
        <p:nvPicPr>
          <p:cNvPr id="363" name="Picture 12"/>
          <p:cNvPicPr/>
          <p:nvPr/>
        </p:nvPicPr>
        <p:blipFill>
          <a:blip r:embed="rId4"/>
          <a:stretch>
            <a:fillRect/>
          </a:stretch>
        </p:blipFill>
        <p:spPr>
          <a:xfrm>
            <a:off x="0" y="0"/>
            <a:ext cx="580680" cy="180720"/>
          </a:xfrm>
          <a:prstGeom prst="rect">
            <a:avLst/>
          </a:prstGeom>
          <a:ln>
            <a:noFill/>
          </a:ln>
        </p:spPr>
      </p:pic>
      <p:pic>
        <p:nvPicPr>
          <p:cNvPr id="364" name="图片 118"/>
          <p:cNvPicPr/>
          <p:nvPr/>
        </p:nvPicPr>
        <p:blipFill>
          <a:blip r:embed="rId5"/>
          <a:stretch>
            <a:fillRect/>
          </a:stretch>
        </p:blipFill>
        <p:spPr>
          <a:xfrm>
            <a:off x="0" y="0"/>
            <a:ext cx="923400" cy="466200"/>
          </a:xfrm>
          <a:prstGeom prst="rect">
            <a:avLst/>
          </a:prstGeom>
          <a:ln>
            <a:noFill/>
          </a:ln>
        </p:spPr>
      </p:pic>
      <p:pic>
        <p:nvPicPr>
          <p:cNvPr id="365" name="Picture 10"/>
          <p:cNvPicPr/>
          <p:nvPr/>
        </p:nvPicPr>
        <p:blipFill>
          <a:blip r:embed="rId6"/>
          <a:stretch>
            <a:fillRect/>
          </a:stretch>
        </p:blipFill>
        <p:spPr>
          <a:xfrm>
            <a:off x="0" y="0"/>
            <a:ext cx="742680" cy="190080"/>
          </a:xfrm>
          <a:prstGeom prst="rect">
            <a:avLst/>
          </a:prstGeom>
          <a:ln>
            <a:noFill/>
          </a:ln>
        </p:spPr>
      </p:pic>
      <p:pic>
        <p:nvPicPr>
          <p:cNvPr id="366" name="图片 120"/>
          <p:cNvPicPr/>
          <p:nvPr/>
        </p:nvPicPr>
        <p:blipFill>
          <a:blip r:embed="rId7"/>
          <a:stretch>
            <a:fillRect/>
          </a:stretch>
        </p:blipFill>
        <p:spPr>
          <a:xfrm>
            <a:off x="0" y="0"/>
            <a:ext cx="914040" cy="466200"/>
          </a:xfrm>
          <a:prstGeom prst="rect">
            <a:avLst/>
          </a:prstGeom>
          <a:ln>
            <a:noFill/>
          </a:ln>
        </p:spPr>
      </p:pic>
      <p:pic>
        <p:nvPicPr>
          <p:cNvPr id="367" name="Picture 8"/>
          <p:cNvPicPr/>
          <p:nvPr/>
        </p:nvPicPr>
        <p:blipFill>
          <a:blip r:embed="rId8"/>
          <a:stretch>
            <a:fillRect/>
          </a:stretch>
        </p:blipFill>
        <p:spPr>
          <a:xfrm>
            <a:off x="0" y="0"/>
            <a:ext cx="542520" cy="180720"/>
          </a:xfrm>
          <a:prstGeom prst="rect">
            <a:avLst/>
          </a:prstGeom>
          <a:ln>
            <a:noFill/>
          </a:ln>
        </p:spPr>
      </p:pic>
      <p:pic>
        <p:nvPicPr>
          <p:cNvPr id="368" name="图片 122"/>
          <p:cNvPicPr/>
          <p:nvPr/>
        </p:nvPicPr>
        <p:blipFill>
          <a:blip r:embed="rId9"/>
          <a:stretch>
            <a:fillRect/>
          </a:stretch>
        </p:blipFill>
        <p:spPr>
          <a:xfrm>
            <a:off x="0" y="0"/>
            <a:ext cx="1028520" cy="466200"/>
          </a:xfrm>
          <a:prstGeom prst="rect">
            <a:avLst/>
          </a:prstGeom>
          <a:ln>
            <a:noFill/>
          </a:ln>
        </p:spPr>
      </p:pic>
      <p:pic>
        <p:nvPicPr>
          <p:cNvPr id="369" name="Picture 6"/>
          <p:cNvPicPr/>
          <p:nvPr/>
        </p:nvPicPr>
        <p:blipFill>
          <a:blip r:embed="rId10"/>
          <a:stretch>
            <a:fillRect/>
          </a:stretch>
        </p:blipFill>
        <p:spPr>
          <a:xfrm>
            <a:off x="0" y="0"/>
            <a:ext cx="704520" cy="190080"/>
          </a:xfrm>
          <a:prstGeom prst="rect">
            <a:avLst/>
          </a:prstGeom>
          <a:ln>
            <a:noFill/>
          </a:ln>
        </p:spPr>
      </p:pic>
      <p:pic>
        <p:nvPicPr>
          <p:cNvPr id="370" name="图片 119"/>
          <p:cNvPicPr/>
          <p:nvPr/>
        </p:nvPicPr>
        <p:blipFill>
          <a:blip r:embed="rId11"/>
          <a:stretch>
            <a:fillRect/>
          </a:stretch>
        </p:blipFill>
        <p:spPr>
          <a:xfrm>
            <a:off x="0" y="0"/>
            <a:ext cx="952200" cy="466200"/>
          </a:xfrm>
          <a:prstGeom prst="rect">
            <a:avLst/>
          </a:prstGeom>
          <a:ln>
            <a:noFill/>
          </a:ln>
        </p:spPr>
      </p:pic>
      <p:pic>
        <p:nvPicPr>
          <p:cNvPr id="371" name="Picture 4"/>
          <p:cNvPicPr/>
          <p:nvPr/>
        </p:nvPicPr>
        <p:blipFill>
          <a:blip r:embed="rId12"/>
          <a:stretch>
            <a:fillRect/>
          </a:stretch>
        </p:blipFill>
        <p:spPr>
          <a:xfrm>
            <a:off x="0" y="0"/>
            <a:ext cx="418680" cy="180720"/>
          </a:xfrm>
          <a:prstGeom prst="rect">
            <a:avLst/>
          </a:prstGeom>
          <a:ln>
            <a:noFill/>
          </a:ln>
        </p:spPr>
      </p:pic>
      <p:pic>
        <p:nvPicPr>
          <p:cNvPr id="372" name="Picture 3"/>
          <p:cNvPicPr/>
          <p:nvPr/>
        </p:nvPicPr>
        <p:blipFill>
          <a:blip r:embed="rId13"/>
          <a:stretch>
            <a:fillRect/>
          </a:stretch>
        </p:blipFill>
        <p:spPr>
          <a:xfrm>
            <a:off x="0" y="0"/>
            <a:ext cx="399600" cy="180720"/>
          </a:xfrm>
          <a:prstGeom prst="rect">
            <a:avLst/>
          </a:prstGeom>
          <a:ln>
            <a:noFill/>
          </a:ln>
        </p:spPr>
      </p:pic>
      <p:pic>
        <p:nvPicPr>
          <p:cNvPr id="373" name="Picture 2"/>
          <p:cNvPicPr/>
          <p:nvPr/>
        </p:nvPicPr>
        <p:blipFill>
          <a:blip r:embed="rId14"/>
          <a:stretch>
            <a:fillRect/>
          </a:stretch>
        </p:blipFill>
        <p:spPr>
          <a:xfrm>
            <a:off x="0" y="0"/>
            <a:ext cx="647280" cy="180720"/>
          </a:xfrm>
          <a:prstGeom prst="rect">
            <a:avLst/>
          </a:prstGeom>
          <a:ln>
            <a:noFill/>
          </a:ln>
        </p:spPr>
      </p:pic>
      <p:pic>
        <p:nvPicPr>
          <p:cNvPr id="374" name="图片 121"/>
          <p:cNvPicPr/>
          <p:nvPr/>
        </p:nvPicPr>
        <p:blipFill>
          <a:blip r:embed="rId15"/>
          <a:stretch>
            <a:fillRect/>
          </a:stretch>
        </p:blipFill>
        <p:spPr>
          <a:xfrm>
            <a:off x="0" y="0"/>
            <a:ext cx="999720" cy="447480"/>
          </a:xfrm>
          <a:prstGeom prst="rect">
            <a:avLst/>
          </a:prstGeom>
          <a:ln>
            <a:noFill/>
          </a:ln>
        </p:spPr>
      </p:pic>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1094</Words>
  <PresentationFormat>自定义</PresentationFormat>
  <Paragraphs>157</Paragraphs>
  <Slides>23</Slides>
  <Notes>0</Notes>
  <HiddenSlides>0</HiddenSlides>
  <MMClips>0</MMClips>
  <ScaleCrop>false</ScaleCrop>
  <HeadingPairs>
    <vt:vector size="4" baseType="variant">
      <vt:variant>
        <vt:lpstr>主题</vt:lpstr>
      </vt:variant>
      <vt:variant>
        <vt:i4>3</vt:i4>
      </vt:variant>
      <vt:variant>
        <vt:lpstr>幻灯片标题</vt:lpstr>
      </vt:variant>
      <vt:variant>
        <vt:i4>23</vt:i4>
      </vt:variant>
    </vt:vector>
  </HeadingPairs>
  <TitlesOfParts>
    <vt:vector size="26" baseType="lpstr">
      <vt:lpstr>Office Theme</vt:lpstr>
      <vt:lpstr>Office Theme</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LIU</cp:lastModifiedBy>
  <cp:revision>9</cp:revision>
  <dcterms:modified xsi:type="dcterms:W3CDTF">2018-05-16T15:45:31Z</dcterms:modified>
</cp:coreProperties>
</file>