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95" r:id="rId3"/>
    <p:sldId id="296" r:id="rId4"/>
    <p:sldId id="297" r:id="rId5"/>
    <p:sldId id="298" r:id="rId6"/>
    <p:sldId id="300" r:id="rId7"/>
    <p:sldId id="299" r:id="rId8"/>
    <p:sldId id="294" r:id="rId9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28EB4"/>
    <a:srgbClr val="0000FF"/>
    <a:srgbClr val="007FAB"/>
    <a:srgbClr val="C55A11"/>
    <a:srgbClr val="92D050"/>
    <a:srgbClr val="548235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69151" autoAdjust="0"/>
  </p:normalViewPr>
  <p:slideViewPr>
    <p:cSldViewPr snapToGrid="0" showGuides="1">
      <p:cViewPr varScale="1">
        <p:scale>
          <a:sx n="79" d="100"/>
          <a:sy n="79" d="100"/>
        </p:scale>
        <p:origin x="2310" y="78"/>
      </p:cViewPr>
      <p:guideLst>
        <p:guide orient="horz" pos="218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B5F9A3-E2B7-4FF2-9B25-199A6566598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C47230-7820-48A4-A4B5-1E0509377646}">
      <dgm:prSet/>
      <dgm:spPr/>
      <dgm:t>
        <a:bodyPr/>
        <a:lstStyle/>
        <a:p>
          <a:r>
            <a:rPr lang="zh-CN"/>
            <a:t>管网破坏模型的选择：</a:t>
          </a:r>
        </a:p>
      </dgm:t>
    </dgm:pt>
    <dgm:pt modelId="{1DA69ADE-6372-4DB6-A6A4-189F7413E6BB}" type="parTrans" cxnId="{8EADB10B-ADCF-4AF2-A3F7-4EB2A1E02DB0}">
      <dgm:prSet/>
      <dgm:spPr/>
      <dgm:t>
        <a:bodyPr/>
        <a:lstStyle/>
        <a:p>
          <a:endParaRPr lang="zh-CN" altLang="en-US"/>
        </a:p>
      </dgm:t>
    </dgm:pt>
    <dgm:pt modelId="{B0007B5C-4B69-45F4-893F-586E7A024C6E}" type="sibTrans" cxnId="{8EADB10B-ADCF-4AF2-A3F7-4EB2A1E02DB0}">
      <dgm:prSet/>
      <dgm:spPr/>
      <dgm:t>
        <a:bodyPr/>
        <a:lstStyle/>
        <a:p>
          <a:endParaRPr lang="zh-CN" altLang="en-US"/>
        </a:p>
      </dgm:t>
    </dgm:pt>
    <dgm:pt modelId="{67A5E4F3-6978-481C-98A0-461681615E85}">
      <dgm:prSet/>
      <dgm:spPr/>
      <dgm:t>
        <a:bodyPr/>
        <a:lstStyle/>
        <a:p>
          <a:r>
            <a:rPr lang="en-US" dirty="0"/>
            <a:t>GIRAFFE-</a:t>
          </a:r>
          <a:r>
            <a:rPr lang="zh-CN" dirty="0"/>
            <a:t>每个管道上可能生成多个破坏点。</a:t>
          </a:r>
        </a:p>
      </dgm:t>
    </dgm:pt>
    <dgm:pt modelId="{AEC3C6F5-B7B0-4B48-B7BD-EFD1065EAA48}" type="parTrans" cxnId="{6BEE9E9E-5628-4A17-96C1-2405F05D8756}">
      <dgm:prSet/>
      <dgm:spPr/>
      <dgm:t>
        <a:bodyPr/>
        <a:lstStyle/>
        <a:p>
          <a:endParaRPr lang="zh-CN" altLang="en-US"/>
        </a:p>
      </dgm:t>
    </dgm:pt>
    <dgm:pt modelId="{620A9CD9-FA39-4C62-81AC-F96C38E11356}" type="sibTrans" cxnId="{6BEE9E9E-5628-4A17-96C1-2405F05D8756}">
      <dgm:prSet/>
      <dgm:spPr/>
      <dgm:t>
        <a:bodyPr/>
        <a:lstStyle/>
        <a:p>
          <a:endParaRPr lang="zh-CN" altLang="en-US"/>
        </a:p>
      </dgm:t>
    </dgm:pt>
    <dgm:pt modelId="{22A055F1-761E-41CE-BD9A-421E82A74F6F}">
      <dgm:prSet/>
      <dgm:spPr/>
      <dgm:t>
        <a:bodyPr/>
        <a:lstStyle/>
        <a:p>
          <a:r>
            <a:rPr lang="zh-CN"/>
            <a:t>将多个破坏点合并为</a:t>
          </a:r>
          <a:r>
            <a:rPr lang="en-US"/>
            <a:t>1</a:t>
          </a:r>
          <a:r>
            <a:rPr lang="zh-CN"/>
            <a:t>个破坏点</a:t>
          </a:r>
        </a:p>
      </dgm:t>
    </dgm:pt>
    <dgm:pt modelId="{B7C7CCE9-21E6-47E3-BF08-E277F99A2009}" type="parTrans" cxnId="{2B679E11-A3E9-4788-8F85-FED4D653D4A9}">
      <dgm:prSet/>
      <dgm:spPr/>
      <dgm:t>
        <a:bodyPr/>
        <a:lstStyle/>
        <a:p>
          <a:endParaRPr lang="zh-CN" altLang="en-US"/>
        </a:p>
      </dgm:t>
    </dgm:pt>
    <dgm:pt modelId="{EFF54C1B-61CA-47BC-B98C-076B83EAF5FA}" type="sibTrans" cxnId="{2B679E11-A3E9-4788-8F85-FED4D653D4A9}">
      <dgm:prSet/>
      <dgm:spPr/>
      <dgm:t>
        <a:bodyPr/>
        <a:lstStyle/>
        <a:p>
          <a:endParaRPr lang="zh-CN" altLang="en-US"/>
        </a:p>
      </dgm:t>
    </dgm:pt>
    <dgm:pt modelId="{18F85BF8-66A9-49E5-893D-A5EB7826552E}">
      <dgm:prSet/>
      <dgm:spPr/>
      <dgm:t>
        <a:bodyPr/>
        <a:lstStyle/>
        <a:p>
          <a:r>
            <a:rPr lang="zh-CN"/>
            <a:t>多个破坏点有断开、有泄漏，怎么处理？</a:t>
          </a:r>
        </a:p>
      </dgm:t>
    </dgm:pt>
    <dgm:pt modelId="{390B7E3D-EDB9-44D0-A08D-05660268A195}" type="parTrans" cxnId="{7591EC02-EC3D-4362-9AF7-EBBD32269E51}">
      <dgm:prSet/>
      <dgm:spPr/>
      <dgm:t>
        <a:bodyPr/>
        <a:lstStyle/>
        <a:p>
          <a:endParaRPr lang="zh-CN" altLang="en-US"/>
        </a:p>
      </dgm:t>
    </dgm:pt>
    <dgm:pt modelId="{07599A06-B732-4BC6-BE8E-ECEF16100285}" type="sibTrans" cxnId="{7591EC02-EC3D-4362-9AF7-EBBD32269E51}">
      <dgm:prSet/>
      <dgm:spPr/>
      <dgm:t>
        <a:bodyPr/>
        <a:lstStyle/>
        <a:p>
          <a:endParaRPr lang="zh-CN" altLang="en-US"/>
        </a:p>
      </dgm:t>
    </dgm:pt>
    <dgm:pt modelId="{DB2D44AE-8C0D-4C47-A885-A4E12C7E180A}">
      <dgm:prSet/>
      <dgm:spPr/>
      <dgm:t>
        <a:bodyPr/>
        <a:lstStyle/>
        <a:p>
          <a:r>
            <a:rPr lang="zh-CN"/>
            <a:t>多个泄漏破坏点，破坏面积相加。</a:t>
          </a:r>
        </a:p>
      </dgm:t>
    </dgm:pt>
    <dgm:pt modelId="{3CB3FEEE-9B6F-4746-986E-173DD4831F34}" type="parTrans" cxnId="{46DE4F7A-1241-41F2-BFFB-509256BBD391}">
      <dgm:prSet/>
      <dgm:spPr/>
      <dgm:t>
        <a:bodyPr/>
        <a:lstStyle/>
        <a:p>
          <a:endParaRPr lang="zh-CN" altLang="en-US"/>
        </a:p>
      </dgm:t>
    </dgm:pt>
    <dgm:pt modelId="{92EE06DF-1AC4-4E81-9CB9-A0199F365544}" type="sibTrans" cxnId="{46DE4F7A-1241-41F2-BFFB-509256BBD391}">
      <dgm:prSet/>
      <dgm:spPr/>
      <dgm:t>
        <a:bodyPr/>
        <a:lstStyle/>
        <a:p>
          <a:endParaRPr lang="zh-CN" altLang="en-US"/>
        </a:p>
      </dgm:t>
    </dgm:pt>
    <dgm:pt modelId="{6F41B5C7-922B-4875-AC3B-3565CF3DCCDC}">
      <dgm:prSet/>
      <dgm:spPr/>
      <dgm:t>
        <a:bodyPr/>
        <a:lstStyle/>
        <a:p>
          <a:r>
            <a:rPr lang="zh-CN"/>
            <a:t>如果过破坏面积加和大于管道面积怎么处理？</a:t>
          </a:r>
        </a:p>
      </dgm:t>
    </dgm:pt>
    <dgm:pt modelId="{CB9DCBC0-B671-4E88-B36F-B0127E24A02C}" type="parTrans" cxnId="{8D545A3F-7C2F-450E-B0CD-EC9AFB7762E5}">
      <dgm:prSet/>
      <dgm:spPr/>
      <dgm:t>
        <a:bodyPr/>
        <a:lstStyle/>
        <a:p>
          <a:endParaRPr lang="zh-CN" altLang="en-US"/>
        </a:p>
      </dgm:t>
    </dgm:pt>
    <dgm:pt modelId="{5F90CA51-AA05-4617-8673-9FAB7850E5AA}" type="sibTrans" cxnId="{8D545A3F-7C2F-450E-B0CD-EC9AFB7762E5}">
      <dgm:prSet/>
      <dgm:spPr/>
      <dgm:t>
        <a:bodyPr/>
        <a:lstStyle/>
        <a:p>
          <a:endParaRPr lang="zh-CN" altLang="en-US"/>
        </a:p>
      </dgm:t>
    </dgm:pt>
    <dgm:pt modelId="{4CC1A39A-72E7-4BF5-B198-DD7C02C4C2B1}">
      <dgm:prSet/>
      <dgm:spPr/>
      <dgm:t>
        <a:bodyPr/>
        <a:lstStyle/>
        <a:p>
          <a:r>
            <a:rPr lang="zh-CN"/>
            <a:t>管道中一个泄漏破坏点和多个泄漏破坏点模拟结果是否相同？</a:t>
          </a:r>
        </a:p>
      </dgm:t>
    </dgm:pt>
    <dgm:pt modelId="{960008F7-3204-4718-B608-A492E037A633}" type="parTrans" cxnId="{225535BE-8028-4FC5-8FA8-8C6CB88C7E26}">
      <dgm:prSet/>
      <dgm:spPr/>
      <dgm:t>
        <a:bodyPr/>
        <a:lstStyle/>
        <a:p>
          <a:endParaRPr lang="zh-CN" altLang="en-US"/>
        </a:p>
      </dgm:t>
    </dgm:pt>
    <dgm:pt modelId="{DADD5A2F-613D-452D-B4B9-38B57C43B6B5}" type="sibTrans" cxnId="{225535BE-8028-4FC5-8FA8-8C6CB88C7E26}">
      <dgm:prSet/>
      <dgm:spPr/>
      <dgm:t>
        <a:bodyPr/>
        <a:lstStyle/>
        <a:p>
          <a:endParaRPr lang="zh-CN" altLang="en-US"/>
        </a:p>
      </dgm:t>
    </dgm:pt>
    <dgm:pt modelId="{493083CA-4FF7-4012-A71C-9864C7C2F578}">
      <dgm:prSet/>
      <dgm:spPr/>
      <dgm:t>
        <a:bodyPr/>
        <a:lstStyle/>
        <a:p>
          <a:r>
            <a:rPr lang="zh-CN"/>
            <a:t>多个断开破坏点怎么处理？</a:t>
          </a:r>
        </a:p>
      </dgm:t>
    </dgm:pt>
    <dgm:pt modelId="{ECF89856-D691-4503-A7E8-51360A1AC874}" type="parTrans" cxnId="{EB923715-C0B7-42AC-99FD-E078417C7044}">
      <dgm:prSet/>
      <dgm:spPr/>
      <dgm:t>
        <a:bodyPr/>
        <a:lstStyle/>
        <a:p>
          <a:endParaRPr lang="zh-CN" altLang="en-US"/>
        </a:p>
      </dgm:t>
    </dgm:pt>
    <dgm:pt modelId="{E2A20C2C-7D57-4C1D-8362-1B8300FFD724}" type="sibTrans" cxnId="{EB923715-C0B7-42AC-99FD-E078417C7044}">
      <dgm:prSet/>
      <dgm:spPr/>
      <dgm:t>
        <a:bodyPr/>
        <a:lstStyle/>
        <a:p>
          <a:endParaRPr lang="zh-CN" altLang="en-US"/>
        </a:p>
      </dgm:t>
    </dgm:pt>
    <dgm:pt modelId="{7A92F600-294A-4B81-B1C9-7931EEF81C2E}">
      <dgm:prSet/>
      <dgm:spPr/>
      <dgm:t>
        <a:bodyPr/>
        <a:lstStyle/>
        <a:p>
          <a:r>
            <a:rPr lang="en-US" dirty="0"/>
            <a:t>BPDRR</a:t>
          </a:r>
          <a:endParaRPr lang="zh-CN" dirty="0"/>
        </a:p>
      </dgm:t>
    </dgm:pt>
    <dgm:pt modelId="{A3CA7E52-D887-4492-BE25-DDB53709964A}" type="parTrans" cxnId="{4BC000C4-8FC0-418D-A7B1-A939B425A55E}">
      <dgm:prSet/>
      <dgm:spPr/>
      <dgm:t>
        <a:bodyPr/>
        <a:lstStyle/>
        <a:p>
          <a:endParaRPr lang="zh-CN" altLang="en-US"/>
        </a:p>
      </dgm:t>
    </dgm:pt>
    <dgm:pt modelId="{DB74658E-666E-46F0-8518-098B3DD0CF33}" type="sibTrans" cxnId="{4BC000C4-8FC0-418D-A7B1-A939B425A55E}">
      <dgm:prSet/>
      <dgm:spPr/>
      <dgm:t>
        <a:bodyPr/>
        <a:lstStyle/>
        <a:p>
          <a:endParaRPr lang="zh-CN" altLang="en-US"/>
        </a:p>
      </dgm:t>
    </dgm:pt>
    <dgm:pt modelId="{4616208E-7522-447F-BE27-977550E340E0}">
      <dgm:prSet/>
      <dgm:spPr/>
      <dgm:t>
        <a:bodyPr/>
        <a:lstStyle/>
        <a:p>
          <a:r>
            <a:rPr lang="zh-CN" altLang="en-US" dirty="0"/>
            <a:t>管道破坏发生概率如何确定？</a:t>
          </a:r>
          <a:endParaRPr lang="zh-CN" dirty="0"/>
        </a:p>
      </dgm:t>
    </dgm:pt>
    <dgm:pt modelId="{A1732EE7-437D-467D-89B5-814CC7CE5ED4}" type="parTrans" cxnId="{3629A515-2603-43B7-B867-6477B803034D}">
      <dgm:prSet/>
      <dgm:spPr/>
      <dgm:t>
        <a:bodyPr/>
        <a:lstStyle/>
        <a:p>
          <a:endParaRPr lang="zh-CN" altLang="en-US"/>
        </a:p>
      </dgm:t>
    </dgm:pt>
    <dgm:pt modelId="{9B9FE5F9-45D7-4611-8515-BE9E9A6F74A6}" type="sibTrans" cxnId="{3629A515-2603-43B7-B867-6477B803034D}">
      <dgm:prSet/>
      <dgm:spPr/>
      <dgm:t>
        <a:bodyPr/>
        <a:lstStyle/>
        <a:p>
          <a:endParaRPr lang="zh-CN" altLang="en-US"/>
        </a:p>
      </dgm:t>
    </dgm:pt>
    <dgm:pt modelId="{F8CAADC0-3B5E-410B-B29D-531636483823}" type="pres">
      <dgm:prSet presAssocID="{1AB5F9A3-E2B7-4FF2-9B25-199A656659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7324CF-E5C4-4903-8CB9-DECC409CEF08}" type="pres">
      <dgm:prSet presAssocID="{03C47230-7820-48A4-A4B5-1E0509377646}" presName="hierRoot1" presStyleCnt="0">
        <dgm:presLayoutVars>
          <dgm:hierBranch val="init"/>
        </dgm:presLayoutVars>
      </dgm:prSet>
      <dgm:spPr/>
    </dgm:pt>
    <dgm:pt modelId="{D6AD11D1-7126-4EC3-81E4-719F1708EE88}" type="pres">
      <dgm:prSet presAssocID="{03C47230-7820-48A4-A4B5-1E0509377646}" presName="rootComposite1" presStyleCnt="0"/>
      <dgm:spPr/>
    </dgm:pt>
    <dgm:pt modelId="{5C991CE9-D1B7-4AF5-8C2D-BB49F46F01E3}" type="pres">
      <dgm:prSet presAssocID="{03C47230-7820-48A4-A4B5-1E0509377646}" presName="rootText1" presStyleLbl="node0" presStyleIdx="0" presStyleCnt="1">
        <dgm:presLayoutVars>
          <dgm:chPref val="3"/>
        </dgm:presLayoutVars>
      </dgm:prSet>
      <dgm:spPr/>
    </dgm:pt>
    <dgm:pt modelId="{0E878608-AD8A-4AC8-A0EE-A4222A853390}" type="pres">
      <dgm:prSet presAssocID="{03C47230-7820-48A4-A4B5-1E0509377646}" presName="rootConnector1" presStyleLbl="node1" presStyleIdx="0" presStyleCnt="0"/>
      <dgm:spPr/>
    </dgm:pt>
    <dgm:pt modelId="{4739B482-E3BF-4054-9418-788F91A24183}" type="pres">
      <dgm:prSet presAssocID="{03C47230-7820-48A4-A4B5-1E0509377646}" presName="hierChild2" presStyleCnt="0"/>
      <dgm:spPr/>
    </dgm:pt>
    <dgm:pt modelId="{AE937724-7C9D-4BE2-8E14-BD81EC7D27D3}" type="pres">
      <dgm:prSet presAssocID="{AEC3C6F5-B7B0-4B48-B7BD-EFD1065EAA48}" presName="Name37" presStyleLbl="parChTrans1D2" presStyleIdx="0" presStyleCnt="2"/>
      <dgm:spPr/>
    </dgm:pt>
    <dgm:pt modelId="{128361B0-97A7-4AE1-B153-46885775D3FF}" type="pres">
      <dgm:prSet presAssocID="{67A5E4F3-6978-481C-98A0-461681615E85}" presName="hierRoot2" presStyleCnt="0">
        <dgm:presLayoutVars>
          <dgm:hierBranch val="init"/>
        </dgm:presLayoutVars>
      </dgm:prSet>
      <dgm:spPr/>
    </dgm:pt>
    <dgm:pt modelId="{5C551B99-0076-460B-B3A5-7907D7F5FB6D}" type="pres">
      <dgm:prSet presAssocID="{67A5E4F3-6978-481C-98A0-461681615E85}" presName="rootComposite" presStyleCnt="0"/>
      <dgm:spPr/>
    </dgm:pt>
    <dgm:pt modelId="{7546ACAC-6323-4D97-B053-8AC225C844F1}" type="pres">
      <dgm:prSet presAssocID="{67A5E4F3-6978-481C-98A0-461681615E85}" presName="rootText" presStyleLbl="node2" presStyleIdx="0" presStyleCnt="2">
        <dgm:presLayoutVars>
          <dgm:chPref val="3"/>
        </dgm:presLayoutVars>
      </dgm:prSet>
      <dgm:spPr/>
    </dgm:pt>
    <dgm:pt modelId="{FDF8A13F-8111-4D99-8D99-A3CE6F2E071C}" type="pres">
      <dgm:prSet presAssocID="{67A5E4F3-6978-481C-98A0-461681615E85}" presName="rootConnector" presStyleLbl="node2" presStyleIdx="0" presStyleCnt="2"/>
      <dgm:spPr/>
    </dgm:pt>
    <dgm:pt modelId="{C01F1AB9-421D-4ED0-91E8-CB61B109C750}" type="pres">
      <dgm:prSet presAssocID="{67A5E4F3-6978-481C-98A0-461681615E85}" presName="hierChild4" presStyleCnt="0"/>
      <dgm:spPr/>
    </dgm:pt>
    <dgm:pt modelId="{24B4F7C9-063A-4D35-B257-D0D00ADE4ED7}" type="pres">
      <dgm:prSet presAssocID="{B7C7CCE9-21E6-47E3-BF08-E277F99A2009}" presName="Name37" presStyleLbl="parChTrans1D3" presStyleIdx="0" presStyleCnt="2"/>
      <dgm:spPr/>
    </dgm:pt>
    <dgm:pt modelId="{1CACA1A3-8FE7-4CC8-8D02-E36378D8B8A4}" type="pres">
      <dgm:prSet presAssocID="{22A055F1-761E-41CE-BD9A-421E82A74F6F}" presName="hierRoot2" presStyleCnt="0">
        <dgm:presLayoutVars>
          <dgm:hierBranch val="init"/>
        </dgm:presLayoutVars>
      </dgm:prSet>
      <dgm:spPr/>
    </dgm:pt>
    <dgm:pt modelId="{4790EFED-879B-4C14-8B80-1CD5CC79A332}" type="pres">
      <dgm:prSet presAssocID="{22A055F1-761E-41CE-BD9A-421E82A74F6F}" presName="rootComposite" presStyleCnt="0"/>
      <dgm:spPr/>
    </dgm:pt>
    <dgm:pt modelId="{48BD1AB1-7070-4148-A3C2-2446B3399166}" type="pres">
      <dgm:prSet presAssocID="{22A055F1-761E-41CE-BD9A-421E82A74F6F}" presName="rootText" presStyleLbl="node3" presStyleIdx="0" presStyleCnt="2">
        <dgm:presLayoutVars>
          <dgm:chPref val="3"/>
        </dgm:presLayoutVars>
      </dgm:prSet>
      <dgm:spPr/>
    </dgm:pt>
    <dgm:pt modelId="{EACE07A7-8ED0-4E28-A175-7C523E5090F3}" type="pres">
      <dgm:prSet presAssocID="{22A055F1-761E-41CE-BD9A-421E82A74F6F}" presName="rootConnector" presStyleLbl="node3" presStyleIdx="0" presStyleCnt="2"/>
      <dgm:spPr/>
    </dgm:pt>
    <dgm:pt modelId="{80CA5D89-A4C3-43A7-A64D-D92CDE41CE7B}" type="pres">
      <dgm:prSet presAssocID="{22A055F1-761E-41CE-BD9A-421E82A74F6F}" presName="hierChild4" presStyleCnt="0"/>
      <dgm:spPr/>
    </dgm:pt>
    <dgm:pt modelId="{9D8A55D3-198D-40AE-B8B6-96D41010F532}" type="pres">
      <dgm:prSet presAssocID="{390B7E3D-EDB9-44D0-A08D-05660268A195}" presName="Name37" presStyleLbl="parChTrans1D4" presStyleIdx="0" presStyleCnt="5"/>
      <dgm:spPr/>
    </dgm:pt>
    <dgm:pt modelId="{9A412EED-9387-4C7D-AB04-036453624CDE}" type="pres">
      <dgm:prSet presAssocID="{18F85BF8-66A9-49E5-893D-A5EB7826552E}" presName="hierRoot2" presStyleCnt="0">
        <dgm:presLayoutVars>
          <dgm:hierBranch val="init"/>
        </dgm:presLayoutVars>
      </dgm:prSet>
      <dgm:spPr/>
    </dgm:pt>
    <dgm:pt modelId="{3C9CB240-8E03-4742-97DB-4B731A2F22F0}" type="pres">
      <dgm:prSet presAssocID="{18F85BF8-66A9-49E5-893D-A5EB7826552E}" presName="rootComposite" presStyleCnt="0"/>
      <dgm:spPr/>
    </dgm:pt>
    <dgm:pt modelId="{533EB6D9-2CBE-4168-957F-86B7D2B18798}" type="pres">
      <dgm:prSet presAssocID="{18F85BF8-66A9-49E5-893D-A5EB7826552E}" presName="rootText" presStyleLbl="node4" presStyleIdx="0" presStyleCnt="5">
        <dgm:presLayoutVars>
          <dgm:chPref val="3"/>
        </dgm:presLayoutVars>
      </dgm:prSet>
      <dgm:spPr/>
    </dgm:pt>
    <dgm:pt modelId="{0FD877FF-4EE5-4ECC-9F47-1E3B5777CE33}" type="pres">
      <dgm:prSet presAssocID="{18F85BF8-66A9-49E5-893D-A5EB7826552E}" presName="rootConnector" presStyleLbl="node4" presStyleIdx="0" presStyleCnt="5"/>
      <dgm:spPr/>
    </dgm:pt>
    <dgm:pt modelId="{689E9C8A-DB5A-472C-ADDC-F16EBA3F4AD2}" type="pres">
      <dgm:prSet presAssocID="{18F85BF8-66A9-49E5-893D-A5EB7826552E}" presName="hierChild4" presStyleCnt="0"/>
      <dgm:spPr/>
    </dgm:pt>
    <dgm:pt modelId="{B628C423-D543-4C02-9778-0A476FFFB866}" type="pres">
      <dgm:prSet presAssocID="{18F85BF8-66A9-49E5-893D-A5EB7826552E}" presName="hierChild5" presStyleCnt="0"/>
      <dgm:spPr/>
    </dgm:pt>
    <dgm:pt modelId="{4D0F4CE3-BCA5-4425-BFF2-5E0E235666E6}" type="pres">
      <dgm:prSet presAssocID="{3CB3FEEE-9B6F-4746-986E-173DD4831F34}" presName="Name37" presStyleLbl="parChTrans1D4" presStyleIdx="1" presStyleCnt="5"/>
      <dgm:spPr/>
    </dgm:pt>
    <dgm:pt modelId="{A6BA6A2F-04B4-45CC-B44A-8ED5E72EFC48}" type="pres">
      <dgm:prSet presAssocID="{DB2D44AE-8C0D-4C47-A885-A4E12C7E180A}" presName="hierRoot2" presStyleCnt="0">
        <dgm:presLayoutVars>
          <dgm:hierBranch val="init"/>
        </dgm:presLayoutVars>
      </dgm:prSet>
      <dgm:spPr/>
    </dgm:pt>
    <dgm:pt modelId="{BF259554-0B8E-4631-8F14-E55227AF2949}" type="pres">
      <dgm:prSet presAssocID="{DB2D44AE-8C0D-4C47-A885-A4E12C7E180A}" presName="rootComposite" presStyleCnt="0"/>
      <dgm:spPr/>
    </dgm:pt>
    <dgm:pt modelId="{E6B420F7-717F-4C7A-9ADD-53D81FA94E45}" type="pres">
      <dgm:prSet presAssocID="{DB2D44AE-8C0D-4C47-A885-A4E12C7E180A}" presName="rootText" presStyleLbl="node4" presStyleIdx="1" presStyleCnt="5">
        <dgm:presLayoutVars>
          <dgm:chPref val="3"/>
        </dgm:presLayoutVars>
      </dgm:prSet>
      <dgm:spPr/>
    </dgm:pt>
    <dgm:pt modelId="{8E48DA91-A56C-48CB-B3FC-7C8EA07EAFB7}" type="pres">
      <dgm:prSet presAssocID="{DB2D44AE-8C0D-4C47-A885-A4E12C7E180A}" presName="rootConnector" presStyleLbl="node4" presStyleIdx="1" presStyleCnt="5"/>
      <dgm:spPr/>
    </dgm:pt>
    <dgm:pt modelId="{9B68CC1C-35E8-431F-A771-05E0F16702DA}" type="pres">
      <dgm:prSet presAssocID="{DB2D44AE-8C0D-4C47-A885-A4E12C7E180A}" presName="hierChild4" presStyleCnt="0"/>
      <dgm:spPr/>
    </dgm:pt>
    <dgm:pt modelId="{D8681017-2EC3-47C3-9B04-71B34B895F08}" type="pres">
      <dgm:prSet presAssocID="{CB9DCBC0-B671-4E88-B36F-B0127E24A02C}" presName="Name37" presStyleLbl="parChTrans1D4" presStyleIdx="2" presStyleCnt="5"/>
      <dgm:spPr/>
    </dgm:pt>
    <dgm:pt modelId="{2249AFBF-2CA0-4FA3-9D5F-7DD9A2FC087D}" type="pres">
      <dgm:prSet presAssocID="{6F41B5C7-922B-4875-AC3B-3565CF3DCCDC}" presName="hierRoot2" presStyleCnt="0">
        <dgm:presLayoutVars>
          <dgm:hierBranch val="init"/>
        </dgm:presLayoutVars>
      </dgm:prSet>
      <dgm:spPr/>
    </dgm:pt>
    <dgm:pt modelId="{0E25B74F-9FC2-4196-854E-A469422A6368}" type="pres">
      <dgm:prSet presAssocID="{6F41B5C7-922B-4875-AC3B-3565CF3DCCDC}" presName="rootComposite" presStyleCnt="0"/>
      <dgm:spPr/>
    </dgm:pt>
    <dgm:pt modelId="{C7FFC875-942E-42F5-A2AC-82CFF220743B}" type="pres">
      <dgm:prSet presAssocID="{6F41B5C7-922B-4875-AC3B-3565CF3DCCDC}" presName="rootText" presStyleLbl="node4" presStyleIdx="2" presStyleCnt="5">
        <dgm:presLayoutVars>
          <dgm:chPref val="3"/>
        </dgm:presLayoutVars>
      </dgm:prSet>
      <dgm:spPr/>
    </dgm:pt>
    <dgm:pt modelId="{40D16FB7-9854-4DB0-ACF6-E9061F490C0F}" type="pres">
      <dgm:prSet presAssocID="{6F41B5C7-922B-4875-AC3B-3565CF3DCCDC}" presName="rootConnector" presStyleLbl="node4" presStyleIdx="2" presStyleCnt="5"/>
      <dgm:spPr/>
    </dgm:pt>
    <dgm:pt modelId="{9F7553CE-0A69-4C25-A738-3C07062B0152}" type="pres">
      <dgm:prSet presAssocID="{6F41B5C7-922B-4875-AC3B-3565CF3DCCDC}" presName="hierChild4" presStyleCnt="0"/>
      <dgm:spPr/>
    </dgm:pt>
    <dgm:pt modelId="{D32C6E83-17B3-46BD-B43F-23E6FE13212E}" type="pres">
      <dgm:prSet presAssocID="{6F41B5C7-922B-4875-AC3B-3565CF3DCCDC}" presName="hierChild5" presStyleCnt="0"/>
      <dgm:spPr/>
    </dgm:pt>
    <dgm:pt modelId="{789003E2-5E7B-427A-A8B0-0C77CC64B820}" type="pres">
      <dgm:prSet presAssocID="{960008F7-3204-4718-B608-A492E037A633}" presName="Name37" presStyleLbl="parChTrans1D4" presStyleIdx="3" presStyleCnt="5"/>
      <dgm:spPr/>
    </dgm:pt>
    <dgm:pt modelId="{1C8B9384-7B03-4F10-B692-413AA2DD16A4}" type="pres">
      <dgm:prSet presAssocID="{4CC1A39A-72E7-4BF5-B198-DD7C02C4C2B1}" presName="hierRoot2" presStyleCnt="0">
        <dgm:presLayoutVars>
          <dgm:hierBranch val="init"/>
        </dgm:presLayoutVars>
      </dgm:prSet>
      <dgm:spPr/>
    </dgm:pt>
    <dgm:pt modelId="{ABB5495E-1A43-4ABB-9E7A-17C993B73954}" type="pres">
      <dgm:prSet presAssocID="{4CC1A39A-72E7-4BF5-B198-DD7C02C4C2B1}" presName="rootComposite" presStyleCnt="0"/>
      <dgm:spPr/>
    </dgm:pt>
    <dgm:pt modelId="{D856C7A1-E07C-45F6-A22B-1A338A19AD06}" type="pres">
      <dgm:prSet presAssocID="{4CC1A39A-72E7-4BF5-B198-DD7C02C4C2B1}" presName="rootText" presStyleLbl="node4" presStyleIdx="3" presStyleCnt="5">
        <dgm:presLayoutVars>
          <dgm:chPref val="3"/>
        </dgm:presLayoutVars>
      </dgm:prSet>
      <dgm:spPr/>
    </dgm:pt>
    <dgm:pt modelId="{E0F062CF-1A81-48B6-9D3C-6A4FFD1EE7AA}" type="pres">
      <dgm:prSet presAssocID="{4CC1A39A-72E7-4BF5-B198-DD7C02C4C2B1}" presName="rootConnector" presStyleLbl="node4" presStyleIdx="3" presStyleCnt="5"/>
      <dgm:spPr/>
    </dgm:pt>
    <dgm:pt modelId="{C54BFC7F-5F2F-40DC-9EA4-FF9B399BC2CE}" type="pres">
      <dgm:prSet presAssocID="{4CC1A39A-72E7-4BF5-B198-DD7C02C4C2B1}" presName="hierChild4" presStyleCnt="0"/>
      <dgm:spPr/>
    </dgm:pt>
    <dgm:pt modelId="{D5E5BDFF-BA02-4C71-8CB3-81B31987E82E}" type="pres">
      <dgm:prSet presAssocID="{4CC1A39A-72E7-4BF5-B198-DD7C02C4C2B1}" presName="hierChild5" presStyleCnt="0"/>
      <dgm:spPr/>
    </dgm:pt>
    <dgm:pt modelId="{8B60B9C0-76BB-4CC6-9976-2ED0040A627D}" type="pres">
      <dgm:prSet presAssocID="{DB2D44AE-8C0D-4C47-A885-A4E12C7E180A}" presName="hierChild5" presStyleCnt="0"/>
      <dgm:spPr/>
    </dgm:pt>
    <dgm:pt modelId="{5B8D766F-B50A-4EB6-86D3-4EE34EDBD662}" type="pres">
      <dgm:prSet presAssocID="{ECF89856-D691-4503-A7E8-51360A1AC874}" presName="Name37" presStyleLbl="parChTrans1D4" presStyleIdx="4" presStyleCnt="5"/>
      <dgm:spPr/>
    </dgm:pt>
    <dgm:pt modelId="{097DDBB7-716B-4995-95C9-E3F144373E5A}" type="pres">
      <dgm:prSet presAssocID="{493083CA-4FF7-4012-A71C-9864C7C2F578}" presName="hierRoot2" presStyleCnt="0">
        <dgm:presLayoutVars>
          <dgm:hierBranch val="init"/>
        </dgm:presLayoutVars>
      </dgm:prSet>
      <dgm:spPr/>
    </dgm:pt>
    <dgm:pt modelId="{2B65A9FC-5F85-44EF-A91C-D189C5331663}" type="pres">
      <dgm:prSet presAssocID="{493083CA-4FF7-4012-A71C-9864C7C2F578}" presName="rootComposite" presStyleCnt="0"/>
      <dgm:spPr/>
    </dgm:pt>
    <dgm:pt modelId="{28C2CD8A-BE5A-4C9D-86A4-FE85F1503E00}" type="pres">
      <dgm:prSet presAssocID="{493083CA-4FF7-4012-A71C-9864C7C2F578}" presName="rootText" presStyleLbl="node4" presStyleIdx="4" presStyleCnt="5">
        <dgm:presLayoutVars>
          <dgm:chPref val="3"/>
        </dgm:presLayoutVars>
      </dgm:prSet>
      <dgm:spPr/>
    </dgm:pt>
    <dgm:pt modelId="{0245BD19-892D-4018-A975-17F5F146136E}" type="pres">
      <dgm:prSet presAssocID="{493083CA-4FF7-4012-A71C-9864C7C2F578}" presName="rootConnector" presStyleLbl="node4" presStyleIdx="4" presStyleCnt="5"/>
      <dgm:spPr/>
    </dgm:pt>
    <dgm:pt modelId="{B86F0ED9-4122-4976-AFF3-A77EC3FFDA89}" type="pres">
      <dgm:prSet presAssocID="{493083CA-4FF7-4012-A71C-9864C7C2F578}" presName="hierChild4" presStyleCnt="0"/>
      <dgm:spPr/>
    </dgm:pt>
    <dgm:pt modelId="{FBA0A5E0-E16F-4FF8-B845-2CA7B111B602}" type="pres">
      <dgm:prSet presAssocID="{493083CA-4FF7-4012-A71C-9864C7C2F578}" presName="hierChild5" presStyleCnt="0"/>
      <dgm:spPr/>
    </dgm:pt>
    <dgm:pt modelId="{B475BA6D-9253-471E-850E-0D6EB0526A34}" type="pres">
      <dgm:prSet presAssocID="{22A055F1-761E-41CE-BD9A-421E82A74F6F}" presName="hierChild5" presStyleCnt="0"/>
      <dgm:spPr/>
    </dgm:pt>
    <dgm:pt modelId="{295FC879-FEA0-4B0C-8877-90C889E587D1}" type="pres">
      <dgm:prSet presAssocID="{67A5E4F3-6978-481C-98A0-461681615E85}" presName="hierChild5" presStyleCnt="0"/>
      <dgm:spPr/>
    </dgm:pt>
    <dgm:pt modelId="{68F030E2-98D5-4DD3-9F58-B1360A4CCAF4}" type="pres">
      <dgm:prSet presAssocID="{A3CA7E52-D887-4492-BE25-DDB53709964A}" presName="Name37" presStyleLbl="parChTrans1D2" presStyleIdx="1" presStyleCnt="2"/>
      <dgm:spPr/>
    </dgm:pt>
    <dgm:pt modelId="{EA109A75-5E0B-460B-AC97-42B795012A7C}" type="pres">
      <dgm:prSet presAssocID="{7A92F600-294A-4B81-B1C9-7931EEF81C2E}" presName="hierRoot2" presStyleCnt="0">
        <dgm:presLayoutVars>
          <dgm:hierBranch val="init"/>
        </dgm:presLayoutVars>
      </dgm:prSet>
      <dgm:spPr/>
    </dgm:pt>
    <dgm:pt modelId="{61331A3E-BA8E-4144-8A19-369821E34CAC}" type="pres">
      <dgm:prSet presAssocID="{7A92F600-294A-4B81-B1C9-7931EEF81C2E}" presName="rootComposite" presStyleCnt="0"/>
      <dgm:spPr/>
    </dgm:pt>
    <dgm:pt modelId="{59B8E8B9-4833-4D77-B8A6-7F838FC72244}" type="pres">
      <dgm:prSet presAssocID="{7A92F600-294A-4B81-B1C9-7931EEF81C2E}" presName="rootText" presStyleLbl="node2" presStyleIdx="1" presStyleCnt="2">
        <dgm:presLayoutVars>
          <dgm:chPref val="3"/>
        </dgm:presLayoutVars>
      </dgm:prSet>
      <dgm:spPr/>
    </dgm:pt>
    <dgm:pt modelId="{91F15523-534C-46A3-B6BE-24830B70171B}" type="pres">
      <dgm:prSet presAssocID="{7A92F600-294A-4B81-B1C9-7931EEF81C2E}" presName="rootConnector" presStyleLbl="node2" presStyleIdx="1" presStyleCnt="2"/>
      <dgm:spPr/>
    </dgm:pt>
    <dgm:pt modelId="{0EA3EB86-43EC-487D-95B5-9FB929CB0D33}" type="pres">
      <dgm:prSet presAssocID="{7A92F600-294A-4B81-B1C9-7931EEF81C2E}" presName="hierChild4" presStyleCnt="0"/>
      <dgm:spPr/>
    </dgm:pt>
    <dgm:pt modelId="{1AD3BF96-C3E0-46B1-9A5F-025CCF53FA04}" type="pres">
      <dgm:prSet presAssocID="{A1732EE7-437D-467D-89B5-814CC7CE5ED4}" presName="Name37" presStyleLbl="parChTrans1D3" presStyleIdx="1" presStyleCnt="2"/>
      <dgm:spPr/>
    </dgm:pt>
    <dgm:pt modelId="{DFB815BF-1C00-45F4-82F1-EC6AF4744ADF}" type="pres">
      <dgm:prSet presAssocID="{4616208E-7522-447F-BE27-977550E340E0}" presName="hierRoot2" presStyleCnt="0">
        <dgm:presLayoutVars>
          <dgm:hierBranch val="init"/>
        </dgm:presLayoutVars>
      </dgm:prSet>
      <dgm:spPr/>
    </dgm:pt>
    <dgm:pt modelId="{84D39E43-E315-439B-8829-F446134DA529}" type="pres">
      <dgm:prSet presAssocID="{4616208E-7522-447F-BE27-977550E340E0}" presName="rootComposite" presStyleCnt="0"/>
      <dgm:spPr/>
    </dgm:pt>
    <dgm:pt modelId="{6CDC7BC4-2E67-4D65-8245-43B0E00DD518}" type="pres">
      <dgm:prSet presAssocID="{4616208E-7522-447F-BE27-977550E340E0}" presName="rootText" presStyleLbl="node3" presStyleIdx="1" presStyleCnt="2">
        <dgm:presLayoutVars>
          <dgm:chPref val="3"/>
        </dgm:presLayoutVars>
      </dgm:prSet>
      <dgm:spPr/>
    </dgm:pt>
    <dgm:pt modelId="{CB86D7C5-9703-41EF-BAB2-CEED6435EF29}" type="pres">
      <dgm:prSet presAssocID="{4616208E-7522-447F-BE27-977550E340E0}" presName="rootConnector" presStyleLbl="node3" presStyleIdx="1" presStyleCnt="2"/>
      <dgm:spPr/>
    </dgm:pt>
    <dgm:pt modelId="{9AEE83F3-E8EB-41BC-B25C-75D2E35F55D1}" type="pres">
      <dgm:prSet presAssocID="{4616208E-7522-447F-BE27-977550E340E0}" presName="hierChild4" presStyleCnt="0"/>
      <dgm:spPr/>
    </dgm:pt>
    <dgm:pt modelId="{2C91999F-5336-48EB-8A3C-EBB3692D3A78}" type="pres">
      <dgm:prSet presAssocID="{4616208E-7522-447F-BE27-977550E340E0}" presName="hierChild5" presStyleCnt="0"/>
      <dgm:spPr/>
    </dgm:pt>
    <dgm:pt modelId="{E5AC0718-AB13-4ACE-8C22-AE8F764A3594}" type="pres">
      <dgm:prSet presAssocID="{7A92F600-294A-4B81-B1C9-7931EEF81C2E}" presName="hierChild5" presStyleCnt="0"/>
      <dgm:spPr/>
    </dgm:pt>
    <dgm:pt modelId="{5AC9862D-F7F3-4F1E-9B6A-1FF051FB0EFF}" type="pres">
      <dgm:prSet presAssocID="{03C47230-7820-48A4-A4B5-1E0509377646}" presName="hierChild3" presStyleCnt="0"/>
      <dgm:spPr/>
    </dgm:pt>
  </dgm:ptLst>
  <dgm:cxnLst>
    <dgm:cxn modelId="{76C33800-A43A-4BE5-9A8B-C0564AE85542}" type="presOf" srcId="{960008F7-3204-4718-B608-A492E037A633}" destId="{789003E2-5E7B-427A-A8B0-0C77CC64B820}" srcOrd="0" destOrd="0" presId="urn:microsoft.com/office/officeart/2005/8/layout/orgChart1"/>
    <dgm:cxn modelId="{7591EC02-EC3D-4362-9AF7-EBBD32269E51}" srcId="{22A055F1-761E-41CE-BD9A-421E82A74F6F}" destId="{18F85BF8-66A9-49E5-893D-A5EB7826552E}" srcOrd="0" destOrd="0" parTransId="{390B7E3D-EDB9-44D0-A08D-05660268A195}" sibTransId="{07599A06-B732-4BC6-BE8E-ECEF16100285}"/>
    <dgm:cxn modelId="{8EADB10B-ADCF-4AF2-A3F7-4EB2A1E02DB0}" srcId="{1AB5F9A3-E2B7-4FF2-9B25-199A6566598C}" destId="{03C47230-7820-48A4-A4B5-1E0509377646}" srcOrd="0" destOrd="0" parTransId="{1DA69ADE-6372-4DB6-A6A4-189F7413E6BB}" sibTransId="{B0007B5C-4B69-45F4-893F-586E7A024C6E}"/>
    <dgm:cxn modelId="{2B679E11-A3E9-4788-8F85-FED4D653D4A9}" srcId="{67A5E4F3-6978-481C-98A0-461681615E85}" destId="{22A055F1-761E-41CE-BD9A-421E82A74F6F}" srcOrd="0" destOrd="0" parTransId="{B7C7CCE9-21E6-47E3-BF08-E277F99A2009}" sibTransId="{EFF54C1B-61CA-47BC-B98C-076B83EAF5FA}"/>
    <dgm:cxn modelId="{EB923715-C0B7-42AC-99FD-E078417C7044}" srcId="{22A055F1-761E-41CE-BD9A-421E82A74F6F}" destId="{493083CA-4FF7-4012-A71C-9864C7C2F578}" srcOrd="2" destOrd="0" parTransId="{ECF89856-D691-4503-A7E8-51360A1AC874}" sibTransId="{E2A20C2C-7D57-4C1D-8362-1B8300FFD724}"/>
    <dgm:cxn modelId="{3629A515-2603-43B7-B867-6477B803034D}" srcId="{7A92F600-294A-4B81-B1C9-7931EEF81C2E}" destId="{4616208E-7522-447F-BE27-977550E340E0}" srcOrd="0" destOrd="0" parTransId="{A1732EE7-437D-467D-89B5-814CC7CE5ED4}" sibTransId="{9B9FE5F9-45D7-4611-8515-BE9E9A6F74A6}"/>
    <dgm:cxn modelId="{63426416-6251-40C2-8897-3007CF119F35}" type="presOf" srcId="{493083CA-4FF7-4012-A71C-9864C7C2F578}" destId="{0245BD19-892D-4018-A975-17F5F146136E}" srcOrd="1" destOrd="0" presId="urn:microsoft.com/office/officeart/2005/8/layout/orgChart1"/>
    <dgm:cxn modelId="{DD55671C-FD80-4B79-91C6-1BB65D6DD258}" type="presOf" srcId="{A1732EE7-437D-467D-89B5-814CC7CE5ED4}" destId="{1AD3BF96-C3E0-46B1-9A5F-025CCF53FA04}" srcOrd="0" destOrd="0" presId="urn:microsoft.com/office/officeart/2005/8/layout/orgChart1"/>
    <dgm:cxn modelId="{FF598224-7D58-4EBC-A1FE-E2CBA0FB6788}" type="presOf" srcId="{AEC3C6F5-B7B0-4B48-B7BD-EFD1065EAA48}" destId="{AE937724-7C9D-4BE2-8E14-BD81EC7D27D3}" srcOrd="0" destOrd="0" presId="urn:microsoft.com/office/officeart/2005/8/layout/orgChart1"/>
    <dgm:cxn modelId="{CFCE092D-4D50-4F4A-97D1-94EF8E69297B}" type="presOf" srcId="{ECF89856-D691-4503-A7E8-51360A1AC874}" destId="{5B8D766F-B50A-4EB6-86D3-4EE34EDBD662}" srcOrd="0" destOrd="0" presId="urn:microsoft.com/office/officeart/2005/8/layout/orgChart1"/>
    <dgm:cxn modelId="{5209BE32-7234-4F4E-9A18-E44F28B8F8C3}" type="presOf" srcId="{67A5E4F3-6978-481C-98A0-461681615E85}" destId="{FDF8A13F-8111-4D99-8D99-A3CE6F2E071C}" srcOrd="1" destOrd="0" presId="urn:microsoft.com/office/officeart/2005/8/layout/orgChart1"/>
    <dgm:cxn modelId="{0F986639-F05C-47BE-8E66-E65ED1D6B1C2}" type="presOf" srcId="{18F85BF8-66A9-49E5-893D-A5EB7826552E}" destId="{533EB6D9-2CBE-4168-957F-86B7D2B18798}" srcOrd="0" destOrd="0" presId="urn:microsoft.com/office/officeart/2005/8/layout/orgChart1"/>
    <dgm:cxn modelId="{8D545A3F-7C2F-450E-B0CD-EC9AFB7762E5}" srcId="{DB2D44AE-8C0D-4C47-A885-A4E12C7E180A}" destId="{6F41B5C7-922B-4875-AC3B-3565CF3DCCDC}" srcOrd="0" destOrd="0" parTransId="{CB9DCBC0-B671-4E88-B36F-B0127E24A02C}" sibTransId="{5F90CA51-AA05-4617-8673-9FAB7850E5AA}"/>
    <dgm:cxn modelId="{9A3C6F61-6A3C-4A0A-92B0-7669447BD9CE}" type="presOf" srcId="{CB9DCBC0-B671-4E88-B36F-B0127E24A02C}" destId="{D8681017-2EC3-47C3-9B04-71B34B895F08}" srcOrd="0" destOrd="0" presId="urn:microsoft.com/office/officeart/2005/8/layout/orgChart1"/>
    <dgm:cxn modelId="{7E8CF461-5E17-42B1-856A-A12BF90B0965}" type="presOf" srcId="{390B7E3D-EDB9-44D0-A08D-05660268A195}" destId="{9D8A55D3-198D-40AE-B8B6-96D41010F532}" srcOrd="0" destOrd="0" presId="urn:microsoft.com/office/officeart/2005/8/layout/orgChart1"/>
    <dgm:cxn modelId="{3D63F463-C5DC-40E1-8B93-8915C2374193}" type="presOf" srcId="{22A055F1-761E-41CE-BD9A-421E82A74F6F}" destId="{EACE07A7-8ED0-4E28-A175-7C523E5090F3}" srcOrd="1" destOrd="0" presId="urn:microsoft.com/office/officeart/2005/8/layout/orgChart1"/>
    <dgm:cxn modelId="{80EAF576-9A54-4EB6-AD2A-BE0442EA338E}" type="presOf" srcId="{67A5E4F3-6978-481C-98A0-461681615E85}" destId="{7546ACAC-6323-4D97-B053-8AC225C844F1}" srcOrd="0" destOrd="0" presId="urn:microsoft.com/office/officeart/2005/8/layout/orgChart1"/>
    <dgm:cxn modelId="{0426F979-FA1D-4F31-B926-9B9040ACA577}" type="presOf" srcId="{4CC1A39A-72E7-4BF5-B198-DD7C02C4C2B1}" destId="{D856C7A1-E07C-45F6-A22B-1A338A19AD06}" srcOrd="0" destOrd="0" presId="urn:microsoft.com/office/officeart/2005/8/layout/orgChart1"/>
    <dgm:cxn modelId="{A012007A-5670-4868-B185-77BC2CED89A8}" type="presOf" srcId="{22A055F1-761E-41CE-BD9A-421E82A74F6F}" destId="{48BD1AB1-7070-4148-A3C2-2446B3399166}" srcOrd="0" destOrd="0" presId="urn:microsoft.com/office/officeart/2005/8/layout/orgChart1"/>
    <dgm:cxn modelId="{46DE4F7A-1241-41F2-BFFB-509256BBD391}" srcId="{22A055F1-761E-41CE-BD9A-421E82A74F6F}" destId="{DB2D44AE-8C0D-4C47-A885-A4E12C7E180A}" srcOrd="1" destOrd="0" parTransId="{3CB3FEEE-9B6F-4746-986E-173DD4831F34}" sibTransId="{92EE06DF-1AC4-4E81-9CB9-A0199F365544}"/>
    <dgm:cxn modelId="{DEA27389-DD7B-4581-9220-8F9E6DA52FB6}" type="presOf" srcId="{493083CA-4FF7-4012-A71C-9864C7C2F578}" destId="{28C2CD8A-BE5A-4C9D-86A4-FE85F1503E00}" srcOrd="0" destOrd="0" presId="urn:microsoft.com/office/officeart/2005/8/layout/orgChart1"/>
    <dgm:cxn modelId="{7A4B278E-CA0B-44F9-971C-3829D9382C45}" type="presOf" srcId="{B7C7CCE9-21E6-47E3-BF08-E277F99A2009}" destId="{24B4F7C9-063A-4D35-B257-D0D00ADE4ED7}" srcOrd="0" destOrd="0" presId="urn:microsoft.com/office/officeart/2005/8/layout/orgChart1"/>
    <dgm:cxn modelId="{761D2097-E251-41D2-96D9-1FFDE111AB28}" type="presOf" srcId="{DB2D44AE-8C0D-4C47-A885-A4E12C7E180A}" destId="{8E48DA91-A56C-48CB-B3FC-7C8EA07EAFB7}" srcOrd="1" destOrd="0" presId="urn:microsoft.com/office/officeart/2005/8/layout/orgChart1"/>
    <dgm:cxn modelId="{0AF1F299-DE26-4DED-B6EC-91BCB9EA6C90}" type="presOf" srcId="{7A92F600-294A-4B81-B1C9-7931EEF81C2E}" destId="{59B8E8B9-4833-4D77-B8A6-7F838FC72244}" srcOrd="0" destOrd="0" presId="urn:microsoft.com/office/officeart/2005/8/layout/orgChart1"/>
    <dgm:cxn modelId="{D3A8B49D-47B3-46BA-96FD-F56D014E7878}" type="presOf" srcId="{1AB5F9A3-E2B7-4FF2-9B25-199A6566598C}" destId="{F8CAADC0-3B5E-410B-B29D-531636483823}" srcOrd="0" destOrd="0" presId="urn:microsoft.com/office/officeart/2005/8/layout/orgChart1"/>
    <dgm:cxn modelId="{6BEE9E9E-5628-4A17-96C1-2405F05D8756}" srcId="{03C47230-7820-48A4-A4B5-1E0509377646}" destId="{67A5E4F3-6978-481C-98A0-461681615E85}" srcOrd="0" destOrd="0" parTransId="{AEC3C6F5-B7B0-4B48-B7BD-EFD1065EAA48}" sibTransId="{620A9CD9-FA39-4C62-81AC-F96C38E11356}"/>
    <dgm:cxn modelId="{66BB18A2-85F3-4202-9507-06E7F2282699}" type="presOf" srcId="{A3CA7E52-D887-4492-BE25-DDB53709964A}" destId="{68F030E2-98D5-4DD3-9F58-B1360A4CCAF4}" srcOrd="0" destOrd="0" presId="urn:microsoft.com/office/officeart/2005/8/layout/orgChart1"/>
    <dgm:cxn modelId="{9EC40AA4-A2B4-4FBD-B402-A77EFE37D236}" type="presOf" srcId="{18F85BF8-66A9-49E5-893D-A5EB7826552E}" destId="{0FD877FF-4EE5-4ECC-9F47-1E3B5777CE33}" srcOrd="1" destOrd="0" presId="urn:microsoft.com/office/officeart/2005/8/layout/orgChart1"/>
    <dgm:cxn modelId="{45F631AB-E803-46C8-AEB0-5A9CA557EA48}" type="presOf" srcId="{3CB3FEEE-9B6F-4746-986E-173DD4831F34}" destId="{4D0F4CE3-BCA5-4425-BFF2-5E0E235666E6}" srcOrd="0" destOrd="0" presId="urn:microsoft.com/office/officeart/2005/8/layout/orgChart1"/>
    <dgm:cxn modelId="{10B98AAD-34FD-4FAA-B729-8E75AFE5BBE1}" type="presOf" srcId="{6F41B5C7-922B-4875-AC3B-3565CF3DCCDC}" destId="{40D16FB7-9854-4DB0-ACF6-E9061F490C0F}" srcOrd="1" destOrd="0" presId="urn:microsoft.com/office/officeart/2005/8/layout/orgChart1"/>
    <dgm:cxn modelId="{864083B4-8F22-4DEF-8E4A-9E81DBFB2405}" type="presOf" srcId="{4CC1A39A-72E7-4BF5-B198-DD7C02C4C2B1}" destId="{E0F062CF-1A81-48B6-9D3C-6A4FFD1EE7AA}" srcOrd="1" destOrd="0" presId="urn:microsoft.com/office/officeart/2005/8/layout/orgChart1"/>
    <dgm:cxn modelId="{225535BE-8028-4FC5-8FA8-8C6CB88C7E26}" srcId="{DB2D44AE-8C0D-4C47-A885-A4E12C7E180A}" destId="{4CC1A39A-72E7-4BF5-B198-DD7C02C4C2B1}" srcOrd="1" destOrd="0" parTransId="{960008F7-3204-4718-B608-A492E037A633}" sibTransId="{DADD5A2F-613D-452D-B4B9-38B57C43B6B5}"/>
    <dgm:cxn modelId="{4BC000C4-8FC0-418D-A7B1-A939B425A55E}" srcId="{03C47230-7820-48A4-A4B5-1E0509377646}" destId="{7A92F600-294A-4B81-B1C9-7931EEF81C2E}" srcOrd="1" destOrd="0" parTransId="{A3CA7E52-D887-4492-BE25-DDB53709964A}" sibTransId="{DB74658E-666E-46F0-8518-098B3DD0CF33}"/>
    <dgm:cxn modelId="{4A8C2AC5-CFEB-472C-95CE-338EC922E4D3}" type="presOf" srcId="{6F41B5C7-922B-4875-AC3B-3565CF3DCCDC}" destId="{C7FFC875-942E-42F5-A2AC-82CFF220743B}" srcOrd="0" destOrd="0" presId="urn:microsoft.com/office/officeart/2005/8/layout/orgChart1"/>
    <dgm:cxn modelId="{25C4B5D2-0756-45F8-857C-8BA250384550}" type="presOf" srcId="{03C47230-7820-48A4-A4B5-1E0509377646}" destId="{5C991CE9-D1B7-4AF5-8C2D-BB49F46F01E3}" srcOrd="0" destOrd="0" presId="urn:microsoft.com/office/officeart/2005/8/layout/orgChart1"/>
    <dgm:cxn modelId="{7F44F3DF-F22C-425D-A61C-E8B46ADBAAF7}" type="presOf" srcId="{7A92F600-294A-4B81-B1C9-7931EEF81C2E}" destId="{91F15523-534C-46A3-B6BE-24830B70171B}" srcOrd="1" destOrd="0" presId="urn:microsoft.com/office/officeart/2005/8/layout/orgChart1"/>
    <dgm:cxn modelId="{EC4307F0-E6BA-4FF7-9767-F9720D62F81A}" type="presOf" srcId="{DB2D44AE-8C0D-4C47-A885-A4E12C7E180A}" destId="{E6B420F7-717F-4C7A-9ADD-53D81FA94E45}" srcOrd="0" destOrd="0" presId="urn:microsoft.com/office/officeart/2005/8/layout/orgChart1"/>
    <dgm:cxn modelId="{C091C0F2-D3EA-448A-B51E-BD7CCAE12D6E}" type="presOf" srcId="{4616208E-7522-447F-BE27-977550E340E0}" destId="{CB86D7C5-9703-41EF-BAB2-CEED6435EF29}" srcOrd="1" destOrd="0" presId="urn:microsoft.com/office/officeart/2005/8/layout/orgChart1"/>
    <dgm:cxn modelId="{C382BFF5-E55A-48F8-B33B-655F754A8591}" type="presOf" srcId="{4616208E-7522-447F-BE27-977550E340E0}" destId="{6CDC7BC4-2E67-4D65-8245-43B0E00DD518}" srcOrd="0" destOrd="0" presId="urn:microsoft.com/office/officeart/2005/8/layout/orgChart1"/>
    <dgm:cxn modelId="{B16486F7-FFF7-41C4-8797-96F9FCFBDD53}" type="presOf" srcId="{03C47230-7820-48A4-A4B5-1E0509377646}" destId="{0E878608-AD8A-4AC8-A0EE-A4222A853390}" srcOrd="1" destOrd="0" presId="urn:microsoft.com/office/officeart/2005/8/layout/orgChart1"/>
    <dgm:cxn modelId="{ADF2185A-8E59-4A75-BB2A-A6F66BA39EC0}" type="presParOf" srcId="{F8CAADC0-3B5E-410B-B29D-531636483823}" destId="{F17324CF-E5C4-4903-8CB9-DECC409CEF08}" srcOrd="0" destOrd="0" presId="urn:microsoft.com/office/officeart/2005/8/layout/orgChart1"/>
    <dgm:cxn modelId="{EC7600F9-95DF-4F2A-9E44-039C80494257}" type="presParOf" srcId="{F17324CF-E5C4-4903-8CB9-DECC409CEF08}" destId="{D6AD11D1-7126-4EC3-81E4-719F1708EE88}" srcOrd="0" destOrd="0" presId="urn:microsoft.com/office/officeart/2005/8/layout/orgChart1"/>
    <dgm:cxn modelId="{937104DD-6AF0-4E10-90F5-7542D2DCFC5C}" type="presParOf" srcId="{D6AD11D1-7126-4EC3-81E4-719F1708EE88}" destId="{5C991CE9-D1B7-4AF5-8C2D-BB49F46F01E3}" srcOrd="0" destOrd="0" presId="urn:microsoft.com/office/officeart/2005/8/layout/orgChart1"/>
    <dgm:cxn modelId="{9806A147-0700-4955-92EB-C256F8CF84ED}" type="presParOf" srcId="{D6AD11D1-7126-4EC3-81E4-719F1708EE88}" destId="{0E878608-AD8A-4AC8-A0EE-A4222A853390}" srcOrd="1" destOrd="0" presId="urn:microsoft.com/office/officeart/2005/8/layout/orgChart1"/>
    <dgm:cxn modelId="{A11C3662-BF1F-4AEB-9B3F-D524F8866B36}" type="presParOf" srcId="{F17324CF-E5C4-4903-8CB9-DECC409CEF08}" destId="{4739B482-E3BF-4054-9418-788F91A24183}" srcOrd="1" destOrd="0" presId="urn:microsoft.com/office/officeart/2005/8/layout/orgChart1"/>
    <dgm:cxn modelId="{A62CB82F-FB23-4275-B2D7-2BD1B069C290}" type="presParOf" srcId="{4739B482-E3BF-4054-9418-788F91A24183}" destId="{AE937724-7C9D-4BE2-8E14-BD81EC7D27D3}" srcOrd="0" destOrd="0" presId="urn:microsoft.com/office/officeart/2005/8/layout/orgChart1"/>
    <dgm:cxn modelId="{16F22E3D-A9DD-48DC-8934-D5466EF59966}" type="presParOf" srcId="{4739B482-E3BF-4054-9418-788F91A24183}" destId="{128361B0-97A7-4AE1-B153-46885775D3FF}" srcOrd="1" destOrd="0" presId="urn:microsoft.com/office/officeart/2005/8/layout/orgChart1"/>
    <dgm:cxn modelId="{E7335010-A7EE-437E-8F0B-9ABA2D532DC9}" type="presParOf" srcId="{128361B0-97A7-4AE1-B153-46885775D3FF}" destId="{5C551B99-0076-460B-B3A5-7907D7F5FB6D}" srcOrd="0" destOrd="0" presId="urn:microsoft.com/office/officeart/2005/8/layout/orgChart1"/>
    <dgm:cxn modelId="{E63D9CEE-DF67-4F94-BE9D-937F25FC905E}" type="presParOf" srcId="{5C551B99-0076-460B-B3A5-7907D7F5FB6D}" destId="{7546ACAC-6323-4D97-B053-8AC225C844F1}" srcOrd="0" destOrd="0" presId="urn:microsoft.com/office/officeart/2005/8/layout/orgChart1"/>
    <dgm:cxn modelId="{00F9294A-CCDF-43A0-B8F2-D205C5819598}" type="presParOf" srcId="{5C551B99-0076-460B-B3A5-7907D7F5FB6D}" destId="{FDF8A13F-8111-4D99-8D99-A3CE6F2E071C}" srcOrd="1" destOrd="0" presId="urn:microsoft.com/office/officeart/2005/8/layout/orgChart1"/>
    <dgm:cxn modelId="{3BAFB816-C03E-4D48-A066-18A9BF0D4BD4}" type="presParOf" srcId="{128361B0-97A7-4AE1-B153-46885775D3FF}" destId="{C01F1AB9-421D-4ED0-91E8-CB61B109C750}" srcOrd="1" destOrd="0" presId="urn:microsoft.com/office/officeart/2005/8/layout/orgChart1"/>
    <dgm:cxn modelId="{0C92EEAE-02FA-457A-8511-DE67C227FE99}" type="presParOf" srcId="{C01F1AB9-421D-4ED0-91E8-CB61B109C750}" destId="{24B4F7C9-063A-4D35-B257-D0D00ADE4ED7}" srcOrd="0" destOrd="0" presId="urn:microsoft.com/office/officeart/2005/8/layout/orgChart1"/>
    <dgm:cxn modelId="{35DBCEAD-CE6F-4C82-801C-A34A01D9B0D2}" type="presParOf" srcId="{C01F1AB9-421D-4ED0-91E8-CB61B109C750}" destId="{1CACA1A3-8FE7-4CC8-8D02-E36378D8B8A4}" srcOrd="1" destOrd="0" presId="urn:microsoft.com/office/officeart/2005/8/layout/orgChart1"/>
    <dgm:cxn modelId="{BE54B090-757A-4158-9D94-31F5940EFC0F}" type="presParOf" srcId="{1CACA1A3-8FE7-4CC8-8D02-E36378D8B8A4}" destId="{4790EFED-879B-4C14-8B80-1CD5CC79A332}" srcOrd="0" destOrd="0" presId="urn:microsoft.com/office/officeart/2005/8/layout/orgChart1"/>
    <dgm:cxn modelId="{B443133C-B4C9-4CE5-BD1C-79CDD995E7D6}" type="presParOf" srcId="{4790EFED-879B-4C14-8B80-1CD5CC79A332}" destId="{48BD1AB1-7070-4148-A3C2-2446B3399166}" srcOrd="0" destOrd="0" presId="urn:microsoft.com/office/officeart/2005/8/layout/orgChart1"/>
    <dgm:cxn modelId="{1B03B59F-09CF-4F79-905A-CB149D0815E6}" type="presParOf" srcId="{4790EFED-879B-4C14-8B80-1CD5CC79A332}" destId="{EACE07A7-8ED0-4E28-A175-7C523E5090F3}" srcOrd="1" destOrd="0" presId="urn:microsoft.com/office/officeart/2005/8/layout/orgChart1"/>
    <dgm:cxn modelId="{87D5ABC6-2F34-417F-A27E-31F70B61A7AC}" type="presParOf" srcId="{1CACA1A3-8FE7-4CC8-8D02-E36378D8B8A4}" destId="{80CA5D89-A4C3-43A7-A64D-D92CDE41CE7B}" srcOrd="1" destOrd="0" presId="urn:microsoft.com/office/officeart/2005/8/layout/orgChart1"/>
    <dgm:cxn modelId="{F3DB6FEA-B1D9-4500-96C3-FF74DF95C9E1}" type="presParOf" srcId="{80CA5D89-A4C3-43A7-A64D-D92CDE41CE7B}" destId="{9D8A55D3-198D-40AE-B8B6-96D41010F532}" srcOrd="0" destOrd="0" presId="urn:microsoft.com/office/officeart/2005/8/layout/orgChart1"/>
    <dgm:cxn modelId="{28F6C067-0FB7-4380-AA65-7FFFAC438615}" type="presParOf" srcId="{80CA5D89-A4C3-43A7-A64D-D92CDE41CE7B}" destId="{9A412EED-9387-4C7D-AB04-036453624CDE}" srcOrd="1" destOrd="0" presId="urn:microsoft.com/office/officeart/2005/8/layout/orgChart1"/>
    <dgm:cxn modelId="{C1FFC542-AF71-4423-BC55-1324A0571A79}" type="presParOf" srcId="{9A412EED-9387-4C7D-AB04-036453624CDE}" destId="{3C9CB240-8E03-4742-97DB-4B731A2F22F0}" srcOrd="0" destOrd="0" presId="urn:microsoft.com/office/officeart/2005/8/layout/orgChart1"/>
    <dgm:cxn modelId="{DE6C3182-78AE-4F89-B4D8-C4B8E67B43A5}" type="presParOf" srcId="{3C9CB240-8E03-4742-97DB-4B731A2F22F0}" destId="{533EB6D9-2CBE-4168-957F-86B7D2B18798}" srcOrd="0" destOrd="0" presId="urn:microsoft.com/office/officeart/2005/8/layout/orgChart1"/>
    <dgm:cxn modelId="{1E07A57E-0EE8-492E-9EA1-E36B46778B24}" type="presParOf" srcId="{3C9CB240-8E03-4742-97DB-4B731A2F22F0}" destId="{0FD877FF-4EE5-4ECC-9F47-1E3B5777CE33}" srcOrd="1" destOrd="0" presId="urn:microsoft.com/office/officeart/2005/8/layout/orgChart1"/>
    <dgm:cxn modelId="{51F4D6C5-B2E1-4D9B-BBE5-D0B49A0306F6}" type="presParOf" srcId="{9A412EED-9387-4C7D-AB04-036453624CDE}" destId="{689E9C8A-DB5A-472C-ADDC-F16EBA3F4AD2}" srcOrd="1" destOrd="0" presId="urn:microsoft.com/office/officeart/2005/8/layout/orgChart1"/>
    <dgm:cxn modelId="{29037081-521D-4984-ADC5-59AB70F94638}" type="presParOf" srcId="{9A412EED-9387-4C7D-AB04-036453624CDE}" destId="{B628C423-D543-4C02-9778-0A476FFFB866}" srcOrd="2" destOrd="0" presId="urn:microsoft.com/office/officeart/2005/8/layout/orgChart1"/>
    <dgm:cxn modelId="{0CFF75F4-07E0-42AD-9C20-0253F100F922}" type="presParOf" srcId="{80CA5D89-A4C3-43A7-A64D-D92CDE41CE7B}" destId="{4D0F4CE3-BCA5-4425-BFF2-5E0E235666E6}" srcOrd="2" destOrd="0" presId="urn:microsoft.com/office/officeart/2005/8/layout/orgChart1"/>
    <dgm:cxn modelId="{C04180F6-1764-4817-AE94-E92F161A8907}" type="presParOf" srcId="{80CA5D89-A4C3-43A7-A64D-D92CDE41CE7B}" destId="{A6BA6A2F-04B4-45CC-B44A-8ED5E72EFC48}" srcOrd="3" destOrd="0" presId="urn:microsoft.com/office/officeart/2005/8/layout/orgChart1"/>
    <dgm:cxn modelId="{944662BF-5E35-4211-A277-E44958789B52}" type="presParOf" srcId="{A6BA6A2F-04B4-45CC-B44A-8ED5E72EFC48}" destId="{BF259554-0B8E-4631-8F14-E55227AF2949}" srcOrd="0" destOrd="0" presId="urn:microsoft.com/office/officeart/2005/8/layout/orgChart1"/>
    <dgm:cxn modelId="{4CE9316A-D212-42F4-BA76-980EC7B0892C}" type="presParOf" srcId="{BF259554-0B8E-4631-8F14-E55227AF2949}" destId="{E6B420F7-717F-4C7A-9ADD-53D81FA94E45}" srcOrd="0" destOrd="0" presId="urn:microsoft.com/office/officeart/2005/8/layout/orgChart1"/>
    <dgm:cxn modelId="{EEF16CEC-9D9B-4CED-8968-EE0E8D7BD09A}" type="presParOf" srcId="{BF259554-0B8E-4631-8F14-E55227AF2949}" destId="{8E48DA91-A56C-48CB-B3FC-7C8EA07EAFB7}" srcOrd="1" destOrd="0" presId="urn:microsoft.com/office/officeart/2005/8/layout/orgChart1"/>
    <dgm:cxn modelId="{D10037C6-8C23-4F48-8C12-923E0F1C6D80}" type="presParOf" srcId="{A6BA6A2F-04B4-45CC-B44A-8ED5E72EFC48}" destId="{9B68CC1C-35E8-431F-A771-05E0F16702DA}" srcOrd="1" destOrd="0" presId="urn:microsoft.com/office/officeart/2005/8/layout/orgChart1"/>
    <dgm:cxn modelId="{26A261E8-094A-4B15-BB3F-070BC162F2A9}" type="presParOf" srcId="{9B68CC1C-35E8-431F-A771-05E0F16702DA}" destId="{D8681017-2EC3-47C3-9B04-71B34B895F08}" srcOrd="0" destOrd="0" presId="urn:microsoft.com/office/officeart/2005/8/layout/orgChart1"/>
    <dgm:cxn modelId="{762C90F0-A22A-483A-9AB8-A5247BDDE410}" type="presParOf" srcId="{9B68CC1C-35E8-431F-A771-05E0F16702DA}" destId="{2249AFBF-2CA0-4FA3-9D5F-7DD9A2FC087D}" srcOrd="1" destOrd="0" presId="urn:microsoft.com/office/officeart/2005/8/layout/orgChart1"/>
    <dgm:cxn modelId="{C4FD1024-6370-416D-AB59-6038D0A3E90A}" type="presParOf" srcId="{2249AFBF-2CA0-4FA3-9D5F-7DD9A2FC087D}" destId="{0E25B74F-9FC2-4196-854E-A469422A6368}" srcOrd="0" destOrd="0" presId="urn:microsoft.com/office/officeart/2005/8/layout/orgChart1"/>
    <dgm:cxn modelId="{0723CC3F-BCBA-42A6-BF28-9918A562A360}" type="presParOf" srcId="{0E25B74F-9FC2-4196-854E-A469422A6368}" destId="{C7FFC875-942E-42F5-A2AC-82CFF220743B}" srcOrd="0" destOrd="0" presId="urn:microsoft.com/office/officeart/2005/8/layout/orgChart1"/>
    <dgm:cxn modelId="{4652875B-88DE-40B3-B71F-CF10C560B24E}" type="presParOf" srcId="{0E25B74F-9FC2-4196-854E-A469422A6368}" destId="{40D16FB7-9854-4DB0-ACF6-E9061F490C0F}" srcOrd="1" destOrd="0" presId="urn:microsoft.com/office/officeart/2005/8/layout/orgChart1"/>
    <dgm:cxn modelId="{743E2073-3C9A-4B6E-891C-F18B013694C3}" type="presParOf" srcId="{2249AFBF-2CA0-4FA3-9D5F-7DD9A2FC087D}" destId="{9F7553CE-0A69-4C25-A738-3C07062B0152}" srcOrd="1" destOrd="0" presId="urn:microsoft.com/office/officeart/2005/8/layout/orgChart1"/>
    <dgm:cxn modelId="{49D14881-1A03-4524-8902-998B33238F29}" type="presParOf" srcId="{2249AFBF-2CA0-4FA3-9D5F-7DD9A2FC087D}" destId="{D32C6E83-17B3-46BD-B43F-23E6FE13212E}" srcOrd="2" destOrd="0" presId="urn:microsoft.com/office/officeart/2005/8/layout/orgChart1"/>
    <dgm:cxn modelId="{FCF5E25B-905E-4759-9C55-C3B2FEB7FA05}" type="presParOf" srcId="{9B68CC1C-35E8-431F-A771-05E0F16702DA}" destId="{789003E2-5E7B-427A-A8B0-0C77CC64B820}" srcOrd="2" destOrd="0" presId="urn:microsoft.com/office/officeart/2005/8/layout/orgChart1"/>
    <dgm:cxn modelId="{D12F4CF0-8FA0-43ED-A26C-156E0A0DCC37}" type="presParOf" srcId="{9B68CC1C-35E8-431F-A771-05E0F16702DA}" destId="{1C8B9384-7B03-4F10-B692-413AA2DD16A4}" srcOrd="3" destOrd="0" presId="urn:microsoft.com/office/officeart/2005/8/layout/orgChart1"/>
    <dgm:cxn modelId="{42AB9F7A-29DA-4221-9D66-D0A7E0A85DAE}" type="presParOf" srcId="{1C8B9384-7B03-4F10-B692-413AA2DD16A4}" destId="{ABB5495E-1A43-4ABB-9E7A-17C993B73954}" srcOrd="0" destOrd="0" presId="urn:microsoft.com/office/officeart/2005/8/layout/orgChart1"/>
    <dgm:cxn modelId="{FB0F02DD-DE9D-4CF4-B10F-61AC35945F4C}" type="presParOf" srcId="{ABB5495E-1A43-4ABB-9E7A-17C993B73954}" destId="{D856C7A1-E07C-45F6-A22B-1A338A19AD06}" srcOrd="0" destOrd="0" presId="urn:microsoft.com/office/officeart/2005/8/layout/orgChart1"/>
    <dgm:cxn modelId="{F3411B08-1894-40D5-9188-856487E1D98D}" type="presParOf" srcId="{ABB5495E-1A43-4ABB-9E7A-17C993B73954}" destId="{E0F062CF-1A81-48B6-9D3C-6A4FFD1EE7AA}" srcOrd="1" destOrd="0" presId="urn:microsoft.com/office/officeart/2005/8/layout/orgChart1"/>
    <dgm:cxn modelId="{6017B343-81EF-46FE-9166-4F0EA2109C69}" type="presParOf" srcId="{1C8B9384-7B03-4F10-B692-413AA2DD16A4}" destId="{C54BFC7F-5F2F-40DC-9EA4-FF9B399BC2CE}" srcOrd="1" destOrd="0" presId="urn:microsoft.com/office/officeart/2005/8/layout/orgChart1"/>
    <dgm:cxn modelId="{A9FA6588-D3E8-4167-9D86-BD77F47C14E8}" type="presParOf" srcId="{1C8B9384-7B03-4F10-B692-413AA2DD16A4}" destId="{D5E5BDFF-BA02-4C71-8CB3-81B31987E82E}" srcOrd="2" destOrd="0" presId="urn:microsoft.com/office/officeart/2005/8/layout/orgChart1"/>
    <dgm:cxn modelId="{34AD6ADF-D9CA-43BA-9993-1F4F20AAD335}" type="presParOf" srcId="{A6BA6A2F-04B4-45CC-B44A-8ED5E72EFC48}" destId="{8B60B9C0-76BB-4CC6-9976-2ED0040A627D}" srcOrd="2" destOrd="0" presId="urn:microsoft.com/office/officeart/2005/8/layout/orgChart1"/>
    <dgm:cxn modelId="{747259AA-B194-4CD4-B8EE-993517C57E6D}" type="presParOf" srcId="{80CA5D89-A4C3-43A7-A64D-D92CDE41CE7B}" destId="{5B8D766F-B50A-4EB6-86D3-4EE34EDBD662}" srcOrd="4" destOrd="0" presId="urn:microsoft.com/office/officeart/2005/8/layout/orgChart1"/>
    <dgm:cxn modelId="{9EDDFC2F-6DC7-42E1-9D35-0652824404B2}" type="presParOf" srcId="{80CA5D89-A4C3-43A7-A64D-D92CDE41CE7B}" destId="{097DDBB7-716B-4995-95C9-E3F144373E5A}" srcOrd="5" destOrd="0" presId="urn:microsoft.com/office/officeart/2005/8/layout/orgChart1"/>
    <dgm:cxn modelId="{52E21ECB-4AB8-40B0-97EA-465421558FD1}" type="presParOf" srcId="{097DDBB7-716B-4995-95C9-E3F144373E5A}" destId="{2B65A9FC-5F85-44EF-A91C-D189C5331663}" srcOrd="0" destOrd="0" presId="urn:microsoft.com/office/officeart/2005/8/layout/orgChart1"/>
    <dgm:cxn modelId="{CDC42D9D-8A74-4D31-9B0B-0D3D39D03EEB}" type="presParOf" srcId="{2B65A9FC-5F85-44EF-A91C-D189C5331663}" destId="{28C2CD8A-BE5A-4C9D-86A4-FE85F1503E00}" srcOrd="0" destOrd="0" presId="urn:microsoft.com/office/officeart/2005/8/layout/orgChart1"/>
    <dgm:cxn modelId="{81CE1F07-B7C9-4A1B-91C4-DBC57D866FB2}" type="presParOf" srcId="{2B65A9FC-5F85-44EF-A91C-D189C5331663}" destId="{0245BD19-892D-4018-A975-17F5F146136E}" srcOrd="1" destOrd="0" presId="urn:microsoft.com/office/officeart/2005/8/layout/orgChart1"/>
    <dgm:cxn modelId="{6A849599-DB72-4EE6-815F-C1FE604851B3}" type="presParOf" srcId="{097DDBB7-716B-4995-95C9-E3F144373E5A}" destId="{B86F0ED9-4122-4976-AFF3-A77EC3FFDA89}" srcOrd="1" destOrd="0" presId="urn:microsoft.com/office/officeart/2005/8/layout/orgChart1"/>
    <dgm:cxn modelId="{E9B7D486-C5EE-4BD2-A544-2293D7615D88}" type="presParOf" srcId="{097DDBB7-716B-4995-95C9-E3F144373E5A}" destId="{FBA0A5E0-E16F-4FF8-B845-2CA7B111B602}" srcOrd="2" destOrd="0" presId="urn:microsoft.com/office/officeart/2005/8/layout/orgChart1"/>
    <dgm:cxn modelId="{9E69DEE0-7D13-4BC9-9947-812AE47A7F53}" type="presParOf" srcId="{1CACA1A3-8FE7-4CC8-8D02-E36378D8B8A4}" destId="{B475BA6D-9253-471E-850E-0D6EB0526A34}" srcOrd="2" destOrd="0" presId="urn:microsoft.com/office/officeart/2005/8/layout/orgChart1"/>
    <dgm:cxn modelId="{C2BBF9F6-C6FB-47C3-846A-2C3A5FFBFA2C}" type="presParOf" srcId="{128361B0-97A7-4AE1-B153-46885775D3FF}" destId="{295FC879-FEA0-4B0C-8877-90C889E587D1}" srcOrd="2" destOrd="0" presId="urn:microsoft.com/office/officeart/2005/8/layout/orgChart1"/>
    <dgm:cxn modelId="{097BA4AE-FC14-407D-AFDE-DF931D5E3781}" type="presParOf" srcId="{4739B482-E3BF-4054-9418-788F91A24183}" destId="{68F030E2-98D5-4DD3-9F58-B1360A4CCAF4}" srcOrd="2" destOrd="0" presId="urn:microsoft.com/office/officeart/2005/8/layout/orgChart1"/>
    <dgm:cxn modelId="{62E7E901-02B4-40ED-8B91-C050F8E258DC}" type="presParOf" srcId="{4739B482-E3BF-4054-9418-788F91A24183}" destId="{EA109A75-5E0B-460B-AC97-42B795012A7C}" srcOrd="3" destOrd="0" presId="urn:microsoft.com/office/officeart/2005/8/layout/orgChart1"/>
    <dgm:cxn modelId="{97A717A2-CAC4-4D42-ADFE-85F186227C7D}" type="presParOf" srcId="{EA109A75-5E0B-460B-AC97-42B795012A7C}" destId="{61331A3E-BA8E-4144-8A19-369821E34CAC}" srcOrd="0" destOrd="0" presId="urn:microsoft.com/office/officeart/2005/8/layout/orgChart1"/>
    <dgm:cxn modelId="{31F6ED12-1727-4C60-B201-3C91F05061B8}" type="presParOf" srcId="{61331A3E-BA8E-4144-8A19-369821E34CAC}" destId="{59B8E8B9-4833-4D77-B8A6-7F838FC72244}" srcOrd="0" destOrd="0" presId="urn:microsoft.com/office/officeart/2005/8/layout/orgChart1"/>
    <dgm:cxn modelId="{E7BCE9CC-0C6A-4D89-AE07-C8B83C9E8D6B}" type="presParOf" srcId="{61331A3E-BA8E-4144-8A19-369821E34CAC}" destId="{91F15523-534C-46A3-B6BE-24830B70171B}" srcOrd="1" destOrd="0" presId="urn:microsoft.com/office/officeart/2005/8/layout/orgChart1"/>
    <dgm:cxn modelId="{9E447DBC-8C0C-4D63-BD5B-BDDB837D6136}" type="presParOf" srcId="{EA109A75-5E0B-460B-AC97-42B795012A7C}" destId="{0EA3EB86-43EC-487D-95B5-9FB929CB0D33}" srcOrd="1" destOrd="0" presId="urn:microsoft.com/office/officeart/2005/8/layout/orgChart1"/>
    <dgm:cxn modelId="{488841D4-2794-4F13-B352-EC7BDEC68366}" type="presParOf" srcId="{0EA3EB86-43EC-487D-95B5-9FB929CB0D33}" destId="{1AD3BF96-C3E0-46B1-9A5F-025CCF53FA04}" srcOrd="0" destOrd="0" presId="urn:microsoft.com/office/officeart/2005/8/layout/orgChart1"/>
    <dgm:cxn modelId="{FC4731BB-F0D3-4305-B812-253978B70011}" type="presParOf" srcId="{0EA3EB86-43EC-487D-95B5-9FB929CB0D33}" destId="{DFB815BF-1C00-45F4-82F1-EC6AF4744ADF}" srcOrd="1" destOrd="0" presId="urn:microsoft.com/office/officeart/2005/8/layout/orgChart1"/>
    <dgm:cxn modelId="{671BBB15-0362-4467-BA3E-B1A5CDEC4135}" type="presParOf" srcId="{DFB815BF-1C00-45F4-82F1-EC6AF4744ADF}" destId="{84D39E43-E315-439B-8829-F446134DA529}" srcOrd="0" destOrd="0" presId="urn:microsoft.com/office/officeart/2005/8/layout/orgChart1"/>
    <dgm:cxn modelId="{548D615C-D9AE-407F-9D21-5339276F8AA4}" type="presParOf" srcId="{84D39E43-E315-439B-8829-F446134DA529}" destId="{6CDC7BC4-2E67-4D65-8245-43B0E00DD518}" srcOrd="0" destOrd="0" presId="urn:microsoft.com/office/officeart/2005/8/layout/orgChart1"/>
    <dgm:cxn modelId="{174C0B59-C1EE-4920-99CC-D2BAFF2DEFA0}" type="presParOf" srcId="{84D39E43-E315-439B-8829-F446134DA529}" destId="{CB86D7C5-9703-41EF-BAB2-CEED6435EF29}" srcOrd="1" destOrd="0" presId="urn:microsoft.com/office/officeart/2005/8/layout/orgChart1"/>
    <dgm:cxn modelId="{C82F0252-DF86-4467-9FFB-3BF0E9526954}" type="presParOf" srcId="{DFB815BF-1C00-45F4-82F1-EC6AF4744ADF}" destId="{9AEE83F3-E8EB-41BC-B25C-75D2E35F55D1}" srcOrd="1" destOrd="0" presId="urn:microsoft.com/office/officeart/2005/8/layout/orgChart1"/>
    <dgm:cxn modelId="{5520BF93-992F-4B70-B47C-88B5F8A15490}" type="presParOf" srcId="{DFB815BF-1C00-45F4-82F1-EC6AF4744ADF}" destId="{2C91999F-5336-48EB-8A3C-EBB3692D3A78}" srcOrd="2" destOrd="0" presId="urn:microsoft.com/office/officeart/2005/8/layout/orgChart1"/>
    <dgm:cxn modelId="{550231C0-8F3B-4848-8FE8-0A27FE23EC12}" type="presParOf" srcId="{EA109A75-5E0B-460B-AC97-42B795012A7C}" destId="{E5AC0718-AB13-4ACE-8C22-AE8F764A3594}" srcOrd="2" destOrd="0" presId="urn:microsoft.com/office/officeart/2005/8/layout/orgChart1"/>
    <dgm:cxn modelId="{6F9CA1A4-65DA-4164-912F-7398445B7309}" type="presParOf" srcId="{F17324CF-E5C4-4903-8CB9-DECC409CEF08}" destId="{5AC9862D-F7F3-4F1E-9B6A-1FF051FB0E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3BF96-C3E0-46B1-9A5F-025CCF53FA04}">
      <dsp:nvSpPr>
        <dsp:cNvPr id="0" name=""/>
        <dsp:cNvSpPr/>
      </dsp:nvSpPr>
      <dsp:spPr>
        <a:xfrm>
          <a:off x="3618584" y="1638194"/>
          <a:ext cx="203036" cy="622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45"/>
              </a:lnTo>
              <a:lnTo>
                <a:pt x="203036" y="622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030E2-98D5-4DD3-9F58-B1360A4CCAF4}">
      <dsp:nvSpPr>
        <dsp:cNvPr id="0" name=""/>
        <dsp:cNvSpPr/>
      </dsp:nvSpPr>
      <dsp:spPr>
        <a:xfrm>
          <a:off x="3341100" y="677154"/>
          <a:ext cx="818914" cy="284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25"/>
              </a:lnTo>
              <a:lnTo>
                <a:pt x="818914" y="142125"/>
              </a:lnTo>
              <a:lnTo>
                <a:pt x="818914" y="2842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D766F-B50A-4EB6-86D3-4EE34EDBD662}">
      <dsp:nvSpPr>
        <dsp:cNvPr id="0" name=""/>
        <dsp:cNvSpPr/>
      </dsp:nvSpPr>
      <dsp:spPr>
        <a:xfrm>
          <a:off x="2522186" y="2599233"/>
          <a:ext cx="1637828" cy="284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25"/>
              </a:lnTo>
              <a:lnTo>
                <a:pt x="1637828" y="142125"/>
              </a:lnTo>
              <a:lnTo>
                <a:pt x="1637828" y="2842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003E2-5E7B-427A-A8B0-0C77CC64B820}">
      <dsp:nvSpPr>
        <dsp:cNvPr id="0" name=""/>
        <dsp:cNvSpPr/>
      </dsp:nvSpPr>
      <dsp:spPr>
        <a:xfrm>
          <a:off x="1980756" y="3560273"/>
          <a:ext cx="203036" cy="1583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684"/>
              </a:lnTo>
              <a:lnTo>
                <a:pt x="203036" y="1583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81017-2EC3-47C3-9B04-71B34B895F08}">
      <dsp:nvSpPr>
        <dsp:cNvPr id="0" name=""/>
        <dsp:cNvSpPr/>
      </dsp:nvSpPr>
      <dsp:spPr>
        <a:xfrm>
          <a:off x="1980756" y="3560273"/>
          <a:ext cx="203036" cy="622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45"/>
              </a:lnTo>
              <a:lnTo>
                <a:pt x="203036" y="622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F4CE3-BCA5-4425-BFF2-5E0E235666E6}">
      <dsp:nvSpPr>
        <dsp:cNvPr id="0" name=""/>
        <dsp:cNvSpPr/>
      </dsp:nvSpPr>
      <dsp:spPr>
        <a:xfrm>
          <a:off x="2476466" y="2599233"/>
          <a:ext cx="91440" cy="2842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2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A55D3-198D-40AE-B8B6-96D41010F532}">
      <dsp:nvSpPr>
        <dsp:cNvPr id="0" name=""/>
        <dsp:cNvSpPr/>
      </dsp:nvSpPr>
      <dsp:spPr>
        <a:xfrm>
          <a:off x="884358" y="2599233"/>
          <a:ext cx="1637828" cy="284251"/>
        </a:xfrm>
        <a:custGeom>
          <a:avLst/>
          <a:gdLst/>
          <a:ahLst/>
          <a:cxnLst/>
          <a:rect l="0" t="0" r="0" b="0"/>
          <a:pathLst>
            <a:path>
              <a:moveTo>
                <a:pt x="1637828" y="0"/>
              </a:moveTo>
              <a:lnTo>
                <a:pt x="1637828" y="142125"/>
              </a:lnTo>
              <a:lnTo>
                <a:pt x="0" y="142125"/>
              </a:lnTo>
              <a:lnTo>
                <a:pt x="0" y="2842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4F7C9-063A-4D35-B257-D0D00ADE4ED7}">
      <dsp:nvSpPr>
        <dsp:cNvPr id="0" name=""/>
        <dsp:cNvSpPr/>
      </dsp:nvSpPr>
      <dsp:spPr>
        <a:xfrm>
          <a:off x="2476466" y="1638194"/>
          <a:ext cx="91440" cy="2842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2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37724-7C9D-4BE2-8E14-BD81EC7D27D3}">
      <dsp:nvSpPr>
        <dsp:cNvPr id="0" name=""/>
        <dsp:cNvSpPr/>
      </dsp:nvSpPr>
      <dsp:spPr>
        <a:xfrm>
          <a:off x="2522186" y="677154"/>
          <a:ext cx="818914" cy="284251"/>
        </a:xfrm>
        <a:custGeom>
          <a:avLst/>
          <a:gdLst/>
          <a:ahLst/>
          <a:cxnLst/>
          <a:rect l="0" t="0" r="0" b="0"/>
          <a:pathLst>
            <a:path>
              <a:moveTo>
                <a:pt x="818914" y="0"/>
              </a:moveTo>
              <a:lnTo>
                <a:pt x="818914" y="142125"/>
              </a:lnTo>
              <a:lnTo>
                <a:pt x="0" y="142125"/>
              </a:lnTo>
              <a:lnTo>
                <a:pt x="0" y="2842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91CE9-D1B7-4AF5-8C2D-BB49F46F01E3}">
      <dsp:nvSpPr>
        <dsp:cNvPr id="0" name=""/>
        <dsp:cNvSpPr/>
      </dsp:nvSpPr>
      <dsp:spPr>
        <a:xfrm>
          <a:off x="2664312" y="366"/>
          <a:ext cx="1353576" cy="676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/>
            <a:t>管网破坏模型的选择：</a:t>
          </a:r>
        </a:p>
      </dsp:txBody>
      <dsp:txXfrm>
        <a:off x="2664312" y="366"/>
        <a:ext cx="1353576" cy="676788"/>
      </dsp:txXfrm>
    </dsp:sp>
    <dsp:sp modelId="{7546ACAC-6323-4D97-B053-8AC225C844F1}">
      <dsp:nvSpPr>
        <dsp:cNvPr id="0" name=""/>
        <dsp:cNvSpPr/>
      </dsp:nvSpPr>
      <dsp:spPr>
        <a:xfrm>
          <a:off x="1845398" y="961405"/>
          <a:ext cx="1353576" cy="676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GIRAFFE-</a:t>
          </a:r>
          <a:r>
            <a:rPr lang="zh-CN" sz="1100" kern="1200" dirty="0"/>
            <a:t>每个管道上可能生成多个破坏点。</a:t>
          </a:r>
        </a:p>
      </dsp:txBody>
      <dsp:txXfrm>
        <a:off x="1845398" y="961405"/>
        <a:ext cx="1353576" cy="676788"/>
      </dsp:txXfrm>
    </dsp:sp>
    <dsp:sp modelId="{48BD1AB1-7070-4148-A3C2-2446B3399166}">
      <dsp:nvSpPr>
        <dsp:cNvPr id="0" name=""/>
        <dsp:cNvSpPr/>
      </dsp:nvSpPr>
      <dsp:spPr>
        <a:xfrm>
          <a:off x="1845398" y="1922445"/>
          <a:ext cx="1353576" cy="676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/>
            <a:t>将多个破坏点合并为</a:t>
          </a:r>
          <a:r>
            <a:rPr lang="en-US" sz="1100" kern="1200"/>
            <a:t>1</a:t>
          </a:r>
          <a:r>
            <a:rPr lang="zh-CN" sz="1100" kern="1200"/>
            <a:t>个破坏点</a:t>
          </a:r>
        </a:p>
      </dsp:txBody>
      <dsp:txXfrm>
        <a:off x="1845398" y="1922445"/>
        <a:ext cx="1353576" cy="676788"/>
      </dsp:txXfrm>
    </dsp:sp>
    <dsp:sp modelId="{533EB6D9-2CBE-4168-957F-86B7D2B18798}">
      <dsp:nvSpPr>
        <dsp:cNvPr id="0" name=""/>
        <dsp:cNvSpPr/>
      </dsp:nvSpPr>
      <dsp:spPr>
        <a:xfrm>
          <a:off x="207570" y="2883485"/>
          <a:ext cx="1353576" cy="676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/>
            <a:t>多个破坏点有断开、有泄漏，怎么处理？</a:t>
          </a:r>
        </a:p>
      </dsp:txBody>
      <dsp:txXfrm>
        <a:off x="207570" y="2883485"/>
        <a:ext cx="1353576" cy="676788"/>
      </dsp:txXfrm>
    </dsp:sp>
    <dsp:sp modelId="{E6B420F7-717F-4C7A-9ADD-53D81FA94E45}">
      <dsp:nvSpPr>
        <dsp:cNvPr id="0" name=""/>
        <dsp:cNvSpPr/>
      </dsp:nvSpPr>
      <dsp:spPr>
        <a:xfrm>
          <a:off x="1845398" y="2883485"/>
          <a:ext cx="1353576" cy="676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/>
            <a:t>多个泄漏破坏点，破坏面积相加。</a:t>
          </a:r>
        </a:p>
      </dsp:txBody>
      <dsp:txXfrm>
        <a:off x="1845398" y="2883485"/>
        <a:ext cx="1353576" cy="676788"/>
      </dsp:txXfrm>
    </dsp:sp>
    <dsp:sp modelId="{C7FFC875-942E-42F5-A2AC-82CFF220743B}">
      <dsp:nvSpPr>
        <dsp:cNvPr id="0" name=""/>
        <dsp:cNvSpPr/>
      </dsp:nvSpPr>
      <dsp:spPr>
        <a:xfrm>
          <a:off x="2183792" y="3844524"/>
          <a:ext cx="1353576" cy="676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/>
            <a:t>如果过破坏面积加和大于管道面积怎么处理？</a:t>
          </a:r>
        </a:p>
      </dsp:txBody>
      <dsp:txXfrm>
        <a:off x="2183792" y="3844524"/>
        <a:ext cx="1353576" cy="676788"/>
      </dsp:txXfrm>
    </dsp:sp>
    <dsp:sp modelId="{D856C7A1-E07C-45F6-A22B-1A338A19AD06}">
      <dsp:nvSpPr>
        <dsp:cNvPr id="0" name=""/>
        <dsp:cNvSpPr/>
      </dsp:nvSpPr>
      <dsp:spPr>
        <a:xfrm>
          <a:off x="2183792" y="4805564"/>
          <a:ext cx="1353576" cy="676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/>
            <a:t>管道中一个泄漏破坏点和多个泄漏破坏点模拟结果是否相同？</a:t>
          </a:r>
        </a:p>
      </dsp:txBody>
      <dsp:txXfrm>
        <a:off x="2183792" y="4805564"/>
        <a:ext cx="1353576" cy="676788"/>
      </dsp:txXfrm>
    </dsp:sp>
    <dsp:sp modelId="{28C2CD8A-BE5A-4C9D-86A4-FE85F1503E00}">
      <dsp:nvSpPr>
        <dsp:cNvPr id="0" name=""/>
        <dsp:cNvSpPr/>
      </dsp:nvSpPr>
      <dsp:spPr>
        <a:xfrm>
          <a:off x="3483226" y="2883485"/>
          <a:ext cx="1353576" cy="676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/>
            <a:t>多个断开破坏点怎么处理？</a:t>
          </a:r>
        </a:p>
      </dsp:txBody>
      <dsp:txXfrm>
        <a:off x="3483226" y="2883485"/>
        <a:ext cx="1353576" cy="676788"/>
      </dsp:txXfrm>
    </dsp:sp>
    <dsp:sp modelId="{59B8E8B9-4833-4D77-B8A6-7F838FC72244}">
      <dsp:nvSpPr>
        <dsp:cNvPr id="0" name=""/>
        <dsp:cNvSpPr/>
      </dsp:nvSpPr>
      <dsp:spPr>
        <a:xfrm>
          <a:off x="3483226" y="961405"/>
          <a:ext cx="1353576" cy="676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BPDRR</a:t>
          </a:r>
          <a:endParaRPr lang="zh-CN" sz="1100" kern="1200" dirty="0"/>
        </a:p>
      </dsp:txBody>
      <dsp:txXfrm>
        <a:off x="3483226" y="961405"/>
        <a:ext cx="1353576" cy="676788"/>
      </dsp:txXfrm>
    </dsp:sp>
    <dsp:sp modelId="{6CDC7BC4-2E67-4D65-8245-43B0E00DD518}">
      <dsp:nvSpPr>
        <dsp:cNvPr id="0" name=""/>
        <dsp:cNvSpPr/>
      </dsp:nvSpPr>
      <dsp:spPr>
        <a:xfrm>
          <a:off x="3821620" y="1922445"/>
          <a:ext cx="1353576" cy="676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管道破坏发生概率如何确定？</a:t>
          </a:r>
          <a:endParaRPr lang="zh-CN" sz="1100" kern="1200" dirty="0"/>
        </a:p>
      </dsp:txBody>
      <dsp:txXfrm>
        <a:off x="3821620" y="1922445"/>
        <a:ext cx="1353576" cy="676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2A869BF-AD36-4466-B76B-910EFF1BE29F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CB2E168-6E40-4667-BD19-7B0143F698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1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79539D-F18F-4733-9D80-CA0E8EE3DE38}" type="slidenum">
              <a:rPr lang="el-GR" smtClean="0"/>
              <a:pPr>
                <a:defRPr/>
              </a:pPr>
              <a:t>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1476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97C65FB-C667-4151-9A5C-D994FC3482FC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3B6DED-48C9-4F16-A4DD-C0F83848BE46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354ECEA-B34A-430E-92D1-4E895A5D2F08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01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E5ADC1A-1F13-483E-82E1-58293F27E417}"/>
              </a:ext>
            </a:extLst>
          </p:cNvPr>
          <p:cNvCxnSpPr>
            <a:cxnSpLocks/>
          </p:cNvCxnSpPr>
          <p:nvPr userDrawn="1"/>
        </p:nvCxnSpPr>
        <p:spPr>
          <a:xfrm>
            <a:off x="628650" y="1403598"/>
            <a:ext cx="7886700" cy="0"/>
          </a:xfrm>
          <a:prstGeom prst="line">
            <a:avLst/>
          </a:prstGeom>
          <a:ln w="28575">
            <a:solidFill>
              <a:srgbClr val="128EB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5866E84-4111-4EEC-A1BE-399F59A26810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  <p:extLst>
      <p:ext uri="{BB962C8B-B14F-4D97-AF65-F5344CB8AC3E}">
        <p14:creationId xmlns:p14="http://schemas.microsoft.com/office/powerpoint/2010/main" val="87733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676C4F-19FE-4756-9C4D-7C9C164F0FE5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CAA9512-6605-4844-B2C2-A2E54D9516A5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AE74-49BD-441D-9445-FF6D086278DC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642938" y="2781300"/>
            <a:ext cx="7786687" cy="32400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报告人：韩朝</a:t>
            </a:r>
            <a:br>
              <a:rPr lang="el-GR" dirty="0"/>
            </a:br>
            <a:endParaRPr lang="el-GR" i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9, 2019</a:t>
            </a:r>
          </a:p>
          <a:p>
            <a:pPr eaLnBrk="1" hangingPunct="1">
              <a:defRPr/>
            </a:pPr>
            <a:endParaRPr lang="el-GR" sz="1600" i="1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7225" y="1129030"/>
            <a:ext cx="7969885" cy="1528445"/>
          </a:xfrm>
        </p:spPr>
        <p:txBody>
          <a:bodyPr>
            <a:noAutofit/>
          </a:bodyPr>
          <a:lstStyle/>
          <a:p>
            <a:pPr>
              <a:defRPr/>
            </a:pPr>
            <a:r>
              <a:rPr kumimoji="1" lang="zh-CN" altLang="en-US" sz="3200" b="1" dirty="0"/>
              <a:t>下一步工作计划</a:t>
            </a:r>
            <a:endParaRPr lang="el-GR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C95CE-36FB-4873-98B0-EF51F5C4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下一步工作重点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26A4C9-1E56-4674-ADA4-C714EDE75EAC}"/>
              </a:ext>
            </a:extLst>
          </p:cNvPr>
          <p:cNvSpPr txBox="1"/>
          <p:nvPr/>
        </p:nvSpPr>
        <p:spPr>
          <a:xfrm>
            <a:off x="755904" y="2023872"/>
            <a:ext cx="6136295" cy="16047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恢复排序方法论文的进一步修改，论文翻译</a:t>
            </a:r>
            <a:endParaRPr lang="en-US" altLang="zh-CN" sz="24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进行管网震后供水满足率分布规律的研究</a:t>
            </a:r>
            <a:endParaRPr lang="en-US" altLang="zh-CN" sz="24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供水管网震后调蓄设施的研究</a:t>
            </a:r>
          </a:p>
        </p:txBody>
      </p:sp>
    </p:spTree>
    <p:extLst>
      <p:ext uri="{BB962C8B-B14F-4D97-AF65-F5344CB8AC3E}">
        <p14:creationId xmlns:p14="http://schemas.microsoft.com/office/powerpoint/2010/main" val="231630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02A8C-6423-4F36-A5B2-7292E4E4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恢复排序方法研究论文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6E7F67-68AC-4F44-A176-D0F973BCE424}"/>
              </a:ext>
            </a:extLst>
          </p:cNvPr>
          <p:cNvSpPr txBox="1"/>
          <p:nvPr/>
        </p:nvSpPr>
        <p:spPr>
          <a:xfrm>
            <a:off x="755904" y="1792224"/>
            <a:ext cx="5318444" cy="43747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中文稿修改已经不是重点内容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错别字校核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方法、名称的统一性校核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论文朗读，校核流畅性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论文翻译：（重点）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每天翻译</a:t>
            </a:r>
            <a:r>
              <a:rPr lang="en-US" altLang="zh-CN" sz="2400" dirty="0"/>
              <a:t>4~5</a:t>
            </a:r>
            <a:r>
              <a:rPr lang="zh-CN" altLang="en-US" sz="2400" dirty="0"/>
              <a:t>页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不求完美，尽快完成，保障可读性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7386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9ECE-6CB7-4BEA-9F95-97872651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管网震后分布规律的研究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33C248-C215-4E87-AC65-D4CE699DA261}"/>
              </a:ext>
            </a:extLst>
          </p:cNvPr>
          <p:cNvSpPr txBox="1"/>
          <p:nvPr/>
        </p:nvSpPr>
        <p:spPr>
          <a:xfrm>
            <a:off x="743712" y="1441935"/>
            <a:ext cx="1231106" cy="4975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研究框架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1552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9ECE-6CB7-4BEA-9F95-97872651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管网震后分布规律的研究</a:t>
            </a:r>
            <a:r>
              <a:rPr lang="zh-CN" altLang="en-US" dirty="0">
                <a:solidFill>
                  <a:srgbClr val="128EB4"/>
                </a:solidFill>
              </a:rPr>
              <a:t>难点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CEDC40-49BE-40E0-A2EA-8C5ADD643AC8}"/>
              </a:ext>
            </a:extLst>
          </p:cNvPr>
          <p:cNvSpPr txBox="1"/>
          <p:nvPr/>
        </p:nvSpPr>
        <p:spPr>
          <a:xfrm>
            <a:off x="628650" y="1524000"/>
            <a:ext cx="5010924" cy="43754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收集管网模型（</a:t>
            </a:r>
            <a:r>
              <a:rPr lang="en-US" altLang="zh-CN" sz="2400" dirty="0" err="1"/>
              <a:t>inp</a:t>
            </a:r>
            <a:r>
              <a:rPr lang="zh-CN" altLang="en-US" sz="2400" dirty="0"/>
              <a:t>文件）：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个数</a:t>
            </a:r>
            <a:r>
              <a:rPr lang="en-US" altLang="zh-CN" sz="2400" dirty="0"/>
              <a:t>&gt;10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管网在</a:t>
            </a:r>
            <a:r>
              <a:rPr lang="en-US" altLang="zh-CN" sz="2400" dirty="0"/>
              <a:t>EPANET2</a:t>
            </a:r>
            <a:r>
              <a:rPr lang="zh-CN" altLang="en-US" sz="2400" dirty="0"/>
              <a:t>中顺利模拟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管网规模、拓扑结构差异较大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单位：</a:t>
            </a:r>
            <a:r>
              <a:rPr lang="en-US" altLang="zh-CN" sz="2400" dirty="0"/>
              <a:t>LPS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建立管网破坏模型（难点）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PDD</a:t>
            </a:r>
            <a:r>
              <a:rPr lang="zh-CN" altLang="en-US" sz="2400" dirty="0"/>
              <a:t>模型选择：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3</a:t>
            </a:r>
            <a:r>
              <a:rPr lang="zh-CN" altLang="en-US" sz="2400" dirty="0"/>
              <a:t>个实现方法（</a:t>
            </a:r>
            <a:r>
              <a:rPr lang="en-US" altLang="zh-CN" sz="2400" dirty="0" err="1"/>
              <a:t>Paez</a:t>
            </a:r>
            <a:r>
              <a:rPr lang="en-US" altLang="zh-CN" sz="2400" dirty="0"/>
              <a:t> et al. 2018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147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9ECE-6CB7-4BEA-9F95-97872651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管网震后分布规律的研究</a:t>
            </a:r>
            <a:r>
              <a:rPr lang="zh-CN" altLang="en-US" dirty="0">
                <a:solidFill>
                  <a:srgbClr val="128EB4"/>
                </a:solidFill>
              </a:rPr>
              <a:t>难点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CEDC40-49BE-40E0-A2EA-8C5ADD643AC8}"/>
              </a:ext>
            </a:extLst>
          </p:cNvPr>
          <p:cNvSpPr txBox="1"/>
          <p:nvPr/>
        </p:nvSpPr>
        <p:spPr>
          <a:xfrm>
            <a:off x="628650" y="1524000"/>
            <a:ext cx="7059625" cy="32667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得到数据后如何处理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对数据进行统计分析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对数据进行分布的假设检验</a:t>
            </a:r>
            <a:endParaRPr lang="en-US" altLang="zh-CN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一共几种分布？</a:t>
            </a:r>
            <a:endParaRPr lang="en-US" altLang="zh-CN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假设检验的方法是什么？采用哪一个方法？</a:t>
            </a:r>
            <a:endParaRPr lang="en-US" altLang="zh-CN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置信区间如何确定？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9987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9ECE-6CB7-4BEA-9F95-97872651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管网震后分布规律的研究</a:t>
            </a:r>
            <a:r>
              <a:rPr lang="zh-CN" altLang="en-US" dirty="0">
                <a:solidFill>
                  <a:srgbClr val="128EB4"/>
                </a:solidFill>
              </a:rPr>
              <a:t>难点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18DA0E2-E374-4F38-BE3B-BC5A3CDA6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409177"/>
              </p:ext>
            </p:extLst>
          </p:nvPr>
        </p:nvGraphicFramePr>
        <p:xfrm>
          <a:off x="1200912" y="1375281"/>
          <a:ext cx="5382768" cy="5482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864EF75-3314-41C6-B48C-DA87F923334B}"/>
              </a:ext>
            </a:extLst>
          </p:cNvPr>
          <p:cNvSpPr txBox="1"/>
          <p:nvPr/>
        </p:nvSpPr>
        <p:spPr>
          <a:xfrm>
            <a:off x="6327649" y="1804416"/>
            <a:ext cx="2487168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/>
              <a:t>解决思路：</a:t>
            </a:r>
            <a:endParaRPr lang="en-US" altLang="zh-CN" dirty="0"/>
          </a:p>
          <a:p>
            <a:pPr algn="l"/>
            <a:r>
              <a:rPr lang="en-US" altLang="zh-CN" dirty="0"/>
              <a:t>1 </a:t>
            </a:r>
            <a:r>
              <a:rPr lang="zh-CN" altLang="en-US" dirty="0"/>
              <a:t>阅读文献，看看学术中如和处理水模拟的问题。</a:t>
            </a:r>
            <a:endParaRPr lang="en-US" altLang="zh-CN" dirty="0"/>
          </a:p>
          <a:p>
            <a:pPr algn="l"/>
            <a:r>
              <a:rPr lang="en-US" altLang="zh-CN" dirty="0"/>
              <a:t>2 </a:t>
            </a:r>
            <a:r>
              <a:rPr lang="zh-CN" altLang="en-US" dirty="0"/>
              <a:t>自己进行模拟分析，找到最终处理方法。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72D3AB-0E30-45D2-B1E5-CC4C67D3431E}"/>
              </a:ext>
            </a:extLst>
          </p:cNvPr>
          <p:cNvSpPr txBox="1"/>
          <p:nvPr/>
        </p:nvSpPr>
        <p:spPr>
          <a:xfrm>
            <a:off x="628650" y="1804416"/>
            <a:ext cx="21511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/>
              <a:t>管网震后破坏模型建立中的</a:t>
            </a:r>
            <a:r>
              <a:rPr lang="zh-CN" altLang="en-US" dirty="0">
                <a:solidFill>
                  <a:srgbClr val="FF0000"/>
                </a:solidFill>
              </a:rPr>
              <a:t>难点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1556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F5969AB-2E88-48BD-A478-3AF5FA226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432" y="2309322"/>
            <a:ext cx="7557135" cy="202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THE END</a:t>
            </a:r>
          </a:p>
          <a:p>
            <a:pPr algn="ctr" eaLnBrk="1" hangingPunct="1">
              <a:lnSpc>
                <a:spcPct val="250000"/>
              </a:lnSpc>
            </a:pPr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THANK YOU VERY MUCH</a:t>
            </a:r>
            <a:endParaRPr lang="zh-CN" altLang="en-US" sz="4000" b="1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85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>
              <a:lumMod val="7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lumMod val="50000"/>
            </a:schemeClr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7633</TotalTime>
  <Words>343</Words>
  <Application>Microsoft Office PowerPoint</Application>
  <PresentationFormat>全屏显示(4:3)</PresentationFormat>
  <Paragraphs>52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等线 Light</vt:lpstr>
      <vt:lpstr>楷体</vt:lpstr>
      <vt:lpstr>隶书</vt:lpstr>
      <vt:lpstr>微软雅黑</vt:lpstr>
      <vt:lpstr>Arial</vt:lpstr>
      <vt:lpstr>Calibri</vt:lpstr>
      <vt:lpstr>Calibri Light</vt:lpstr>
      <vt:lpstr>Times New Roman</vt:lpstr>
      <vt:lpstr>Office 主题​​</vt:lpstr>
      <vt:lpstr>下一步工作计划</vt:lpstr>
      <vt:lpstr>下一步工作重点</vt:lpstr>
      <vt:lpstr>恢复排序方法研究论文</vt:lpstr>
      <vt:lpstr>管网震后分布规律的研究 </vt:lpstr>
      <vt:lpstr>管网震后分布规律的研究难点 </vt:lpstr>
      <vt:lpstr>管网震后分布规律的研究难点 </vt:lpstr>
      <vt:lpstr>管网震后分布规律的研究难点 </vt:lpstr>
      <vt:lpstr>PowerPoint 演示文稿</vt:lpstr>
    </vt:vector>
  </TitlesOfParts>
  <Company>Beijing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Post-earthquake Serviceability Assessment of Water Distribution Networks based on Pressure Dependent Demand Model</dc:title>
  <dc:creator>韩 朝</dc:creator>
  <cp:lastModifiedBy>dell</cp:lastModifiedBy>
  <cp:revision>425</cp:revision>
  <cp:lastPrinted>2019-06-05T06:59:15Z</cp:lastPrinted>
  <dcterms:created xsi:type="dcterms:W3CDTF">2018-05-24T12:51:00Z</dcterms:created>
  <dcterms:modified xsi:type="dcterms:W3CDTF">2019-07-11T06:54:00Z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