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96" r:id="rId3"/>
    <p:sldId id="295" r:id="rId4"/>
    <p:sldId id="297" r:id="rId5"/>
    <p:sldId id="302" r:id="rId6"/>
    <p:sldId id="298" r:id="rId7"/>
    <p:sldId id="299" r:id="rId8"/>
    <p:sldId id="300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94" r:id="rId19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28EB4"/>
    <a:srgbClr val="0000FF"/>
    <a:srgbClr val="007FAB"/>
    <a:srgbClr val="C55A11"/>
    <a:srgbClr val="92D050"/>
    <a:srgbClr val="54823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86885" autoAdjust="0"/>
  </p:normalViewPr>
  <p:slideViewPr>
    <p:cSldViewPr snapToGrid="0" showGuides="1">
      <p:cViewPr>
        <p:scale>
          <a:sx n="100" d="100"/>
          <a:sy n="100" d="100"/>
        </p:scale>
        <p:origin x="222" y="-222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Pump&#35745;&#31639;&#32467;&#26524;\MOD_MC1000\4ssi_summary\MOD_1000_node_si_ord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Pump&#35745;&#31639;&#32467;&#26524;\ZJ_MC5000\4ssi_summary\ZJ_5000_node_si_ord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Pump&#35745;&#31639;&#32467;&#26524;\ZJ_MC5000\4ssi_summary\ZJ_5000_node_si_ord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Pump&#35745;&#31639;&#32467;&#26524;\MOD_MC1000\4ssi_summary\MOD_1000_flowRa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IX!$C$1</c:f>
              <c:strCache>
                <c:ptCount val="1"/>
                <c:pt idx="0">
                  <c:v>order_withputpump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IX!$A$2:$A$269</c:f>
              <c:numCache>
                <c:formatCode>General</c:formatCode>
                <c:ptCount val="26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</c:numCache>
            </c:numRef>
          </c:xVal>
          <c:yVal>
            <c:numRef>
              <c:f>IX!$C$2:$C$269</c:f>
              <c:numCache>
                <c:formatCode>General</c:formatCode>
                <c:ptCount val="268"/>
                <c:pt idx="0">
                  <c:v>222</c:v>
                </c:pt>
                <c:pt idx="1">
                  <c:v>164</c:v>
                </c:pt>
                <c:pt idx="2">
                  <c:v>120</c:v>
                </c:pt>
                <c:pt idx="3">
                  <c:v>138</c:v>
                </c:pt>
                <c:pt idx="4">
                  <c:v>118</c:v>
                </c:pt>
                <c:pt idx="5">
                  <c:v>85</c:v>
                </c:pt>
                <c:pt idx="6">
                  <c:v>91</c:v>
                </c:pt>
                <c:pt idx="7">
                  <c:v>130</c:v>
                </c:pt>
                <c:pt idx="8">
                  <c:v>137</c:v>
                </c:pt>
                <c:pt idx="9">
                  <c:v>170</c:v>
                </c:pt>
                <c:pt idx="10">
                  <c:v>225</c:v>
                </c:pt>
                <c:pt idx="11">
                  <c:v>191</c:v>
                </c:pt>
                <c:pt idx="12">
                  <c:v>167</c:v>
                </c:pt>
                <c:pt idx="13">
                  <c:v>190</c:v>
                </c:pt>
                <c:pt idx="14">
                  <c:v>143</c:v>
                </c:pt>
                <c:pt idx="15">
                  <c:v>216</c:v>
                </c:pt>
                <c:pt idx="16">
                  <c:v>211</c:v>
                </c:pt>
                <c:pt idx="17">
                  <c:v>232</c:v>
                </c:pt>
                <c:pt idx="18">
                  <c:v>244</c:v>
                </c:pt>
                <c:pt idx="19">
                  <c:v>234</c:v>
                </c:pt>
                <c:pt idx="20">
                  <c:v>231</c:v>
                </c:pt>
                <c:pt idx="21">
                  <c:v>205</c:v>
                </c:pt>
                <c:pt idx="22">
                  <c:v>163</c:v>
                </c:pt>
                <c:pt idx="23">
                  <c:v>44</c:v>
                </c:pt>
                <c:pt idx="24">
                  <c:v>24</c:v>
                </c:pt>
                <c:pt idx="25">
                  <c:v>27</c:v>
                </c:pt>
                <c:pt idx="26">
                  <c:v>31</c:v>
                </c:pt>
                <c:pt idx="27">
                  <c:v>14</c:v>
                </c:pt>
                <c:pt idx="28">
                  <c:v>10</c:v>
                </c:pt>
                <c:pt idx="29">
                  <c:v>15</c:v>
                </c:pt>
                <c:pt idx="30">
                  <c:v>20</c:v>
                </c:pt>
                <c:pt idx="31">
                  <c:v>25</c:v>
                </c:pt>
                <c:pt idx="32">
                  <c:v>145</c:v>
                </c:pt>
                <c:pt idx="33">
                  <c:v>188</c:v>
                </c:pt>
                <c:pt idx="34">
                  <c:v>196</c:v>
                </c:pt>
                <c:pt idx="35">
                  <c:v>34</c:v>
                </c:pt>
                <c:pt idx="36">
                  <c:v>19</c:v>
                </c:pt>
                <c:pt idx="37">
                  <c:v>70</c:v>
                </c:pt>
                <c:pt idx="38">
                  <c:v>54</c:v>
                </c:pt>
                <c:pt idx="39">
                  <c:v>149</c:v>
                </c:pt>
                <c:pt idx="40">
                  <c:v>197</c:v>
                </c:pt>
                <c:pt idx="41">
                  <c:v>176</c:v>
                </c:pt>
                <c:pt idx="42">
                  <c:v>194</c:v>
                </c:pt>
                <c:pt idx="43">
                  <c:v>207</c:v>
                </c:pt>
                <c:pt idx="44">
                  <c:v>213</c:v>
                </c:pt>
                <c:pt idx="45">
                  <c:v>221</c:v>
                </c:pt>
                <c:pt idx="46">
                  <c:v>198</c:v>
                </c:pt>
                <c:pt idx="47">
                  <c:v>199</c:v>
                </c:pt>
                <c:pt idx="48">
                  <c:v>223</c:v>
                </c:pt>
                <c:pt idx="49">
                  <c:v>236</c:v>
                </c:pt>
                <c:pt idx="50">
                  <c:v>243</c:v>
                </c:pt>
                <c:pt idx="51">
                  <c:v>268</c:v>
                </c:pt>
                <c:pt idx="52">
                  <c:v>79</c:v>
                </c:pt>
                <c:pt idx="53">
                  <c:v>112</c:v>
                </c:pt>
                <c:pt idx="54">
                  <c:v>92</c:v>
                </c:pt>
                <c:pt idx="55">
                  <c:v>36</c:v>
                </c:pt>
                <c:pt idx="56">
                  <c:v>55</c:v>
                </c:pt>
                <c:pt idx="57">
                  <c:v>33</c:v>
                </c:pt>
                <c:pt idx="58">
                  <c:v>6</c:v>
                </c:pt>
                <c:pt idx="59">
                  <c:v>40</c:v>
                </c:pt>
                <c:pt idx="60">
                  <c:v>41</c:v>
                </c:pt>
                <c:pt idx="61">
                  <c:v>51</c:v>
                </c:pt>
                <c:pt idx="62">
                  <c:v>115</c:v>
                </c:pt>
                <c:pt idx="63">
                  <c:v>96</c:v>
                </c:pt>
                <c:pt idx="64">
                  <c:v>104</c:v>
                </c:pt>
                <c:pt idx="65">
                  <c:v>87</c:v>
                </c:pt>
                <c:pt idx="66">
                  <c:v>64</c:v>
                </c:pt>
                <c:pt idx="67">
                  <c:v>61</c:v>
                </c:pt>
                <c:pt idx="68">
                  <c:v>71</c:v>
                </c:pt>
                <c:pt idx="69">
                  <c:v>57</c:v>
                </c:pt>
                <c:pt idx="70">
                  <c:v>65</c:v>
                </c:pt>
                <c:pt idx="71">
                  <c:v>82</c:v>
                </c:pt>
                <c:pt idx="72">
                  <c:v>73</c:v>
                </c:pt>
                <c:pt idx="73">
                  <c:v>109</c:v>
                </c:pt>
                <c:pt idx="74">
                  <c:v>245</c:v>
                </c:pt>
                <c:pt idx="75">
                  <c:v>141</c:v>
                </c:pt>
                <c:pt idx="76">
                  <c:v>166</c:v>
                </c:pt>
                <c:pt idx="77">
                  <c:v>42</c:v>
                </c:pt>
                <c:pt idx="78">
                  <c:v>39</c:v>
                </c:pt>
                <c:pt idx="79">
                  <c:v>2</c:v>
                </c:pt>
                <c:pt idx="80">
                  <c:v>3</c:v>
                </c:pt>
                <c:pt idx="81">
                  <c:v>11</c:v>
                </c:pt>
                <c:pt idx="82">
                  <c:v>17</c:v>
                </c:pt>
                <c:pt idx="83">
                  <c:v>8</c:v>
                </c:pt>
                <c:pt idx="84">
                  <c:v>18</c:v>
                </c:pt>
                <c:pt idx="85">
                  <c:v>86</c:v>
                </c:pt>
                <c:pt idx="86">
                  <c:v>29</c:v>
                </c:pt>
                <c:pt idx="87">
                  <c:v>101</c:v>
                </c:pt>
                <c:pt idx="88">
                  <c:v>142</c:v>
                </c:pt>
                <c:pt idx="89">
                  <c:v>151</c:v>
                </c:pt>
                <c:pt idx="90">
                  <c:v>187</c:v>
                </c:pt>
                <c:pt idx="91">
                  <c:v>99</c:v>
                </c:pt>
                <c:pt idx="92">
                  <c:v>78</c:v>
                </c:pt>
                <c:pt idx="93">
                  <c:v>35</c:v>
                </c:pt>
                <c:pt idx="94">
                  <c:v>116</c:v>
                </c:pt>
                <c:pt idx="95">
                  <c:v>128</c:v>
                </c:pt>
                <c:pt idx="96">
                  <c:v>165</c:v>
                </c:pt>
                <c:pt idx="97">
                  <c:v>183</c:v>
                </c:pt>
                <c:pt idx="98">
                  <c:v>59</c:v>
                </c:pt>
                <c:pt idx="99">
                  <c:v>98</c:v>
                </c:pt>
                <c:pt idx="100">
                  <c:v>124</c:v>
                </c:pt>
                <c:pt idx="101">
                  <c:v>158</c:v>
                </c:pt>
                <c:pt idx="102">
                  <c:v>152</c:v>
                </c:pt>
                <c:pt idx="103">
                  <c:v>153</c:v>
                </c:pt>
                <c:pt idx="104">
                  <c:v>160</c:v>
                </c:pt>
                <c:pt idx="105">
                  <c:v>173</c:v>
                </c:pt>
                <c:pt idx="106">
                  <c:v>210</c:v>
                </c:pt>
                <c:pt idx="107">
                  <c:v>218</c:v>
                </c:pt>
                <c:pt idx="108">
                  <c:v>230</c:v>
                </c:pt>
                <c:pt idx="109">
                  <c:v>220</c:v>
                </c:pt>
                <c:pt idx="110">
                  <c:v>206</c:v>
                </c:pt>
                <c:pt idx="111">
                  <c:v>146</c:v>
                </c:pt>
                <c:pt idx="112">
                  <c:v>127</c:v>
                </c:pt>
                <c:pt idx="113">
                  <c:v>100</c:v>
                </c:pt>
                <c:pt idx="114">
                  <c:v>162</c:v>
                </c:pt>
                <c:pt idx="115">
                  <c:v>246</c:v>
                </c:pt>
                <c:pt idx="116">
                  <c:v>169</c:v>
                </c:pt>
                <c:pt idx="117">
                  <c:v>247</c:v>
                </c:pt>
                <c:pt idx="118">
                  <c:v>248</c:v>
                </c:pt>
                <c:pt idx="119">
                  <c:v>179</c:v>
                </c:pt>
                <c:pt idx="120">
                  <c:v>136</c:v>
                </c:pt>
                <c:pt idx="121">
                  <c:v>156</c:v>
                </c:pt>
                <c:pt idx="122">
                  <c:v>113</c:v>
                </c:pt>
                <c:pt idx="123">
                  <c:v>249</c:v>
                </c:pt>
                <c:pt idx="124">
                  <c:v>60</c:v>
                </c:pt>
                <c:pt idx="125">
                  <c:v>75</c:v>
                </c:pt>
                <c:pt idx="126">
                  <c:v>62</c:v>
                </c:pt>
                <c:pt idx="127">
                  <c:v>38</c:v>
                </c:pt>
                <c:pt idx="128">
                  <c:v>47</c:v>
                </c:pt>
                <c:pt idx="129">
                  <c:v>95</c:v>
                </c:pt>
                <c:pt idx="130">
                  <c:v>154</c:v>
                </c:pt>
                <c:pt idx="131">
                  <c:v>90</c:v>
                </c:pt>
                <c:pt idx="132">
                  <c:v>108</c:v>
                </c:pt>
                <c:pt idx="133">
                  <c:v>157</c:v>
                </c:pt>
                <c:pt idx="134">
                  <c:v>219</c:v>
                </c:pt>
                <c:pt idx="135">
                  <c:v>242</c:v>
                </c:pt>
                <c:pt idx="136">
                  <c:v>226</c:v>
                </c:pt>
                <c:pt idx="137">
                  <c:v>168</c:v>
                </c:pt>
                <c:pt idx="138">
                  <c:v>134</c:v>
                </c:pt>
                <c:pt idx="139">
                  <c:v>250</c:v>
                </c:pt>
                <c:pt idx="140">
                  <c:v>251</c:v>
                </c:pt>
                <c:pt idx="141">
                  <c:v>252</c:v>
                </c:pt>
                <c:pt idx="142">
                  <c:v>177</c:v>
                </c:pt>
                <c:pt idx="143">
                  <c:v>192</c:v>
                </c:pt>
                <c:pt idx="144">
                  <c:v>172</c:v>
                </c:pt>
                <c:pt idx="145">
                  <c:v>121</c:v>
                </c:pt>
                <c:pt idx="146">
                  <c:v>133</c:v>
                </c:pt>
                <c:pt idx="147">
                  <c:v>117</c:v>
                </c:pt>
                <c:pt idx="148">
                  <c:v>123</c:v>
                </c:pt>
                <c:pt idx="149">
                  <c:v>122</c:v>
                </c:pt>
                <c:pt idx="150">
                  <c:v>21</c:v>
                </c:pt>
                <c:pt idx="151">
                  <c:v>16</c:v>
                </c:pt>
                <c:pt idx="152">
                  <c:v>13</c:v>
                </c:pt>
                <c:pt idx="153">
                  <c:v>49</c:v>
                </c:pt>
                <c:pt idx="154">
                  <c:v>69</c:v>
                </c:pt>
                <c:pt idx="155">
                  <c:v>72</c:v>
                </c:pt>
                <c:pt idx="156">
                  <c:v>180</c:v>
                </c:pt>
                <c:pt idx="157">
                  <c:v>228</c:v>
                </c:pt>
                <c:pt idx="158">
                  <c:v>238</c:v>
                </c:pt>
                <c:pt idx="159">
                  <c:v>233</c:v>
                </c:pt>
                <c:pt idx="160">
                  <c:v>212</c:v>
                </c:pt>
                <c:pt idx="161">
                  <c:v>175</c:v>
                </c:pt>
                <c:pt idx="162">
                  <c:v>201</c:v>
                </c:pt>
                <c:pt idx="163">
                  <c:v>139</c:v>
                </c:pt>
                <c:pt idx="164">
                  <c:v>119</c:v>
                </c:pt>
                <c:pt idx="165">
                  <c:v>53</c:v>
                </c:pt>
                <c:pt idx="166">
                  <c:v>58</c:v>
                </c:pt>
                <c:pt idx="167">
                  <c:v>76</c:v>
                </c:pt>
                <c:pt idx="168">
                  <c:v>77</c:v>
                </c:pt>
                <c:pt idx="169">
                  <c:v>50</c:v>
                </c:pt>
                <c:pt idx="170">
                  <c:v>37</c:v>
                </c:pt>
                <c:pt idx="171">
                  <c:v>32</c:v>
                </c:pt>
                <c:pt idx="172">
                  <c:v>28</c:v>
                </c:pt>
                <c:pt idx="173">
                  <c:v>253</c:v>
                </c:pt>
                <c:pt idx="174">
                  <c:v>106</c:v>
                </c:pt>
                <c:pt idx="175">
                  <c:v>254</c:v>
                </c:pt>
                <c:pt idx="176">
                  <c:v>255</c:v>
                </c:pt>
                <c:pt idx="177">
                  <c:v>111</c:v>
                </c:pt>
                <c:pt idx="178">
                  <c:v>256</c:v>
                </c:pt>
                <c:pt idx="179">
                  <c:v>257</c:v>
                </c:pt>
                <c:pt idx="180">
                  <c:v>258</c:v>
                </c:pt>
                <c:pt idx="181">
                  <c:v>182</c:v>
                </c:pt>
                <c:pt idx="182">
                  <c:v>217</c:v>
                </c:pt>
                <c:pt idx="183">
                  <c:v>214</c:v>
                </c:pt>
                <c:pt idx="184">
                  <c:v>229</c:v>
                </c:pt>
                <c:pt idx="185">
                  <c:v>240</c:v>
                </c:pt>
                <c:pt idx="186">
                  <c:v>204</c:v>
                </c:pt>
                <c:pt idx="187">
                  <c:v>239</c:v>
                </c:pt>
                <c:pt idx="188">
                  <c:v>178</c:v>
                </c:pt>
                <c:pt idx="189">
                  <c:v>159</c:v>
                </c:pt>
                <c:pt idx="190">
                  <c:v>147</c:v>
                </c:pt>
                <c:pt idx="191">
                  <c:v>144</c:v>
                </c:pt>
                <c:pt idx="192">
                  <c:v>43</c:v>
                </c:pt>
                <c:pt idx="193">
                  <c:v>23</c:v>
                </c:pt>
                <c:pt idx="194">
                  <c:v>135</c:v>
                </c:pt>
                <c:pt idx="195">
                  <c:v>46</c:v>
                </c:pt>
                <c:pt idx="196">
                  <c:v>74</c:v>
                </c:pt>
                <c:pt idx="197">
                  <c:v>110</c:v>
                </c:pt>
                <c:pt idx="198">
                  <c:v>105</c:v>
                </c:pt>
                <c:pt idx="199">
                  <c:v>83</c:v>
                </c:pt>
                <c:pt idx="200">
                  <c:v>89</c:v>
                </c:pt>
                <c:pt idx="201">
                  <c:v>4</c:v>
                </c:pt>
                <c:pt idx="202">
                  <c:v>5</c:v>
                </c:pt>
                <c:pt idx="203">
                  <c:v>66</c:v>
                </c:pt>
                <c:pt idx="204">
                  <c:v>7</c:v>
                </c:pt>
                <c:pt idx="205">
                  <c:v>107</c:v>
                </c:pt>
                <c:pt idx="206">
                  <c:v>186</c:v>
                </c:pt>
                <c:pt idx="207">
                  <c:v>189</c:v>
                </c:pt>
                <c:pt idx="208">
                  <c:v>267</c:v>
                </c:pt>
                <c:pt idx="209">
                  <c:v>237</c:v>
                </c:pt>
                <c:pt idx="210">
                  <c:v>259</c:v>
                </c:pt>
                <c:pt idx="211">
                  <c:v>227</c:v>
                </c:pt>
                <c:pt idx="212">
                  <c:v>185</c:v>
                </c:pt>
                <c:pt idx="213">
                  <c:v>181</c:v>
                </c:pt>
                <c:pt idx="214">
                  <c:v>260</c:v>
                </c:pt>
                <c:pt idx="215">
                  <c:v>155</c:v>
                </c:pt>
                <c:pt idx="216">
                  <c:v>125</c:v>
                </c:pt>
                <c:pt idx="217">
                  <c:v>48</c:v>
                </c:pt>
                <c:pt idx="218">
                  <c:v>148</c:v>
                </c:pt>
                <c:pt idx="219">
                  <c:v>202</c:v>
                </c:pt>
                <c:pt idx="220">
                  <c:v>131</c:v>
                </c:pt>
                <c:pt idx="221">
                  <c:v>215</c:v>
                </c:pt>
                <c:pt idx="222">
                  <c:v>102</c:v>
                </c:pt>
                <c:pt idx="223">
                  <c:v>94</c:v>
                </c:pt>
                <c:pt idx="224">
                  <c:v>261</c:v>
                </c:pt>
                <c:pt idx="225">
                  <c:v>262</c:v>
                </c:pt>
                <c:pt idx="226">
                  <c:v>93</c:v>
                </c:pt>
                <c:pt idx="227">
                  <c:v>126</c:v>
                </c:pt>
                <c:pt idx="228">
                  <c:v>129</c:v>
                </c:pt>
                <c:pt idx="229">
                  <c:v>103</c:v>
                </c:pt>
                <c:pt idx="230">
                  <c:v>80</c:v>
                </c:pt>
                <c:pt idx="231">
                  <c:v>26</c:v>
                </c:pt>
                <c:pt idx="232">
                  <c:v>88</c:v>
                </c:pt>
                <c:pt idx="233">
                  <c:v>200</c:v>
                </c:pt>
                <c:pt idx="234">
                  <c:v>171</c:v>
                </c:pt>
                <c:pt idx="235">
                  <c:v>195</c:v>
                </c:pt>
                <c:pt idx="236">
                  <c:v>184</c:v>
                </c:pt>
                <c:pt idx="237">
                  <c:v>67</c:v>
                </c:pt>
                <c:pt idx="238">
                  <c:v>140</c:v>
                </c:pt>
                <c:pt idx="239">
                  <c:v>208</c:v>
                </c:pt>
                <c:pt idx="240">
                  <c:v>84</c:v>
                </c:pt>
                <c:pt idx="241">
                  <c:v>97</c:v>
                </c:pt>
                <c:pt idx="242">
                  <c:v>52</c:v>
                </c:pt>
                <c:pt idx="243">
                  <c:v>56</c:v>
                </c:pt>
                <c:pt idx="244">
                  <c:v>263</c:v>
                </c:pt>
                <c:pt idx="245">
                  <c:v>68</c:v>
                </c:pt>
                <c:pt idx="246">
                  <c:v>193</c:v>
                </c:pt>
                <c:pt idx="247">
                  <c:v>264</c:v>
                </c:pt>
                <c:pt idx="248">
                  <c:v>9</c:v>
                </c:pt>
                <c:pt idx="249">
                  <c:v>30</c:v>
                </c:pt>
                <c:pt idx="250">
                  <c:v>63</c:v>
                </c:pt>
                <c:pt idx="251">
                  <c:v>114</c:v>
                </c:pt>
                <c:pt idx="252">
                  <c:v>241</c:v>
                </c:pt>
                <c:pt idx="253">
                  <c:v>265</c:v>
                </c:pt>
                <c:pt idx="254">
                  <c:v>45</c:v>
                </c:pt>
                <c:pt idx="255">
                  <c:v>224</c:v>
                </c:pt>
                <c:pt idx="256">
                  <c:v>132</c:v>
                </c:pt>
                <c:pt idx="257">
                  <c:v>266</c:v>
                </c:pt>
                <c:pt idx="258">
                  <c:v>209</c:v>
                </c:pt>
                <c:pt idx="259">
                  <c:v>203</c:v>
                </c:pt>
                <c:pt idx="260">
                  <c:v>174</c:v>
                </c:pt>
                <c:pt idx="261">
                  <c:v>161</c:v>
                </c:pt>
                <c:pt idx="262">
                  <c:v>150</c:v>
                </c:pt>
                <c:pt idx="263">
                  <c:v>235</c:v>
                </c:pt>
                <c:pt idx="264">
                  <c:v>22</c:v>
                </c:pt>
                <c:pt idx="265">
                  <c:v>1</c:v>
                </c:pt>
                <c:pt idx="266">
                  <c:v>12</c:v>
                </c:pt>
                <c:pt idx="267">
                  <c:v>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6F-4379-96C7-8BF875736352}"/>
            </c:ext>
          </c:extLst>
        </c:ser>
        <c:ser>
          <c:idx val="3"/>
          <c:order val="3"/>
          <c:tx>
            <c:strRef>
              <c:f>IX!$E$1</c:f>
              <c:strCache>
                <c:ptCount val="1"/>
                <c:pt idx="0">
                  <c:v>order_withpump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IX!$A$2:$A$269</c:f>
              <c:numCache>
                <c:formatCode>General</c:formatCode>
                <c:ptCount val="26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</c:numCache>
            </c:numRef>
          </c:xVal>
          <c:yVal>
            <c:numRef>
              <c:f>IX!$E$2:$E$269</c:f>
              <c:numCache>
                <c:formatCode>General</c:formatCode>
                <c:ptCount val="268"/>
                <c:pt idx="0">
                  <c:v>209</c:v>
                </c:pt>
                <c:pt idx="1">
                  <c:v>158</c:v>
                </c:pt>
                <c:pt idx="2">
                  <c:v>115</c:v>
                </c:pt>
                <c:pt idx="3">
                  <c:v>134</c:v>
                </c:pt>
                <c:pt idx="4">
                  <c:v>120</c:v>
                </c:pt>
                <c:pt idx="5">
                  <c:v>83</c:v>
                </c:pt>
                <c:pt idx="6">
                  <c:v>90</c:v>
                </c:pt>
                <c:pt idx="7">
                  <c:v>127</c:v>
                </c:pt>
                <c:pt idx="8">
                  <c:v>137</c:v>
                </c:pt>
                <c:pt idx="9">
                  <c:v>171</c:v>
                </c:pt>
                <c:pt idx="10">
                  <c:v>229</c:v>
                </c:pt>
                <c:pt idx="11">
                  <c:v>191</c:v>
                </c:pt>
                <c:pt idx="12">
                  <c:v>173</c:v>
                </c:pt>
                <c:pt idx="13">
                  <c:v>193</c:v>
                </c:pt>
                <c:pt idx="14">
                  <c:v>122</c:v>
                </c:pt>
                <c:pt idx="15">
                  <c:v>204</c:v>
                </c:pt>
                <c:pt idx="16">
                  <c:v>197</c:v>
                </c:pt>
                <c:pt idx="17">
                  <c:v>236</c:v>
                </c:pt>
                <c:pt idx="18">
                  <c:v>246</c:v>
                </c:pt>
                <c:pt idx="19">
                  <c:v>234</c:v>
                </c:pt>
                <c:pt idx="20">
                  <c:v>224</c:v>
                </c:pt>
                <c:pt idx="21">
                  <c:v>195</c:v>
                </c:pt>
                <c:pt idx="22">
                  <c:v>157</c:v>
                </c:pt>
                <c:pt idx="23">
                  <c:v>43</c:v>
                </c:pt>
                <c:pt idx="24">
                  <c:v>21</c:v>
                </c:pt>
                <c:pt idx="25">
                  <c:v>22</c:v>
                </c:pt>
                <c:pt idx="26">
                  <c:v>31</c:v>
                </c:pt>
                <c:pt idx="27">
                  <c:v>15</c:v>
                </c:pt>
                <c:pt idx="28">
                  <c:v>6</c:v>
                </c:pt>
                <c:pt idx="29">
                  <c:v>11</c:v>
                </c:pt>
                <c:pt idx="30">
                  <c:v>12</c:v>
                </c:pt>
                <c:pt idx="31">
                  <c:v>17</c:v>
                </c:pt>
                <c:pt idx="32">
                  <c:v>149</c:v>
                </c:pt>
                <c:pt idx="33">
                  <c:v>186</c:v>
                </c:pt>
                <c:pt idx="34">
                  <c:v>194</c:v>
                </c:pt>
                <c:pt idx="35">
                  <c:v>40</c:v>
                </c:pt>
                <c:pt idx="36">
                  <c:v>26</c:v>
                </c:pt>
                <c:pt idx="37">
                  <c:v>58</c:v>
                </c:pt>
                <c:pt idx="38">
                  <c:v>35</c:v>
                </c:pt>
                <c:pt idx="39">
                  <c:v>152</c:v>
                </c:pt>
                <c:pt idx="40">
                  <c:v>205</c:v>
                </c:pt>
                <c:pt idx="41">
                  <c:v>180</c:v>
                </c:pt>
                <c:pt idx="42">
                  <c:v>187</c:v>
                </c:pt>
                <c:pt idx="43">
                  <c:v>200</c:v>
                </c:pt>
                <c:pt idx="44">
                  <c:v>206</c:v>
                </c:pt>
                <c:pt idx="45">
                  <c:v>214</c:v>
                </c:pt>
                <c:pt idx="46">
                  <c:v>202</c:v>
                </c:pt>
                <c:pt idx="47">
                  <c:v>203</c:v>
                </c:pt>
                <c:pt idx="48">
                  <c:v>228</c:v>
                </c:pt>
                <c:pt idx="49">
                  <c:v>230</c:v>
                </c:pt>
                <c:pt idx="50">
                  <c:v>244</c:v>
                </c:pt>
                <c:pt idx="51">
                  <c:v>245</c:v>
                </c:pt>
                <c:pt idx="52">
                  <c:v>65</c:v>
                </c:pt>
                <c:pt idx="53">
                  <c:v>110</c:v>
                </c:pt>
                <c:pt idx="54">
                  <c:v>96</c:v>
                </c:pt>
                <c:pt idx="55">
                  <c:v>39</c:v>
                </c:pt>
                <c:pt idx="56">
                  <c:v>69</c:v>
                </c:pt>
                <c:pt idx="57">
                  <c:v>38</c:v>
                </c:pt>
                <c:pt idx="58">
                  <c:v>2</c:v>
                </c:pt>
                <c:pt idx="59">
                  <c:v>52</c:v>
                </c:pt>
                <c:pt idx="60">
                  <c:v>51</c:v>
                </c:pt>
                <c:pt idx="61">
                  <c:v>54</c:v>
                </c:pt>
                <c:pt idx="62">
                  <c:v>121</c:v>
                </c:pt>
                <c:pt idx="63">
                  <c:v>97</c:v>
                </c:pt>
                <c:pt idx="64">
                  <c:v>105</c:v>
                </c:pt>
                <c:pt idx="65">
                  <c:v>93</c:v>
                </c:pt>
                <c:pt idx="66">
                  <c:v>74</c:v>
                </c:pt>
                <c:pt idx="67">
                  <c:v>68</c:v>
                </c:pt>
                <c:pt idx="68">
                  <c:v>70</c:v>
                </c:pt>
                <c:pt idx="69">
                  <c:v>41</c:v>
                </c:pt>
                <c:pt idx="70">
                  <c:v>46</c:v>
                </c:pt>
                <c:pt idx="71">
                  <c:v>62</c:v>
                </c:pt>
                <c:pt idx="72">
                  <c:v>47</c:v>
                </c:pt>
                <c:pt idx="73">
                  <c:v>100</c:v>
                </c:pt>
                <c:pt idx="74">
                  <c:v>247</c:v>
                </c:pt>
                <c:pt idx="75">
                  <c:v>128</c:v>
                </c:pt>
                <c:pt idx="76">
                  <c:v>156</c:v>
                </c:pt>
                <c:pt idx="77">
                  <c:v>44</c:v>
                </c:pt>
                <c:pt idx="78">
                  <c:v>42</c:v>
                </c:pt>
                <c:pt idx="79">
                  <c:v>8</c:v>
                </c:pt>
                <c:pt idx="80">
                  <c:v>9</c:v>
                </c:pt>
                <c:pt idx="81">
                  <c:v>13</c:v>
                </c:pt>
                <c:pt idx="82">
                  <c:v>25</c:v>
                </c:pt>
                <c:pt idx="83">
                  <c:v>10</c:v>
                </c:pt>
                <c:pt idx="84">
                  <c:v>20</c:v>
                </c:pt>
                <c:pt idx="85">
                  <c:v>87</c:v>
                </c:pt>
                <c:pt idx="86">
                  <c:v>34</c:v>
                </c:pt>
                <c:pt idx="87">
                  <c:v>99</c:v>
                </c:pt>
                <c:pt idx="88">
                  <c:v>132</c:v>
                </c:pt>
                <c:pt idx="89">
                  <c:v>145</c:v>
                </c:pt>
                <c:pt idx="90">
                  <c:v>182</c:v>
                </c:pt>
                <c:pt idx="91">
                  <c:v>89</c:v>
                </c:pt>
                <c:pt idx="92">
                  <c:v>59</c:v>
                </c:pt>
                <c:pt idx="93">
                  <c:v>28</c:v>
                </c:pt>
                <c:pt idx="94">
                  <c:v>118</c:v>
                </c:pt>
                <c:pt idx="95">
                  <c:v>125</c:v>
                </c:pt>
                <c:pt idx="96">
                  <c:v>175</c:v>
                </c:pt>
                <c:pt idx="97">
                  <c:v>189</c:v>
                </c:pt>
                <c:pt idx="98">
                  <c:v>53</c:v>
                </c:pt>
                <c:pt idx="99">
                  <c:v>92</c:v>
                </c:pt>
                <c:pt idx="100">
                  <c:v>124</c:v>
                </c:pt>
                <c:pt idx="101">
                  <c:v>169</c:v>
                </c:pt>
                <c:pt idx="102">
                  <c:v>154</c:v>
                </c:pt>
                <c:pt idx="103">
                  <c:v>155</c:v>
                </c:pt>
                <c:pt idx="104">
                  <c:v>170</c:v>
                </c:pt>
                <c:pt idx="105">
                  <c:v>176</c:v>
                </c:pt>
                <c:pt idx="106">
                  <c:v>213</c:v>
                </c:pt>
                <c:pt idx="107">
                  <c:v>216</c:v>
                </c:pt>
                <c:pt idx="108">
                  <c:v>225</c:v>
                </c:pt>
                <c:pt idx="109">
                  <c:v>219</c:v>
                </c:pt>
                <c:pt idx="110">
                  <c:v>212</c:v>
                </c:pt>
                <c:pt idx="111">
                  <c:v>141</c:v>
                </c:pt>
                <c:pt idx="112">
                  <c:v>119</c:v>
                </c:pt>
                <c:pt idx="113">
                  <c:v>95</c:v>
                </c:pt>
                <c:pt idx="114">
                  <c:v>165</c:v>
                </c:pt>
                <c:pt idx="115">
                  <c:v>248</c:v>
                </c:pt>
                <c:pt idx="116">
                  <c:v>184</c:v>
                </c:pt>
                <c:pt idx="117">
                  <c:v>249</c:v>
                </c:pt>
                <c:pt idx="118">
                  <c:v>250</c:v>
                </c:pt>
                <c:pt idx="119">
                  <c:v>188</c:v>
                </c:pt>
                <c:pt idx="120">
                  <c:v>140</c:v>
                </c:pt>
                <c:pt idx="121">
                  <c:v>163</c:v>
                </c:pt>
                <c:pt idx="122">
                  <c:v>114</c:v>
                </c:pt>
                <c:pt idx="123">
                  <c:v>251</c:v>
                </c:pt>
                <c:pt idx="124">
                  <c:v>72</c:v>
                </c:pt>
                <c:pt idx="125">
                  <c:v>80</c:v>
                </c:pt>
                <c:pt idx="126">
                  <c:v>85</c:v>
                </c:pt>
                <c:pt idx="127">
                  <c:v>56</c:v>
                </c:pt>
                <c:pt idx="128">
                  <c:v>49</c:v>
                </c:pt>
                <c:pt idx="129">
                  <c:v>101</c:v>
                </c:pt>
                <c:pt idx="130">
                  <c:v>159</c:v>
                </c:pt>
                <c:pt idx="131">
                  <c:v>82</c:v>
                </c:pt>
                <c:pt idx="132">
                  <c:v>108</c:v>
                </c:pt>
                <c:pt idx="133">
                  <c:v>161</c:v>
                </c:pt>
                <c:pt idx="134">
                  <c:v>223</c:v>
                </c:pt>
                <c:pt idx="135">
                  <c:v>239</c:v>
                </c:pt>
                <c:pt idx="136">
                  <c:v>227</c:v>
                </c:pt>
                <c:pt idx="137">
                  <c:v>160</c:v>
                </c:pt>
                <c:pt idx="138">
                  <c:v>136</c:v>
                </c:pt>
                <c:pt idx="139">
                  <c:v>252</c:v>
                </c:pt>
                <c:pt idx="140">
                  <c:v>253</c:v>
                </c:pt>
                <c:pt idx="141">
                  <c:v>254</c:v>
                </c:pt>
                <c:pt idx="142">
                  <c:v>168</c:v>
                </c:pt>
                <c:pt idx="143">
                  <c:v>183</c:v>
                </c:pt>
                <c:pt idx="144">
                  <c:v>164</c:v>
                </c:pt>
                <c:pt idx="145">
                  <c:v>126</c:v>
                </c:pt>
                <c:pt idx="146">
                  <c:v>143</c:v>
                </c:pt>
                <c:pt idx="147">
                  <c:v>123</c:v>
                </c:pt>
                <c:pt idx="148">
                  <c:v>139</c:v>
                </c:pt>
                <c:pt idx="149">
                  <c:v>142</c:v>
                </c:pt>
                <c:pt idx="150">
                  <c:v>29</c:v>
                </c:pt>
                <c:pt idx="151">
                  <c:v>24</c:v>
                </c:pt>
                <c:pt idx="152">
                  <c:v>18</c:v>
                </c:pt>
                <c:pt idx="153">
                  <c:v>50</c:v>
                </c:pt>
                <c:pt idx="154">
                  <c:v>64</c:v>
                </c:pt>
                <c:pt idx="155">
                  <c:v>61</c:v>
                </c:pt>
                <c:pt idx="156">
                  <c:v>178</c:v>
                </c:pt>
                <c:pt idx="157">
                  <c:v>226</c:v>
                </c:pt>
                <c:pt idx="158">
                  <c:v>237</c:v>
                </c:pt>
                <c:pt idx="159">
                  <c:v>235</c:v>
                </c:pt>
                <c:pt idx="160">
                  <c:v>218</c:v>
                </c:pt>
                <c:pt idx="161">
                  <c:v>179</c:v>
                </c:pt>
                <c:pt idx="162">
                  <c:v>211</c:v>
                </c:pt>
                <c:pt idx="163">
                  <c:v>138</c:v>
                </c:pt>
                <c:pt idx="164">
                  <c:v>117</c:v>
                </c:pt>
                <c:pt idx="165">
                  <c:v>63</c:v>
                </c:pt>
                <c:pt idx="166">
                  <c:v>71</c:v>
                </c:pt>
                <c:pt idx="167">
                  <c:v>88</c:v>
                </c:pt>
                <c:pt idx="168">
                  <c:v>77</c:v>
                </c:pt>
                <c:pt idx="169">
                  <c:v>36</c:v>
                </c:pt>
                <c:pt idx="170">
                  <c:v>30</c:v>
                </c:pt>
                <c:pt idx="171">
                  <c:v>33</c:v>
                </c:pt>
                <c:pt idx="172">
                  <c:v>32</c:v>
                </c:pt>
                <c:pt idx="173">
                  <c:v>255</c:v>
                </c:pt>
                <c:pt idx="174">
                  <c:v>111</c:v>
                </c:pt>
                <c:pt idx="175">
                  <c:v>256</c:v>
                </c:pt>
                <c:pt idx="176">
                  <c:v>257</c:v>
                </c:pt>
                <c:pt idx="177">
                  <c:v>112</c:v>
                </c:pt>
                <c:pt idx="178">
                  <c:v>258</c:v>
                </c:pt>
                <c:pt idx="179">
                  <c:v>259</c:v>
                </c:pt>
                <c:pt idx="180">
                  <c:v>260</c:v>
                </c:pt>
                <c:pt idx="181">
                  <c:v>192</c:v>
                </c:pt>
                <c:pt idx="182">
                  <c:v>221</c:v>
                </c:pt>
                <c:pt idx="183">
                  <c:v>220</c:v>
                </c:pt>
                <c:pt idx="184">
                  <c:v>232</c:v>
                </c:pt>
                <c:pt idx="185">
                  <c:v>241</c:v>
                </c:pt>
                <c:pt idx="186">
                  <c:v>201</c:v>
                </c:pt>
                <c:pt idx="187">
                  <c:v>240</c:v>
                </c:pt>
                <c:pt idx="188">
                  <c:v>181</c:v>
                </c:pt>
                <c:pt idx="189">
                  <c:v>167</c:v>
                </c:pt>
                <c:pt idx="190">
                  <c:v>150</c:v>
                </c:pt>
                <c:pt idx="191">
                  <c:v>147</c:v>
                </c:pt>
                <c:pt idx="192">
                  <c:v>60</c:v>
                </c:pt>
                <c:pt idx="193">
                  <c:v>19</c:v>
                </c:pt>
                <c:pt idx="194">
                  <c:v>135</c:v>
                </c:pt>
                <c:pt idx="195">
                  <c:v>45</c:v>
                </c:pt>
                <c:pt idx="196">
                  <c:v>67</c:v>
                </c:pt>
                <c:pt idx="197">
                  <c:v>109</c:v>
                </c:pt>
                <c:pt idx="198">
                  <c:v>104</c:v>
                </c:pt>
                <c:pt idx="199">
                  <c:v>75</c:v>
                </c:pt>
                <c:pt idx="200">
                  <c:v>86</c:v>
                </c:pt>
                <c:pt idx="201">
                  <c:v>1</c:v>
                </c:pt>
                <c:pt idx="202">
                  <c:v>5</c:v>
                </c:pt>
                <c:pt idx="203">
                  <c:v>57</c:v>
                </c:pt>
                <c:pt idx="204">
                  <c:v>4</c:v>
                </c:pt>
                <c:pt idx="205">
                  <c:v>107</c:v>
                </c:pt>
                <c:pt idx="206">
                  <c:v>174</c:v>
                </c:pt>
                <c:pt idx="207">
                  <c:v>177</c:v>
                </c:pt>
                <c:pt idx="208">
                  <c:v>243</c:v>
                </c:pt>
                <c:pt idx="209">
                  <c:v>238</c:v>
                </c:pt>
                <c:pt idx="210">
                  <c:v>261</c:v>
                </c:pt>
                <c:pt idx="211">
                  <c:v>233</c:v>
                </c:pt>
                <c:pt idx="212">
                  <c:v>190</c:v>
                </c:pt>
                <c:pt idx="213">
                  <c:v>172</c:v>
                </c:pt>
                <c:pt idx="214">
                  <c:v>262</c:v>
                </c:pt>
                <c:pt idx="215">
                  <c:v>148</c:v>
                </c:pt>
                <c:pt idx="216">
                  <c:v>113</c:v>
                </c:pt>
                <c:pt idx="217">
                  <c:v>55</c:v>
                </c:pt>
                <c:pt idx="218">
                  <c:v>151</c:v>
                </c:pt>
                <c:pt idx="219">
                  <c:v>210</c:v>
                </c:pt>
                <c:pt idx="220">
                  <c:v>130</c:v>
                </c:pt>
                <c:pt idx="221">
                  <c:v>222</c:v>
                </c:pt>
                <c:pt idx="222">
                  <c:v>106</c:v>
                </c:pt>
                <c:pt idx="223">
                  <c:v>98</c:v>
                </c:pt>
                <c:pt idx="224">
                  <c:v>263</c:v>
                </c:pt>
                <c:pt idx="225">
                  <c:v>264</c:v>
                </c:pt>
                <c:pt idx="226">
                  <c:v>94</c:v>
                </c:pt>
                <c:pt idx="227">
                  <c:v>129</c:v>
                </c:pt>
                <c:pt idx="228">
                  <c:v>131</c:v>
                </c:pt>
                <c:pt idx="229">
                  <c:v>102</c:v>
                </c:pt>
                <c:pt idx="230">
                  <c:v>81</c:v>
                </c:pt>
                <c:pt idx="231">
                  <c:v>27</c:v>
                </c:pt>
                <c:pt idx="232">
                  <c:v>84</c:v>
                </c:pt>
                <c:pt idx="233">
                  <c:v>208</c:v>
                </c:pt>
                <c:pt idx="234">
                  <c:v>162</c:v>
                </c:pt>
                <c:pt idx="235">
                  <c:v>198</c:v>
                </c:pt>
                <c:pt idx="236">
                  <c:v>185</c:v>
                </c:pt>
                <c:pt idx="237">
                  <c:v>48</c:v>
                </c:pt>
                <c:pt idx="238">
                  <c:v>144</c:v>
                </c:pt>
                <c:pt idx="239">
                  <c:v>215</c:v>
                </c:pt>
                <c:pt idx="240">
                  <c:v>91</c:v>
                </c:pt>
                <c:pt idx="241">
                  <c:v>103</c:v>
                </c:pt>
                <c:pt idx="242">
                  <c:v>76</c:v>
                </c:pt>
                <c:pt idx="243">
                  <c:v>79</c:v>
                </c:pt>
                <c:pt idx="244">
                  <c:v>265</c:v>
                </c:pt>
                <c:pt idx="245">
                  <c:v>78</c:v>
                </c:pt>
                <c:pt idx="246">
                  <c:v>207</c:v>
                </c:pt>
                <c:pt idx="247">
                  <c:v>266</c:v>
                </c:pt>
                <c:pt idx="248">
                  <c:v>7</c:v>
                </c:pt>
                <c:pt idx="249">
                  <c:v>23</c:v>
                </c:pt>
                <c:pt idx="250">
                  <c:v>73</c:v>
                </c:pt>
                <c:pt idx="251">
                  <c:v>116</c:v>
                </c:pt>
                <c:pt idx="252">
                  <c:v>242</c:v>
                </c:pt>
                <c:pt idx="253">
                  <c:v>267</c:v>
                </c:pt>
                <c:pt idx="254">
                  <c:v>37</c:v>
                </c:pt>
                <c:pt idx="255">
                  <c:v>217</c:v>
                </c:pt>
                <c:pt idx="256">
                  <c:v>133</c:v>
                </c:pt>
                <c:pt idx="257">
                  <c:v>268</c:v>
                </c:pt>
                <c:pt idx="258">
                  <c:v>199</c:v>
                </c:pt>
                <c:pt idx="259">
                  <c:v>196</c:v>
                </c:pt>
                <c:pt idx="260">
                  <c:v>166</c:v>
                </c:pt>
                <c:pt idx="261">
                  <c:v>153</c:v>
                </c:pt>
                <c:pt idx="262">
                  <c:v>146</c:v>
                </c:pt>
                <c:pt idx="263">
                  <c:v>231</c:v>
                </c:pt>
                <c:pt idx="264">
                  <c:v>16</c:v>
                </c:pt>
                <c:pt idx="265">
                  <c:v>3</c:v>
                </c:pt>
                <c:pt idx="266">
                  <c:v>14</c:v>
                </c:pt>
                <c:pt idx="267">
                  <c:v>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36F-4379-96C7-8BF875736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5705631"/>
        <c:axId val="1446729119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IX!$B$1</c15:sqref>
                        </c15:formulaRef>
                      </c:ext>
                    </c:extLst>
                    <c:strCache>
                      <c:ptCount val="1"/>
                      <c:pt idx="0">
                        <c:v>mean_node_id_si_mean_order_withoutpump</c:v>
                      </c:pt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IX!$A$2:$A$269</c15:sqref>
                        </c15:formulaRef>
                      </c:ext>
                    </c:extLst>
                    <c:numCache>
                      <c:formatCode>General</c:formatCode>
                      <c:ptCount val="26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IX!$B$2:$B$269</c15:sqref>
                        </c15:formulaRef>
                      </c:ext>
                    </c:extLst>
                    <c:numCache>
                      <c:formatCode>General</c:formatCode>
                      <c:ptCount val="268"/>
                      <c:pt idx="0">
                        <c:v>0.9570858648745505</c:v>
                      </c:pt>
                      <c:pt idx="1">
                        <c:v>0.87489144072273017</c:v>
                      </c:pt>
                      <c:pt idx="2">
                        <c:v>0.79364511679540106</c:v>
                      </c:pt>
                      <c:pt idx="3">
                        <c:v>0.8180985085754533</c:v>
                      </c:pt>
                      <c:pt idx="4">
                        <c:v>0.79245656312972967</c:v>
                      </c:pt>
                      <c:pt idx="5">
                        <c:v>0.73409462433488204</c:v>
                      </c:pt>
                      <c:pt idx="6">
                        <c:v>0.73834287757344141</c:v>
                      </c:pt>
                      <c:pt idx="7">
                        <c:v>0.80304529967588689</c:v>
                      </c:pt>
                      <c:pt idx="8">
                        <c:v>0.81494011268236344</c:v>
                      </c:pt>
                      <c:pt idx="9">
                        <c:v>0.88036442555493177</c:v>
                      </c:pt>
                      <c:pt idx="10">
                        <c:v>0.96122591050561768</c:v>
                      </c:pt>
                      <c:pt idx="11">
                        <c:v>0.90974169666036198</c:v>
                      </c:pt>
                      <c:pt idx="12">
                        <c:v>0.87590358655147738</c:v>
                      </c:pt>
                      <c:pt idx="13">
                        <c:v>0.909088944769326</c:v>
                      </c:pt>
                      <c:pt idx="14">
                        <c:v>0.82901736052033326</c:v>
                      </c:pt>
                      <c:pt idx="15">
                        <c:v>0.94925242984107527</c:v>
                      </c:pt>
                      <c:pt idx="16">
                        <c:v>0.94133300585861268</c:v>
                      </c:pt>
                      <c:pt idx="17">
                        <c:v>0.97214320276242894</c:v>
                      </c:pt>
                      <c:pt idx="18">
                        <c:v>1</c:v>
                      </c:pt>
                      <c:pt idx="19">
                        <c:v>0.9754673714448433</c:v>
                      </c:pt>
                      <c:pt idx="20">
                        <c:v>0.9665784774916476</c:v>
                      </c:pt>
                      <c:pt idx="21">
                        <c:v>0.93510534223489405</c:v>
                      </c:pt>
                      <c:pt idx="22">
                        <c:v>0.87431339405681985</c:v>
                      </c:pt>
                      <c:pt idx="23">
                        <c:v>0.70128801406838104</c:v>
                      </c:pt>
                      <c:pt idx="24">
                        <c:v>0.67387816440762038</c:v>
                      </c:pt>
                      <c:pt idx="25">
                        <c:v>0.68193860751178514</c:v>
                      </c:pt>
                      <c:pt idx="26">
                        <c:v>0.68953285056230218</c:v>
                      </c:pt>
                      <c:pt idx="27">
                        <c:v>0.65918069341690921</c:v>
                      </c:pt>
                      <c:pt idx="28">
                        <c:v>0.64611820304317968</c:v>
                      </c:pt>
                      <c:pt idx="29">
                        <c:v>0.66065953139797673</c:v>
                      </c:pt>
                      <c:pt idx="30">
                        <c:v>0.66713442339697637</c:v>
                      </c:pt>
                      <c:pt idx="31">
                        <c:v>0.67444867758365745</c:v>
                      </c:pt>
                      <c:pt idx="32">
                        <c:v>0.8312443512082266</c:v>
                      </c:pt>
                      <c:pt idx="33">
                        <c:v>0.90429868704480421</c:v>
                      </c:pt>
                      <c:pt idx="34">
                        <c:v>0.91875056400666277</c:v>
                      </c:pt>
                      <c:pt idx="35">
                        <c:v>0.6898306646285074</c:v>
                      </c:pt>
                      <c:pt idx="36">
                        <c:v>0.66655436245438549</c:v>
                      </c:pt>
                      <c:pt idx="37">
                        <c:v>0.72444552977187882</c:v>
                      </c:pt>
                      <c:pt idx="38">
                        <c:v>0.71034777328891963</c:v>
                      </c:pt>
                      <c:pt idx="39">
                        <c:v>0.84191810040502058</c:v>
                      </c:pt>
                      <c:pt idx="40">
                        <c:v>0.92020870444702119</c:v>
                      </c:pt>
                      <c:pt idx="41">
                        <c:v>0.88956324343099669</c:v>
                      </c:pt>
                      <c:pt idx="42">
                        <c:v>0.91782416071962114</c:v>
                      </c:pt>
                      <c:pt idx="43">
                        <c:v>0.9368749611838556</c:v>
                      </c:pt>
                      <c:pt idx="44">
                        <c:v>0.94304551473957399</c:v>
                      </c:pt>
                      <c:pt idx="45">
                        <c:v>0.95458662915583292</c:v>
                      </c:pt>
                      <c:pt idx="46">
                        <c:v>0.92458627956809492</c:v>
                      </c:pt>
                      <c:pt idx="47">
                        <c:v>0.92610056007610597</c:v>
                      </c:pt>
                      <c:pt idx="48">
                        <c:v>0.95941129860981966</c:v>
                      </c:pt>
                      <c:pt idx="49">
                        <c:v>0.97850588812590455</c:v>
                      </c:pt>
                      <c:pt idx="50">
                        <c:v>0.99900903930786811</c:v>
                      </c:pt>
                      <c:pt idx="51">
                        <c:v>1.0000176645922871</c:v>
                      </c:pt>
                      <c:pt idx="52">
                        <c:v>0.73062692841880639</c:v>
                      </c:pt>
                      <c:pt idx="53">
                        <c:v>0.7757553966946289</c:v>
                      </c:pt>
                      <c:pt idx="54">
                        <c:v>0.73870363723956589</c:v>
                      </c:pt>
                      <c:pt idx="55">
                        <c:v>0.69127330343085891</c:v>
                      </c:pt>
                      <c:pt idx="56">
                        <c:v>0.71098671020719173</c:v>
                      </c:pt>
                      <c:pt idx="57">
                        <c:v>0.68971382003533399</c:v>
                      </c:pt>
                      <c:pt idx="58">
                        <c:v>0.63876255535489523</c:v>
                      </c:pt>
                      <c:pt idx="59">
                        <c:v>0.69744443071771534</c:v>
                      </c:pt>
                      <c:pt idx="60">
                        <c:v>0.69787612036406754</c:v>
                      </c:pt>
                      <c:pt idx="61">
                        <c:v>0.70462574948424017</c:v>
                      </c:pt>
                      <c:pt idx="62">
                        <c:v>0.79093032566538479</c:v>
                      </c:pt>
                      <c:pt idx="63">
                        <c:v>0.74359055632641646</c:v>
                      </c:pt>
                      <c:pt idx="64">
                        <c:v>0.75636754275959095</c:v>
                      </c:pt>
                      <c:pt idx="65">
                        <c:v>0.73571338470949887</c:v>
                      </c:pt>
                      <c:pt idx="66">
                        <c:v>0.72069803559342505</c:v>
                      </c:pt>
                      <c:pt idx="67">
                        <c:v>0.71757664030729684</c:v>
                      </c:pt>
                      <c:pt idx="68">
                        <c:v>0.72514227718853919</c:v>
                      </c:pt>
                      <c:pt idx="69">
                        <c:v>0.71364415719407726</c:v>
                      </c:pt>
                      <c:pt idx="70">
                        <c:v>0.72071344015164462</c:v>
                      </c:pt>
                      <c:pt idx="71">
                        <c:v>0.73186365095549955</c:v>
                      </c:pt>
                      <c:pt idx="72">
                        <c:v>0.72724713531081708</c:v>
                      </c:pt>
                      <c:pt idx="73">
                        <c:v>0.76993036745640442</c:v>
                      </c:pt>
                      <c:pt idx="74">
                        <c:v>1</c:v>
                      </c:pt>
                      <c:pt idx="75">
                        <c:v>0.81896756976849627</c:v>
                      </c:pt>
                      <c:pt idx="76">
                        <c:v>0.87519046091004038</c:v>
                      </c:pt>
                      <c:pt idx="77">
                        <c:v>0.69848418209562901</c:v>
                      </c:pt>
                      <c:pt idx="78">
                        <c:v>0.69542035630187249</c:v>
                      </c:pt>
                      <c:pt idx="79">
                        <c:v>0.63287326544132116</c:v>
                      </c:pt>
                      <c:pt idx="80">
                        <c:v>0.63310524782684796</c:v>
                      </c:pt>
                      <c:pt idx="81">
                        <c:v>0.64719158372105656</c:v>
                      </c:pt>
                      <c:pt idx="82">
                        <c:v>0.663966593775562</c:v>
                      </c:pt>
                      <c:pt idx="83">
                        <c:v>0.64089809627349847</c:v>
                      </c:pt>
                      <c:pt idx="84">
                        <c:v>0.66499097489400294</c:v>
                      </c:pt>
                      <c:pt idx="85">
                        <c:v>0.73524940710672249</c:v>
                      </c:pt>
                      <c:pt idx="86">
                        <c:v>0.68722340218775613</c:v>
                      </c:pt>
                      <c:pt idx="87">
                        <c:v>0.75300859233519446</c:v>
                      </c:pt>
                      <c:pt idx="88">
                        <c:v>0.82671154331631536</c:v>
                      </c:pt>
                      <c:pt idx="89">
                        <c:v>0.84466115640317263</c:v>
                      </c:pt>
                      <c:pt idx="90">
                        <c:v>0.90244587985782354</c:v>
                      </c:pt>
                      <c:pt idx="91">
                        <c:v>0.74743343276757301</c:v>
                      </c:pt>
                      <c:pt idx="92">
                        <c:v>0.72961738610918836</c:v>
                      </c:pt>
                      <c:pt idx="93">
                        <c:v>0.69108581841065964</c:v>
                      </c:pt>
                      <c:pt idx="94">
                        <c:v>0.79138039716946851</c:v>
                      </c:pt>
                      <c:pt idx="95">
                        <c:v>0.80136299315983417</c:v>
                      </c:pt>
                      <c:pt idx="96">
                        <c:v>0.8749835467338849</c:v>
                      </c:pt>
                      <c:pt idx="97">
                        <c:v>0.89908906323115267</c:v>
                      </c:pt>
                      <c:pt idx="98">
                        <c:v>0.71459017079865028</c:v>
                      </c:pt>
                      <c:pt idx="99">
                        <c:v>0.74546149139583429</c:v>
                      </c:pt>
                      <c:pt idx="100">
                        <c:v>0.79824630700509358</c:v>
                      </c:pt>
                      <c:pt idx="101">
                        <c:v>0.86577794217239479</c:v>
                      </c:pt>
                      <c:pt idx="102">
                        <c:v>0.84633837713301119</c:v>
                      </c:pt>
                      <c:pt idx="103">
                        <c:v>0.84975280928262775</c:v>
                      </c:pt>
                      <c:pt idx="104">
                        <c:v>0.86967844619279477</c:v>
                      </c:pt>
                      <c:pt idx="105">
                        <c:v>0.884503754010594</c:v>
                      </c:pt>
                      <c:pt idx="106">
                        <c:v>0.93848545025605268</c:v>
                      </c:pt>
                      <c:pt idx="107">
                        <c:v>0.95110236772230639</c:v>
                      </c:pt>
                      <c:pt idx="108">
                        <c:v>0.96496124309190012</c:v>
                      </c:pt>
                      <c:pt idx="109">
                        <c:v>0.95301208900487333</c:v>
                      </c:pt>
                      <c:pt idx="110">
                        <c:v>0.93627294994083998</c:v>
                      </c:pt>
                      <c:pt idx="111">
                        <c:v>0.8322165868775464</c:v>
                      </c:pt>
                      <c:pt idx="112">
                        <c:v>0.80016558678550798</c:v>
                      </c:pt>
                      <c:pt idx="113">
                        <c:v>0.74959505268172621</c:v>
                      </c:pt>
                      <c:pt idx="114">
                        <c:v>0.87294577249922589</c:v>
                      </c:pt>
                      <c:pt idx="115">
                        <c:v>1</c:v>
                      </c:pt>
                      <c:pt idx="116">
                        <c:v>0.87989429782321382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0.89064245416127674</c:v>
                      </c:pt>
                      <c:pt idx="120">
                        <c:v>0.8142983511695796</c:v>
                      </c:pt>
                      <c:pt idx="121">
                        <c:v>0.86263724178396484</c:v>
                      </c:pt>
                      <c:pt idx="122">
                        <c:v>0.77872820381854946</c:v>
                      </c:pt>
                      <c:pt idx="123">
                        <c:v>1</c:v>
                      </c:pt>
                      <c:pt idx="124">
                        <c:v>0.71508609378306187</c:v>
                      </c:pt>
                      <c:pt idx="125">
                        <c:v>0.72804706850363743</c:v>
                      </c:pt>
                      <c:pt idx="126">
                        <c:v>0.71806451573227648</c:v>
                      </c:pt>
                      <c:pt idx="127">
                        <c:v>0.69488554136727598</c:v>
                      </c:pt>
                      <c:pt idx="128">
                        <c:v>0.70223364556169854</c:v>
                      </c:pt>
                      <c:pt idx="129">
                        <c:v>0.74262069598862912</c:v>
                      </c:pt>
                      <c:pt idx="130">
                        <c:v>0.85163876181096532</c:v>
                      </c:pt>
                      <c:pt idx="131">
                        <c:v>0.73782121435795611</c:v>
                      </c:pt>
                      <c:pt idx="132">
                        <c:v>0.76909915703634191</c:v>
                      </c:pt>
                      <c:pt idx="133">
                        <c:v>0.86277125413975719</c:v>
                      </c:pt>
                      <c:pt idx="134">
                        <c:v>0.95127332270401721</c:v>
                      </c:pt>
                      <c:pt idx="135">
                        <c:v>0.99817104630225073</c:v>
                      </c:pt>
                      <c:pt idx="136">
                        <c:v>0.96256468428640429</c:v>
                      </c:pt>
                      <c:pt idx="137">
                        <c:v>0.87800341014822503</c:v>
                      </c:pt>
                      <c:pt idx="138">
                        <c:v>0.81292661343559747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0.88983904022811133</c:v>
                      </c:pt>
                      <c:pt idx="143">
                        <c:v>0.91269878080770284</c:v>
                      </c:pt>
                      <c:pt idx="144">
                        <c:v>0.88443918946726297</c:v>
                      </c:pt>
                      <c:pt idx="145">
                        <c:v>0.79443863297648154</c:v>
                      </c:pt>
                      <c:pt idx="146">
                        <c:v>0.81186222166031186</c:v>
                      </c:pt>
                      <c:pt idx="147">
                        <c:v>0.79175525087297327</c:v>
                      </c:pt>
                      <c:pt idx="148">
                        <c:v>0.79691037688315336</c:v>
                      </c:pt>
                      <c:pt idx="149">
                        <c:v>0.79518546496002507</c:v>
                      </c:pt>
                      <c:pt idx="150">
                        <c:v>0.66956290885121406</c:v>
                      </c:pt>
                      <c:pt idx="151">
                        <c:v>0.6609661076650799</c:v>
                      </c:pt>
                      <c:pt idx="152">
                        <c:v>0.65569227499459093</c:v>
                      </c:pt>
                      <c:pt idx="153">
                        <c:v>0.70386872664514866</c:v>
                      </c:pt>
                      <c:pt idx="154">
                        <c:v>0.72297328719371312</c:v>
                      </c:pt>
                      <c:pt idx="155">
                        <c:v>0.72695492139543283</c:v>
                      </c:pt>
                      <c:pt idx="156">
                        <c:v>0.89226971038238656</c:v>
                      </c:pt>
                      <c:pt idx="157">
                        <c:v>0.96352149301864698</c:v>
                      </c:pt>
                      <c:pt idx="158">
                        <c:v>0.98956554709472355</c:v>
                      </c:pt>
                      <c:pt idx="159">
                        <c:v>0.97422464091822891</c:v>
                      </c:pt>
                      <c:pt idx="160">
                        <c:v>0.94194102051678386</c:v>
                      </c:pt>
                      <c:pt idx="161">
                        <c:v>0.88715853429731095</c:v>
                      </c:pt>
                      <c:pt idx="162">
                        <c:v>0.92826309292022546</c:v>
                      </c:pt>
                      <c:pt idx="163">
                        <c:v>0.81839435726578613</c:v>
                      </c:pt>
                      <c:pt idx="164">
                        <c:v>0.79363595942535092</c:v>
                      </c:pt>
                      <c:pt idx="165">
                        <c:v>0.70995912164727837</c:v>
                      </c:pt>
                      <c:pt idx="166">
                        <c:v>0.71440978758836782</c:v>
                      </c:pt>
                      <c:pt idx="167">
                        <c:v>0.7280733693488598</c:v>
                      </c:pt>
                      <c:pt idx="168">
                        <c:v>0.72942102088077099</c:v>
                      </c:pt>
                      <c:pt idx="169">
                        <c:v>0.70455859415815902</c:v>
                      </c:pt>
                      <c:pt idx="170">
                        <c:v>0.69218244914072058</c:v>
                      </c:pt>
                      <c:pt idx="171">
                        <c:v>0.68955387364651011</c:v>
                      </c:pt>
                      <c:pt idx="172">
                        <c:v>0.68644116321958681</c:v>
                      </c:pt>
                      <c:pt idx="173">
                        <c:v>1</c:v>
                      </c:pt>
                      <c:pt idx="174">
                        <c:v>0.76713337536008741</c:v>
                      </c:pt>
                      <c:pt idx="175">
                        <c:v>1</c:v>
                      </c:pt>
                      <c:pt idx="176">
                        <c:v>1</c:v>
                      </c:pt>
                      <c:pt idx="177">
                        <c:v>0.77419219015404916</c:v>
                      </c:pt>
                      <c:pt idx="178">
                        <c:v>1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0.8972797264775908</c:v>
                      </c:pt>
                      <c:pt idx="182">
                        <c:v>0.95103304739553529</c:v>
                      </c:pt>
                      <c:pt idx="183">
                        <c:v>0.94451073647951389</c:v>
                      </c:pt>
                      <c:pt idx="184">
                        <c:v>0.96380397998824652</c:v>
                      </c:pt>
                      <c:pt idx="185">
                        <c:v>0.99611943579416284</c:v>
                      </c:pt>
                      <c:pt idx="186">
                        <c:v>0.93463314760639971</c:v>
                      </c:pt>
                      <c:pt idx="187">
                        <c:v>0.99200554832019383</c:v>
                      </c:pt>
                      <c:pt idx="188">
                        <c:v>0.8903463726409131</c:v>
                      </c:pt>
                      <c:pt idx="189">
                        <c:v>0.86692521722426408</c:v>
                      </c:pt>
                      <c:pt idx="190">
                        <c:v>0.8340189390097259</c:v>
                      </c:pt>
                      <c:pt idx="191">
                        <c:v>0.8297211454439879</c:v>
                      </c:pt>
                      <c:pt idx="192">
                        <c:v>0.69998824014489403</c:v>
                      </c:pt>
                      <c:pt idx="193">
                        <c:v>0.67354112664262911</c:v>
                      </c:pt>
                      <c:pt idx="194">
                        <c:v>0.81318139805528444</c:v>
                      </c:pt>
                      <c:pt idx="195">
                        <c:v>0.70140907822860565</c:v>
                      </c:pt>
                      <c:pt idx="196">
                        <c:v>0.72777921061838713</c:v>
                      </c:pt>
                      <c:pt idx="197">
                        <c:v>0.77357890756726988</c:v>
                      </c:pt>
                      <c:pt idx="198">
                        <c:v>0.76510008172608923</c:v>
                      </c:pt>
                      <c:pt idx="199">
                        <c:v>0.73254998404583405</c:v>
                      </c:pt>
                      <c:pt idx="200">
                        <c:v>0.73710346853331477</c:v>
                      </c:pt>
                      <c:pt idx="201">
                        <c:v>0.63776774466852282</c:v>
                      </c:pt>
                      <c:pt idx="202">
                        <c:v>0.63795359420173259</c:v>
                      </c:pt>
                      <c:pt idx="203">
                        <c:v>0.72150267392257805</c:v>
                      </c:pt>
                      <c:pt idx="204">
                        <c:v>0.64024040717073705</c:v>
                      </c:pt>
                      <c:pt idx="205">
                        <c:v>0.76784561029056753</c:v>
                      </c:pt>
                      <c:pt idx="206">
                        <c:v>0.90152342022687326</c:v>
                      </c:pt>
                      <c:pt idx="207">
                        <c:v>0.90529470061374895</c:v>
                      </c:pt>
                      <c:pt idx="208">
                        <c:v>1.0000041302888616</c:v>
                      </c:pt>
                      <c:pt idx="209">
                        <c:v>0.98830435058016486</c:v>
                      </c:pt>
                      <c:pt idx="210">
                        <c:v>1</c:v>
                      </c:pt>
                      <c:pt idx="211">
                        <c:v>0.96274190328387577</c:v>
                      </c:pt>
                      <c:pt idx="212">
                        <c:v>0.90024137673644988</c:v>
                      </c:pt>
                      <c:pt idx="213">
                        <c:v>0.89540855912676898</c:v>
                      </c:pt>
                      <c:pt idx="214">
                        <c:v>1</c:v>
                      </c:pt>
                      <c:pt idx="215">
                        <c:v>0.8551388570712255</c:v>
                      </c:pt>
                      <c:pt idx="216">
                        <c:v>0.79938930417578669</c:v>
                      </c:pt>
                      <c:pt idx="217">
                        <c:v>0.70346850239138836</c:v>
                      </c:pt>
                      <c:pt idx="218">
                        <c:v>0.83663304300223795</c:v>
                      </c:pt>
                      <c:pt idx="219">
                        <c:v>0.93221031832608314</c:v>
                      </c:pt>
                      <c:pt idx="220">
                        <c:v>0.80386781602655633</c:v>
                      </c:pt>
                      <c:pt idx="221">
                        <c:v>0.94646744339571887</c:v>
                      </c:pt>
                      <c:pt idx="222">
                        <c:v>0.75470348714246016</c:v>
                      </c:pt>
                      <c:pt idx="223">
                        <c:v>0.74118545497878929</c:v>
                      </c:pt>
                      <c:pt idx="224">
                        <c:v>1</c:v>
                      </c:pt>
                      <c:pt idx="225">
                        <c:v>1</c:v>
                      </c:pt>
                      <c:pt idx="226">
                        <c:v>0.73968267536914023</c:v>
                      </c:pt>
                      <c:pt idx="227">
                        <c:v>0.79964038943109073</c:v>
                      </c:pt>
                      <c:pt idx="228">
                        <c:v>0.80177470170041243</c:v>
                      </c:pt>
                      <c:pt idx="229">
                        <c:v>0.755705289844957</c:v>
                      </c:pt>
                      <c:pt idx="230">
                        <c:v>0.73080703281109027</c:v>
                      </c:pt>
                      <c:pt idx="231">
                        <c:v>0.67765338271798481</c:v>
                      </c:pt>
                      <c:pt idx="232">
                        <c:v>0.73685664412951901</c:v>
                      </c:pt>
                      <c:pt idx="233">
                        <c:v>0.92808430243778151</c:v>
                      </c:pt>
                      <c:pt idx="234">
                        <c:v>0.8806326619691327</c:v>
                      </c:pt>
                      <c:pt idx="235">
                        <c:v>0.9186896396317733</c:v>
                      </c:pt>
                      <c:pt idx="236">
                        <c:v>0.89946659362411108</c:v>
                      </c:pt>
                      <c:pt idx="237">
                        <c:v>0.72194632866825226</c:v>
                      </c:pt>
                      <c:pt idx="238">
                        <c:v>0.81855894951550223</c:v>
                      </c:pt>
                      <c:pt idx="239">
                        <c:v>0.93732516863673121</c:v>
                      </c:pt>
                      <c:pt idx="240">
                        <c:v>0.73259840499871076</c:v>
                      </c:pt>
                      <c:pt idx="241">
                        <c:v>0.74461663627255759</c:v>
                      </c:pt>
                      <c:pt idx="242">
                        <c:v>0.70705946260194896</c:v>
                      </c:pt>
                      <c:pt idx="243">
                        <c:v>0.7114531943116652</c:v>
                      </c:pt>
                      <c:pt idx="244">
                        <c:v>1</c:v>
                      </c:pt>
                      <c:pt idx="245">
                        <c:v>0.72253248037983564</c:v>
                      </c:pt>
                      <c:pt idx="246">
                        <c:v>0.91297618669731306</c:v>
                      </c:pt>
                      <c:pt idx="247">
                        <c:v>1</c:v>
                      </c:pt>
                      <c:pt idx="248">
                        <c:v>0.64506876266300361</c:v>
                      </c:pt>
                      <c:pt idx="249">
                        <c:v>0.68740531981681652</c:v>
                      </c:pt>
                      <c:pt idx="250">
                        <c:v>0.71820043810721657</c:v>
                      </c:pt>
                      <c:pt idx="251">
                        <c:v>0.78479442608383032</c:v>
                      </c:pt>
                      <c:pt idx="252">
                        <c:v>0.99806902439990175</c:v>
                      </c:pt>
                      <c:pt idx="253">
                        <c:v>1</c:v>
                      </c:pt>
                      <c:pt idx="254">
                        <c:v>0.70130266099670979</c:v>
                      </c:pt>
                      <c:pt idx="255">
                        <c:v>0.95946217359760888</c:v>
                      </c:pt>
                      <c:pt idx="256">
                        <c:v>0.81058896651692836</c:v>
                      </c:pt>
                      <c:pt idx="257">
                        <c:v>1</c:v>
                      </c:pt>
                      <c:pt idx="258">
                        <c:v>0.93747681157697293</c:v>
                      </c:pt>
                      <c:pt idx="259">
                        <c:v>0.93461383002986265</c:v>
                      </c:pt>
                      <c:pt idx="260">
                        <c:v>0.88669595730518902</c:v>
                      </c:pt>
                      <c:pt idx="261">
                        <c:v>0.87120489603798279</c:v>
                      </c:pt>
                      <c:pt idx="262">
                        <c:v>0.84316336634674582</c:v>
                      </c:pt>
                      <c:pt idx="263">
                        <c:v>0.97650508764560073</c:v>
                      </c:pt>
                      <c:pt idx="264">
                        <c:v>0.67327888645515721</c:v>
                      </c:pt>
                      <c:pt idx="265">
                        <c:v>0.62282731224349641</c:v>
                      </c:pt>
                      <c:pt idx="266">
                        <c:v>0.65485570744891186</c:v>
                      </c:pt>
                      <c:pt idx="267">
                        <c:v>0.73096031547034213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436F-4379-96C7-8BF875736352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IX!$D$1</c15:sqref>
                        </c15:formulaRef>
                      </c:ext>
                    </c:extLst>
                    <c:strCache>
                      <c:ptCount val="1"/>
                      <c:pt idx="0">
                        <c:v>mean_node_id_si_mean_order_withpump</c:v>
                      </c:pt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IX!$A$2:$A$269</c15:sqref>
                        </c15:formulaRef>
                      </c:ext>
                    </c:extLst>
                    <c:numCache>
                      <c:formatCode>General</c:formatCode>
                      <c:ptCount val="26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IX!$D$2:$D$269</c15:sqref>
                        </c15:formulaRef>
                      </c:ext>
                    </c:extLst>
                    <c:numCache>
                      <c:formatCode>General</c:formatCode>
                      <c:ptCount val="268"/>
                      <c:pt idx="0">
                        <c:v>0.85310942164587333</c:v>
                      </c:pt>
                      <c:pt idx="1">
                        <c:v>0.75052393189873867</c:v>
                      </c:pt>
                      <c:pt idx="2">
                        <c:v>0.6774099487837083</c:v>
                      </c:pt>
                      <c:pt idx="3">
                        <c:v>0.70412911805119305</c:v>
                      </c:pt>
                      <c:pt idx="4">
                        <c:v>0.68764496238070116</c:v>
                      </c:pt>
                      <c:pt idx="5">
                        <c:v>0.63141919139612557</c:v>
                      </c:pt>
                      <c:pt idx="6">
                        <c:v>0.63475209233859742</c:v>
                      </c:pt>
                      <c:pt idx="7">
                        <c:v>0.6935739350594794</c:v>
                      </c:pt>
                      <c:pt idx="8">
                        <c:v>0.70892315740597422</c:v>
                      </c:pt>
                      <c:pt idx="9">
                        <c:v>0.76900568122799728</c:v>
                      </c:pt>
                      <c:pt idx="10">
                        <c:v>0.92537210848060425</c:v>
                      </c:pt>
                      <c:pt idx="11">
                        <c:v>0.81815261806974504</c:v>
                      </c:pt>
                      <c:pt idx="12">
                        <c:v>0.76956940525837447</c:v>
                      </c:pt>
                      <c:pt idx="13">
                        <c:v>0.8242742766561808</c:v>
                      </c:pt>
                      <c:pt idx="14">
                        <c:v>0.6892678731251547</c:v>
                      </c:pt>
                      <c:pt idx="15">
                        <c:v>0.84112096151014115</c:v>
                      </c:pt>
                      <c:pt idx="16">
                        <c:v>0.82786073677668315</c:v>
                      </c:pt>
                      <c:pt idx="17">
                        <c:v>0.94261573369802321</c:v>
                      </c:pt>
                      <c:pt idx="18">
                        <c:v>1</c:v>
                      </c:pt>
                      <c:pt idx="19">
                        <c:v>0.93160095417820388</c:v>
                      </c:pt>
                      <c:pt idx="20">
                        <c:v>0.91498387291215755</c:v>
                      </c:pt>
                      <c:pt idx="21">
                        <c:v>0.8268812547198312</c:v>
                      </c:pt>
                      <c:pt idx="22">
                        <c:v>0.74935881534595472</c:v>
                      </c:pt>
                      <c:pt idx="23">
                        <c:v>0.60281655589864436</c:v>
                      </c:pt>
                      <c:pt idx="24">
                        <c:v>0.56827740804954541</c:v>
                      </c:pt>
                      <c:pt idx="25">
                        <c:v>0.56876237090077364</c:v>
                      </c:pt>
                      <c:pt idx="26">
                        <c:v>0.58180622520378578</c:v>
                      </c:pt>
                      <c:pt idx="27">
                        <c:v>0.55850043701918917</c:v>
                      </c:pt>
                      <c:pt idx="28">
                        <c:v>0.53392349256173433</c:v>
                      </c:pt>
                      <c:pt idx="29">
                        <c:v>0.54803915587682139</c:v>
                      </c:pt>
                      <c:pt idx="30">
                        <c:v>0.55181851507715796</c:v>
                      </c:pt>
                      <c:pt idx="31">
                        <c:v>0.56094649691310405</c:v>
                      </c:pt>
                      <c:pt idx="32">
                        <c:v>0.72419261411917668</c:v>
                      </c:pt>
                      <c:pt idx="33">
                        <c:v>0.80536693766527268</c:v>
                      </c:pt>
                      <c:pt idx="34">
                        <c:v>0.82664291697345493</c:v>
                      </c:pt>
                      <c:pt idx="35">
                        <c:v>0.6008598279765861</c:v>
                      </c:pt>
                      <c:pt idx="36">
                        <c:v>0.57406224096279279</c:v>
                      </c:pt>
                      <c:pt idx="37">
                        <c:v>0.6141463028056634</c:v>
                      </c:pt>
                      <c:pt idx="38">
                        <c:v>0.58966932913286296</c:v>
                      </c:pt>
                      <c:pt idx="39">
                        <c:v>0.73789877910674062</c:v>
                      </c:pt>
                      <c:pt idx="40">
                        <c:v>0.84205383709386972</c:v>
                      </c:pt>
                      <c:pt idx="41">
                        <c:v>0.78894277398336687</c:v>
                      </c:pt>
                      <c:pt idx="42">
                        <c:v>0.8078552332759712</c:v>
                      </c:pt>
                      <c:pt idx="43">
                        <c:v>0.83415528055148047</c:v>
                      </c:pt>
                      <c:pt idx="44">
                        <c:v>0.84326021834563769</c:v>
                      </c:pt>
                      <c:pt idx="45">
                        <c:v>0.86479219505227933</c:v>
                      </c:pt>
                      <c:pt idx="46">
                        <c:v>0.83551924941412758</c:v>
                      </c:pt>
                      <c:pt idx="47">
                        <c:v>0.83896793442436468</c:v>
                      </c:pt>
                      <c:pt idx="48">
                        <c:v>0.92404928926346086</c:v>
                      </c:pt>
                      <c:pt idx="49">
                        <c:v>0.92556486645260427</c:v>
                      </c:pt>
                      <c:pt idx="50">
                        <c:v>0.97380984949947058</c:v>
                      </c:pt>
                      <c:pt idx="51">
                        <c:v>0.97687422675005076</c:v>
                      </c:pt>
                      <c:pt idx="52">
                        <c:v>0.6175274213920845</c:v>
                      </c:pt>
                      <c:pt idx="53">
                        <c:v>0.66687465537039003</c:v>
                      </c:pt>
                      <c:pt idx="54">
                        <c:v>0.64135399848362717</c:v>
                      </c:pt>
                      <c:pt idx="55">
                        <c:v>0.59960799835375767</c:v>
                      </c:pt>
                      <c:pt idx="56">
                        <c:v>0.61986885636936873</c:v>
                      </c:pt>
                      <c:pt idx="57">
                        <c:v>0.59822827330205552</c:v>
                      </c:pt>
                      <c:pt idx="58">
                        <c:v>0.52566597815023242</c:v>
                      </c:pt>
                      <c:pt idx="59">
                        <c:v>0.61099096371244033</c:v>
                      </c:pt>
                      <c:pt idx="60">
                        <c:v>0.61083208235653896</c:v>
                      </c:pt>
                      <c:pt idx="61">
                        <c:v>0.61288038460186645</c:v>
                      </c:pt>
                      <c:pt idx="62">
                        <c:v>0.68897723215476669</c:v>
                      </c:pt>
                      <c:pt idx="63">
                        <c:v>0.64157044971285981</c:v>
                      </c:pt>
                      <c:pt idx="64">
                        <c:v>0.66017408412243228</c:v>
                      </c:pt>
                      <c:pt idx="65">
                        <c:v>0.63971557142831237</c:v>
                      </c:pt>
                      <c:pt idx="66">
                        <c:v>0.62297107000775231</c:v>
                      </c:pt>
                      <c:pt idx="67">
                        <c:v>0.61850603743078802</c:v>
                      </c:pt>
                      <c:pt idx="68">
                        <c:v>0.62024071108795076</c:v>
                      </c:pt>
                      <c:pt idx="69">
                        <c:v>0.60092886133343504</c:v>
                      </c:pt>
                      <c:pt idx="70">
                        <c:v>0.60564045640491015</c:v>
                      </c:pt>
                      <c:pt idx="71">
                        <c:v>0.61704482893481183</c:v>
                      </c:pt>
                      <c:pt idx="72">
                        <c:v>0.60778437792943285</c:v>
                      </c:pt>
                      <c:pt idx="73">
                        <c:v>0.64799356843964429</c:v>
                      </c:pt>
                      <c:pt idx="74">
                        <c:v>1</c:v>
                      </c:pt>
                      <c:pt idx="75">
                        <c:v>0.69359626198439595</c:v>
                      </c:pt>
                      <c:pt idx="76">
                        <c:v>0.7485512180097682</c:v>
                      </c:pt>
                      <c:pt idx="77">
                        <c:v>0.60338577760234247</c:v>
                      </c:pt>
                      <c:pt idx="78">
                        <c:v>0.6025864624803724</c:v>
                      </c:pt>
                      <c:pt idx="79">
                        <c:v>0.54003995626771095</c:v>
                      </c:pt>
                      <c:pt idx="80">
                        <c:v>0.54054036613379397</c:v>
                      </c:pt>
                      <c:pt idx="81">
                        <c:v>0.55418527935255646</c:v>
                      </c:pt>
                      <c:pt idx="82">
                        <c:v>0.57346385761944618</c:v>
                      </c:pt>
                      <c:pt idx="83">
                        <c:v>0.54401005494882615</c:v>
                      </c:pt>
                      <c:pt idx="84">
                        <c:v>0.56655901009148213</c:v>
                      </c:pt>
                      <c:pt idx="85">
                        <c:v>0.63293720363379091</c:v>
                      </c:pt>
                      <c:pt idx="86">
                        <c:v>0.58907667762810234</c:v>
                      </c:pt>
                      <c:pt idx="87">
                        <c:v>0.64750557930055885</c:v>
                      </c:pt>
                      <c:pt idx="88">
                        <c:v>0.69915157666100625</c:v>
                      </c:pt>
                      <c:pt idx="89">
                        <c:v>0.71600283128980591</c:v>
                      </c:pt>
                      <c:pt idx="90">
                        <c:v>0.79488984015985498</c:v>
                      </c:pt>
                      <c:pt idx="91">
                        <c:v>0.63385409929306058</c:v>
                      </c:pt>
                      <c:pt idx="92">
                        <c:v>0.61434445894614342</c:v>
                      </c:pt>
                      <c:pt idx="93">
                        <c:v>0.57973732814682866</c:v>
                      </c:pt>
                      <c:pt idx="94">
                        <c:v>0.68124681744984261</c:v>
                      </c:pt>
                      <c:pt idx="95">
                        <c:v>0.69107390423949244</c:v>
                      </c:pt>
                      <c:pt idx="96">
                        <c:v>0.77044989473337644</c:v>
                      </c:pt>
                      <c:pt idx="97">
                        <c:v>0.81271278335228037</c:v>
                      </c:pt>
                      <c:pt idx="98">
                        <c:v>0.61121840100960734</c:v>
                      </c:pt>
                      <c:pt idx="99">
                        <c:v>0.63697503637161901</c:v>
                      </c:pt>
                      <c:pt idx="100">
                        <c:v>0.68990210841578148</c:v>
                      </c:pt>
                      <c:pt idx="101">
                        <c:v>0.76542656287713462</c:v>
                      </c:pt>
                      <c:pt idx="102">
                        <c:v>0.74301840941988095</c:v>
                      </c:pt>
                      <c:pt idx="103">
                        <c:v>0.74513783707746473</c:v>
                      </c:pt>
                      <c:pt idx="104">
                        <c:v>0.76795706168979361</c:v>
                      </c:pt>
                      <c:pt idx="105">
                        <c:v>0.77405137513419242</c:v>
                      </c:pt>
                      <c:pt idx="106">
                        <c:v>0.86363849674907545</c:v>
                      </c:pt>
                      <c:pt idx="107">
                        <c:v>0.8850631305325305</c:v>
                      </c:pt>
                      <c:pt idx="108">
                        <c:v>0.91766920988472234</c:v>
                      </c:pt>
                      <c:pt idx="109">
                        <c:v>0.89188108210012584</c:v>
                      </c:pt>
                      <c:pt idx="110">
                        <c:v>0.86274770977489434</c:v>
                      </c:pt>
                      <c:pt idx="111">
                        <c:v>0.71013453071714783</c:v>
                      </c:pt>
                      <c:pt idx="112">
                        <c:v>0.68753433508324335</c:v>
                      </c:pt>
                      <c:pt idx="113">
                        <c:v>0.64071070270787667</c:v>
                      </c:pt>
                      <c:pt idx="114">
                        <c:v>0.76320409359585062</c:v>
                      </c:pt>
                      <c:pt idx="115">
                        <c:v>1</c:v>
                      </c:pt>
                      <c:pt idx="116">
                        <c:v>0.80416709992755053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0.81004588693240476</c:v>
                      </c:pt>
                      <c:pt idx="120">
                        <c:v>0.71011393573119619</c:v>
                      </c:pt>
                      <c:pt idx="121">
                        <c:v>0.75987756010951057</c:v>
                      </c:pt>
                      <c:pt idx="122">
                        <c:v>0.677237169168319</c:v>
                      </c:pt>
                      <c:pt idx="123">
                        <c:v>1</c:v>
                      </c:pt>
                      <c:pt idx="124">
                        <c:v>0.62163280712517455</c:v>
                      </c:pt>
                      <c:pt idx="125">
                        <c:v>0.62831615182184797</c:v>
                      </c:pt>
                      <c:pt idx="126">
                        <c:v>0.63223342808043059</c:v>
                      </c:pt>
                      <c:pt idx="127">
                        <c:v>0.61341909657696592</c:v>
                      </c:pt>
                      <c:pt idx="128">
                        <c:v>0.61011506280945182</c:v>
                      </c:pt>
                      <c:pt idx="129">
                        <c:v>0.64836901784898571</c:v>
                      </c:pt>
                      <c:pt idx="130">
                        <c:v>0.75203127334834485</c:v>
                      </c:pt>
                      <c:pt idx="131">
                        <c:v>0.63112694868181418</c:v>
                      </c:pt>
                      <c:pt idx="132">
                        <c:v>0.66512288460942981</c:v>
                      </c:pt>
                      <c:pt idx="133">
                        <c:v>0.75785537387702318</c:v>
                      </c:pt>
                      <c:pt idx="134">
                        <c:v>0.90675954358626154</c:v>
                      </c:pt>
                      <c:pt idx="135">
                        <c:v>0.9592011224663205</c:v>
                      </c:pt>
                      <c:pt idx="136">
                        <c:v>0.92288021010657406</c:v>
                      </c:pt>
                      <c:pt idx="137">
                        <c:v>0.75536778034663454</c:v>
                      </c:pt>
                      <c:pt idx="138">
                        <c:v>0.70516624236779135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0.76542612507447683</c:v>
                      </c:pt>
                      <c:pt idx="143">
                        <c:v>0.79693863380205243</c:v>
                      </c:pt>
                      <c:pt idx="144">
                        <c:v>0.76137850513534988</c:v>
                      </c:pt>
                      <c:pt idx="145">
                        <c:v>0.69210637975729739</c:v>
                      </c:pt>
                      <c:pt idx="146">
                        <c:v>0.71137765136327669</c:v>
                      </c:pt>
                      <c:pt idx="147">
                        <c:v>0.68939953087650008</c:v>
                      </c:pt>
                      <c:pt idx="148">
                        <c:v>0.70985423214658627</c:v>
                      </c:pt>
                      <c:pt idx="149">
                        <c:v>0.71027724745451937</c:v>
                      </c:pt>
                      <c:pt idx="150">
                        <c:v>0.58141367548966583</c:v>
                      </c:pt>
                      <c:pt idx="151">
                        <c:v>0.57301396971417773</c:v>
                      </c:pt>
                      <c:pt idx="152">
                        <c:v>0.56387101053929511</c:v>
                      </c:pt>
                      <c:pt idx="153">
                        <c:v>0.61058579142189862</c:v>
                      </c:pt>
                      <c:pt idx="154">
                        <c:v>0.61752536352264353</c:v>
                      </c:pt>
                      <c:pt idx="155">
                        <c:v>0.61669846296330144</c:v>
                      </c:pt>
                      <c:pt idx="156">
                        <c:v>0.78803378853121775</c:v>
                      </c:pt>
                      <c:pt idx="157">
                        <c:v>0.92225775337725646</c:v>
                      </c:pt>
                      <c:pt idx="158">
                        <c:v>0.94915996202640562</c:v>
                      </c:pt>
                      <c:pt idx="159">
                        <c:v>0.93493884488259416</c:v>
                      </c:pt>
                      <c:pt idx="160">
                        <c:v>0.88885176576292813</c:v>
                      </c:pt>
                      <c:pt idx="161">
                        <c:v>0.78890797383756894</c:v>
                      </c:pt>
                      <c:pt idx="162">
                        <c:v>0.85967984029135469</c:v>
                      </c:pt>
                      <c:pt idx="163">
                        <c:v>0.70903447896604888</c:v>
                      </c:pt>
                      <c:pt idx="164">
                        <c:v>0.6809021157447801</c:v>
                      </c:pt>
                      <c:pt idx="165">
                        <c:v>0.61705997281318414</c:v>
                      </c:pt>
                      <c:pt idx="166">
                        <c:v>0.62025199551353627</c:v>
                      </c:pt>
                      <c:pt idx="167">
                        <c:v>0.63382666195961601</c:v>
                      </c:pt>
                      <c:pt idx="168">
                        <c:v>0.62590955335785448</c:v>
                      </c:pt>
                      <c:pt idx="169">
                        <c:v>0.5899150503602788</c:v>
                      </c:pt>
                      <c:pt idx="170">
                        <c:v>0.58178995860446669</c:v>
                      </c:pt>
                      <c:pt idx="171">
                        <c:v>0.58337508245681968</c:v>
                      </c:pt>
                      <c:pt idx="172">
                        <c:v>0.58258570110349306</c:v>
                      </c:pt>
                      <c:pt idx="173">
                        <c:v>1</c:v>
                      </c:pt>
                      <c:pt idx="174">
                        <c:v>0.66792326208409436</c:v>
                      </c:pt>
                      <c:pt idx="175">
                        <c:v>1</c:v>
                      </c:pt>
                      <c:pt idx="176">
                        <c:v>1</c:v>
                      </c:pt>
                      <c:pt idx="177">
                        <c:v>0.67339821784923237</c:v>
                      </c:pt>
                      <c:pt idx="178">
                        <c:v>1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0.82073839098752721</c:v>
                      </c:pt>
                      <c:pt idx="182">
                        <c:v>0.89420622046515919</c:v>
                      </c:pt>
                      <c:pt idx="183">
                        <c:v>0.89342213251576097</c:v>
                      </c:pt>
                      <c:pt idx="184">
                        <c:v>0.92920280110520603</c:v>
                      </c:pt>
                      <c:pt idx="185">
                        <c:v>0.96515386691497107</c:v>
                      </c:pt>
                      <c:pt idx="186">
                        <c:v>0.83420495102051784</c:v>
                      </c:pt>
                      <c:pt idx="187">
                        <c:v>0.96047924453297107</c:v>
                      </c:pt>
                      <c:pt idx="188">
                        <c:v>0.79233485361812561</c:v>
                      </c:pt>
                      <c:pt idx="189">
                        <c:v>0.76511035341131262</c:v>
                      </c:pt>
                      <c:pt idx="190">
                        <c:v>0.72532926551876942</c:v>
                      </c:pt>
                      <c:pt idx="191">
                        <c:v>0.72167526351394695</c:v>
                      </c:pt>
                      <c:pt idx="192">
                        <c:v>0.61481075150439235</c:v>
                      </c:pt>
                      <c:pt idx="193">
                        <c:v>0.5663439068446765</c:v>
                      </c:pt>
                      <c:pt idx="194">
                        <c:v>0.70436902797758894</c:v>
                      </c:pt>
                      <c:pt idx="195">
                        <c:v>0.60408742176653207</c:v>
                      </c:pt>
                      <c:pt idx="196">
                        <c:v>0.61800404173953927</c:v>
                      </c:pt>
                      <c:pt idx="197">
                        <c:v>0.66619471215274229</c:v>
                      </c:pt>
                      <c:pt idx="198">
                        <c:v>0.65748766838109352</c:v>
                      </c:pt>
                      <c:pt idx="199">
                        <c:v>0.6232972761801655</c:v>
                      </c:pt>
                      <c:pt idx="200">
                        <c:v>0.63231427764509218</c:v>
                      </c:pt>
                      <c:pt idx="201">
                        <c:v>0.52249910832888735</c:v>
                      </c:pt>
                      <c:pt idx="202">
                        <c:v>0.52930016596709117</c:v>
                      </c:pt>
                      <c:pt idx="203">
                        <c:v>0.61367330606305992</c:v>
                      </c:pt>
                      <c:pt idx="204">
                        <c:v>0.52733483228567668</c:v>
                      </c:pt>
                      <c:pt idx="205">
                        <c:v>0.66396457199326731</c:v>
                      </c:pt>
                      <c:pt idx="206">
                        <c:v>0.77040260402001326</c:v>
                      </c:pt>
                      <c:pt idx="207">
                        <c:v>0.77511377448745089</c:v>
                      </c:pt>
                      <c:pt idx="208">
                        <c:v>0.97174808221985054</c:v>
                      </c:pt>
                      <c:pt idx="209">
                        <c:v>0.9524092963162385</c:v>
                      </c:pt>
                      <c:pt idx="210">
                        <c:v>1</c:v>
                      </c:pt>
                      <c:pt idx="211">
                        <c:v>0.93048494130962667</c:v>
                      </c:pt>
                      <c:pt idx="212">
                        <c:v>0.81464846434209448</c:v>
                      </c:pt>
                      <c:pt idx="213">
                        <c:v>0.7692845369501935</c:v>
                      </c:pt>
                      <c:pt idx="214">
                        <c:v>1</c:v>
                      </c:pt>
                      <c:pt idx="215">
                        <c:v>0.72360897707134109</c:v>
                      </c:pt>
                      <c:pt idx="216">
                        <c:v>0.67509697330864749</c:v>
                      </c:pt>
                      <c:pt idx="217">
                        <c:v>0.61319036764942114</c:v>
                      </c:pt>
                      <c:pt idx="218">
                        <c:v>0.73073465853509356</c:v>
                      </c:pt>
                      <c:pt idx="219">
                        <c:v>0.85521997179074205</c:v>
                      </c:pt>
                      <c:pt idx="220">
                        <c:v>0.69599504918748267</c:v>
                      </c:pt>
                      <c:pt idx="221">
                        <c:v>0.89999572714807219</c:v>
                      </c:pt>
                      <c:pt idx="222">
                        <c:v>0.6610134974279962</c:v>
                      </c:pt>
                      <c:pt idx="223">
                        <c:v>0.64673247136687195</c:v>
                      </c:pt>
                      <c:pt idx="224">
                        <c:v>1</c:v>
                      </c:pt>
                      <c:pt idx="225">
                        <c:v>1</c:v>
                      </c:pt>
                      <c:pt idx="226">
                        <c:v>0.63997172063265484</c:v>
                      </c:pt>
                      <c:pt idx="227">
                        <c:v>0.69453111425508562</c:v>
                      </c:pt>
                      <c:pt idx="228">
                        <c:v>0.69695195679738031</c:v>
                      </c:pt>
                      <c:pt idx="229">
                        <c:v>0.64974737800793225</c:v>
                      </c:pt>
                      <c:pt idx="230">
                        <c:v>0.62971009726759475</c:v>
                      </c:pt>
                      <c:pt idx="231">
                        <c:v>0.57590008540402871</c:v>
                      </c:pt>
                      <c:pt idx="232">
                        <c:v>0.63181682259788852</c:v>
                      </c:pt>
                      <c:pt idx="233">
                        <c:v>0.84654683420568211</c:v>
                      </c:pt>
                      <c:pt idx="234">
                        <c:v>0.7590757872080981</c:v>
                      </c:pt>
                      <c:pt idx="235">
                        <c:v>0.8283550709405052</c:v>
                      </c:pt>
                      <c:pt idx="236">
                        <c:v>0.80459969046218005</c:v>
                      </c:pt>
                      <c:pt idx="237">
                        <c:v>0.60932088016084618</c:v>
                      </c:pt>
                      <c:pt idx="238">
                        <c:v>0.71495328403571012</c:v>
                      </c:pt>
                      <c:pt idx="239">
                        <c:v>0.88233633263401223</c:v>
                      </c:pt>
                      <c:pt idx="240">
                        <c:v>0.63686933896590581</c:v>
                      </c:pt>
                      <c:pt idx="241">
                        <c:v>0.64980820024301122</c:v>
                      </c:pt>
                      <c:pt idx="242">
                        <c:v>0.62494094197592598</c:v>
                      </c:pt>
                      <c:pt idx="243">
                        <c:v>0.6281747265576062</c:v>
                      </c:pt>
                      <c:pt idx="244">
                        <c:v>1</c:v>
                      </c:pt>
                      <c:pt idx="245">
                        <c:v>0.62722788186654044</c:v>
                      </c:pt>
                      <c:pt idx="246">
                        <c:v>0.84419935437326921</c:v>
                      </c:pt>
                      <c:pt idx="247">
                        <c:v>1</c:v>
                      </c:pt>
                      <c:pt idx="248">
                        <c:v>0.534110057643296</c:v>
                      </c:pt>
                      <c:pt idx="249">
                        <c:v>0.57248849730162543</c:v>
                      </c:pt>
                      <c:pt idx="250">
                        <c:v>0.62296913154100864</c:v>
                      </c:pt>
                      <c:pt idx="251">
                        <c:v>0.67883821946867384</c:v>
                      </c:pt>
                      <c:pt idx="252">
                        <c:v>0.96761495329397917</c:v>
                      </c:pt>
                      <c:pt idx="253">
                        <c:v>1</c:v>
                      </c:pt>
                      <c:pt idx="254">
                        <c:v>0.59680401653183568</c:v>
                      </c:pt>
                      <c:pt idx="255">
                        <c:v>0.88748294141178941</c:v>
                      </c:pt>
                      <c:pt idx="256">
                        <c:v>0.70070090479203728</c:v>
                      </c:pt>
                      <c:pt idx="257">
                        <c:v>1</c:v>
                      </c:pt>
                      <c:pt idx="258">
                        <c:v>0.83048825899668599</c:v>
                      </c:pt>
                      <c:pt idx="259">
                        <c:v>0.82729934990337417</c:v>
                      </c:pt>
                      <c:pt idx="260">
                        <c:v>0.76509055862880671</c:v>
                      </c:pt>
                      <c:pt idx="261">
                        <c:v>0.74209758266242321</c:v>
                      </c:pt>
                      <c:pt idx="262">
                        <c:v>0.71646311581019673</c:v>
                      </c:pt>
                      <c:pt idx="263">
                        <c:v>0.92894099774526484</c:v>
                      </c:pt>
                      <c:pt idx="264">
                        <c:v>0.56023781284513086</c:v>
                      </c:pt>
                      <c:pt idx="265">
                        <c:v>0.52726085110406584</c:v>
                      </c:pt>
                      <c:pt idx="266">
                        <c:v>0.55843510657193096</c:v>
                      </c:pt>
                      <c:pt idx="267">
                        <c:v>0.61785705595333396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436F-4379-96C7-8BF875736352}"/>
                  </c:ext>
                </c:extLst>
              </c15:ser>
            </c15:filteredScatterSeries>
          </c:ext>
        </c:extLst>
      </c:scatterChart>
      <c:valAx>
        <c:axId val="1445705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6729119"/>
        <c:crosses val="autoZero"/>
        <c:crossBetween val="midCat"/>
      </c:valAx>
      <c:valAx>
        <c:axId val="144672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57056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IX!$C$1</c:f>
              <c:strCache>
                <c:ptCount val="1"/>
                <c:pt idx="0">
                  <c:v>order_withputpump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IX!$A$2:$A$114</c:f>
              <c:numCache>
                <c:formatCode>General</c:formatCode>
                <c:ptCount val="1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</c:numCache>
            </c:numRef>
          </c:xVal>
          <c:yVal>
            <c:numRef>
              <c:f>IX!$C$2:$C$114</c:f>
              <c:numCache>
                <c:formatCode>General</c:formatCode>
                <c:ptCount val="113"/>
                <c:pt idx="0">
                  <c:v>34</c:v>
                </c:pt>
                <c:pt idx="1">
                  <c:v>39</c:v>
                </c:pt>
                <c:pt idx="2">
                  <c:v>47</c:v>
                </c:pt>
                <c:pt idx="3">
                  <c:v>37</c:v>
                </c:pt>
                <c:pt idx="4">
                  <c:v>31</c:v>
                </c:pt>
                <c:pt idx="5">
                  <c:v>21</c:v>
                </c:pt>
                <c:pt idx="6">
                  <c:v>15</c:v>
                </c:pt>
                <c:pt idx="7">
                  <c:v>16</c:v>
                </c:pt>
                <c:pt idx="8">
                  <c:v>12</c:v>
                </c:pt>
                <c:pt idx="9">
                  <c:v>10</c:v>
                </c:pt>
                <c:pt idx="10">
                  <c:v>8</c:v>
                </c:pt>
                <c:pt idx="11">
                  <c:v>7</c:v>
                </c:pt>
                <c:pt idx="12">
                  <c:v>62</c:v>
                </c:pt>
                <c:pt idx="13">
                  <c:v>5</c:v>
                </c:pt>
                <c:pt idx="14">
                  <c:v>4</c:v>
                </c:pt>
                <c:pt idx="15">
                  <c:v>2</c:v>
                </c:pt>
                <c:pt idx="16">
                  <c:v>1</c:v>
                </c:pt>
                <c:pt idx="17">
                  <c:v>3</c:v>
                </c:pt>
                <c:pt idx="18">
                  <c:v>6</c:v>
                </c:pt>
                <c:pt idx="19">
                  <c:v>9</c:v>
                </c:pt>
                <c:pt idx="20">
                  <c:v>11</c:v>
                </c:pt>
                <c:pt idx="21">
                  <c:v>13</c:v>
                </c:pt>
                <c:pt idx="22">
                  <c:v>20</c:v>
                </c:pt>
                <c:pt idx="23">
                  <c:v>25</c:v>
                </c:pt>
                <c:pt idx="24">
                  <c:v>32</c:v>
                </c:pt>
                <c:pt idx="25">
                  <c:v>51</c:v>
                </c:pt>
                <c:pt idx="26">
                  <c:v>57</c:v>
                </c:pt>
                <c:pt idx="27">
                  <c:v>75</c:v>
                </c:pt>
                <c:pt idx="28">
                  <c:v>92</c:v>
                </c:pt>
                <c:pt idx="29">
                  <c:v>95</c:v>
                </c:pt>
                <c:pt idx="30">
                  <c:v>82</c:v>
                </c:pt>
                <c:pt idx="31">
                  <c:v>61</c:v>
                </c:pt>
                <c:pt idx="32">
                  <c:v>54</c:v>
                </c:pt>
                <c:pt idx="33">
                  <c:v>65</c:v>
                </c:pt>
                <c:pt idx="34">
                  <c:v>40</c:v>
                </c:pt>
                <c:pt idx="35">
                  <c:v>29</c:v>
                </c:pt>
                <c:pt idx="36">
                  <c:v>24</c:v>
                </c:pt>
                <c:pt idx="37">
                  <c:v>17</c:v>
                </c:pt>
                <c:pt idx="38">
                  <c:v>14</c:v>
                </c:pt>
                <c:pt idx="39">
                  <c:v>18</c:v>
                </c:pt>
                <c:pt idx="40">
                  <c:v>22</c:v>
                </c:pt>
                <c:pt idx="41">
                  <c:v>26</c:v>
                </c:pt>
                <c:pt idx="42">
                  <c:v>33</c:v>
                </c:pt>
                <c:pt idx="43">
                  <c:v>64</c:v>
                </c:pt>
                <c:pt idx="44">
                  <c:v>70</c:v>
                </c:pt>
                <c:pt idx="45">
                  <c:v>85</c:v>
                </c:pt>
                <c:pt idx="46">
                  <c:v>78</c:v>
                </c:pt>
                <c:pt idx="47">
                  <c:v>74</c:v>
                </c:pt>
                <c:pt idx="48">
                  <c:v>28</c:v>
                </c:pt>
                <c:pt idx="49">
                  <c:v>23</c:v>
                </c:pt>
                <c:pt idx="50">
                  <c:v>19</c:v>
                </c:pt>
                <c:pt idx="51">
                  <c:v>71</c:v>
                </c:pt>
                <c:pt idx="52">
                  <c:v>99</c:v>
                </c:pt>
                <c:pt idx="53">
                  <c:v>76</c:v>
                </c:pt>
                <c:pt idx="54">
                  <c:v>81</c:v>
                </c:pt>
                <c:pt idx="55">
                  <c:v>83</c:v>
                </c:pt>
                <c:pt idx="56">
                  <c:v>89</c:v>
                </c:pt>
                <c:pt idx="57">
                  <c:v>93</c:v>
                </c:pt>
                <c:pt idx="58">
                  <c:v>109</c:v>
                </c:pt>
                <c:pt idx="59">
                  <c:v>98</c:v>
                </c:pt>
                <c:pt idx="60">
                  <c:v>103</c:v>
                </c:pt>
                <c:pt idx="61">
                  <c:v>100</c:v>
                </c:pt>
                <c:pt idx="62">
                  <c:v>104</c:v>
                </c:pt>
                <c:pt idx="63">
                  <c:v>111</c:v>
                </c:pt>
                <c:pt idx="64">
                  <c:v>72</c:v>
                </c:pt>
                <c:pt idx="65">
                  <c:v>79</c:v>
                </c:pt>
                <c:pt idx="66">
                  <c:v>84</c:v>
                </c:pt>
                <c:pt idx="67">
                  <c:v>88</c:v>
                </c:pt>
                <c:pt idx="68">
                  <c:v>91</c:v>
                </c:pt>
                <c:pt idx="69">
                  <c:v>73</c:v>
                </c:pt>
                <c:pt idx="70">
                  <c:v>80</c:v>
                </c:pt>
                <c:pt idx="71">
                  <c:v>87</c:v>
                </c:pt>
                <c:pt idx="72">
                  <c:v>90</c:v>
                </c:pt>
                <c:pt idx="73">
                  <c:v>94</c:v>
                </c:pt>
                <c:pt idx="74">
                  <c:v>105</c:v>
                </c:pt>
                <c:pt idx="75">
                  <c:v>97</c:v>
                </c:pt>
                <c:pt idx="76">
                  <c:v>112</c:v>
                </c:pt>
                <c:pt idx="77">
                  <c:v>102</c:v>
                </c:pt>
                <c:pt idx="78">
                  <c:v>96</c:v>
                </c:pt>
                <c:pt idx="79">
                  <c:v>66</c:v>
                </c:pt>
                <c:pt idx="80">
                  <c:v>56</c:v>
                </c:pt>
                <c:pt idx="81">
                  <c:v>48</c:v>
                </c:pt>
                <c:pt idx="82">
                  <c:v>41</c:v>
                </c:pt>
                <c:pt idx="83">
                  <c:v>38</c:v>
                </c:pt>
                <c:pt idx="84">
                  <c:v>55</c:v>
                </c:pt>
                <c:pt idx="85">
                  <c:v>45</c:v>
                </c:pt>
                <c:pt idx="86">
                  <c:v>49</c:v>
                </c:pt>
                <c:pt idx="87">
                  <c:v>35</c:v>
                </c:pt>
                <c:pt idx="88">
                  <c:v>27</c:v>
                </c:pt>
                <c:pt idx="89">
                  <c:v>42</c:v>
                </c:pt>
                <c:pt idx="90">
                  <c:v>46</c:v>
                </c:pt>
                <c:pt idx="91">
                  <c:v>36</c:v>
                </c:pt>
                <c:pt idx="92">
                  <c:v>43</c:v>
                </c:pt>
                <c:pt idx="93">
                  <c:v>106</c:v>
                </c:pt>
                <c:pt idx="94">
                  <c:v>44</c:v>
                </c:pt>
                <c:pt idx="95">
                  <c:v>52</c:v>
                </c:pt>
                <c:pt idx="96">
                  <c:v>50</c:v>
                </c:pt>
                <c:pt idx="97">
                  <c:v>53</c:v>
                </c:pt>
                <c:pt idx="98">
                  <c:v>58</c:v>
                </c:pt>
                <c:pt idx="99">
                  <c:v>59</c:v>
                </c:pt>
                <c:pt idx="100">
                  <c:v>63</c:v>
                </c:pt>
                <c:pt idx="101">
                  <c:v>67</c:v>
                </c:pt>
                <c:pt idx="102">
                  <c:v>86</c:v>
                </c:pt>
                <c:pt idx="103">
                  <c:v>68</c:v>
                </c:pt>
                <c:pt idx="104">
                  <c:v>69</c:v>
                </c:pt>
                <c:pt idx="105">
                  <c:v>101</c:v>
                </c:pt>
                <c:pt idx="106">
                  <c:v>110</c:v>
                </c:pt>
                <c:pt idx="107">
                  <c:v>108</c:v>
                </c:pt>
                <c:pt idx="108">
                  <c:v>107</c:v>
                </c:pt>
                <c:pt idx="109">
                  <c:v>113</c:v>
                </c:pt>
                <c:pt idx="110">
                  <c:v>30</c:v>
                </c:pt>
                <c:pt idx="111">
                  <c:v>77</c:v>
                </c:pt>
                <c:pt idx="112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930-4D02-AF42-04B3479F2D42}"/>
            </c:ext>
          </c:extLst>
        </c:ser>
        <c:ser>
          <c:idx val="3"/>
          <c:order val="3"/>
          <c:tx>
            <c:strRef>
              <c:f>IX!$E$1</c:f>
              <c:strCache>
                <c:ptCount val="1"/>
                <c:pt idx="0">
                  <c:v>order_withpump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IX!$A$2:$A$114</c:f>
              <c:numCache>
                <c:formatCode>General</c:formatCode>
                <c:ptCount val="1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</c:numCache>
            </c:numRef>
          </c:xVal>
          <c:yVal>
            <c:numRef>
              <c:f>IX!$E$2:$E$114</c:f>
              <c:numCache>
                <c:formatCode>General</c:formatCode>
                <c:ptCount val="113"/>
                <c:pt idx="0">
                  <c:v>34</c:v>
                </c:pt>
                <c:pt idx="1">
                  <c:v>39</c:v>
                </c:pt>
                <c:pt idx="2">
                  <c:v>47</c:v>
                </c:pt>
                <c:pt idx="3">
                  <c:v>37</c:v>
                </c:pt>
                <c:pt idx="4">
                  <c:v>31</c:v>
                </c:pt>
                <c:pt idx="5">
                  <c:v>21</c:v>
                </c:pt>
                <c:pt idx="6">
                  <c:v>15</c:v>
                </c:pt>
                <c:pt idx="7">
                  <c:v>16</c:v>
                </c:pt>
                <c:pt idx="8">
                  <c:v>12</c:v>
                </c:pt>
                <c:pt idx="9">
                  <c:v>10</c:v>
                </c:pt>
                <c:pt idx="10">
                  <c:v>8</c:v>
                </c:pt>
                <c:pt idx="11">
                  <c:v>7</c:v>
                </c:pt>
                <c:pt idx="12">
                  <c:v>62</c:v>
                </c:pt>
                <c:pt idx="13">
                  <c:v>5</c:v>
                </c:pt>
                <c:pt idx="14">
                  <c:v>4</c:v>
                </c:pt>
                <c:pt idx="15">
                  <c:v>2</c:v>
                </c:pt>
                <c:pt idx="16">
                  <c:v>1</c:v>
                </c:pt>
                <c:pt idx="17">
                  <c:v>3</c:v>
                </c:pt>
                <c:pt idx="18">
                  <c:v>6</c:v>
                </c:pt>
                <c:pt idx="19">
                  <c:v>9</c:v>
                </c:pt>
                <c:pt idx="20">
                  <c:v>11</c:v>
                </c:pt>
                <c:pt idx="21">
                  <c:v>13</c:v>
                </c:pt>
                <c:pt idx="22">
                  <c:v>20</c:v>
                </c:pt>
                <c:pt idx="23">
                  <c:v>25</c:v>
                </c:pt>
                <c:pt idx="24">
                  <c:v>32</c:v>
                </c:pt>
                <c:pt idx="25">
                  <c:v>51</c:v>
                </c:pt>
                <c:pt idx="26">
                  <c:v>57</c:v>
                </c:pt>
                <c:pt idx="27">
                  <c:v>75</c:v>
                </c:pt>
                <c:pt idx="28">
                  <c:v>92</c:v>
                </c:pt>
                <c:pt idx="29">
                  <c:v>95</c:v>
                </c:pt>
                <c:pt idx="30">
                  <c:v>82</c:v>
                </c:pt>
                <c:pt idx="31">
                  <c:v>61</c:v>
                </c:pt>
                <c:pt idx="32">
                  <c:v>54</c:v>
                </c:pt>
                <c:pt idx="33">
                  <c:v>65</c:v>
                </c:pt>
                <c:pt idx="34">
                  <c:v>40</c:v>
                </c:pt>
                <c:pt idx="35">
                  <c:v>29</c:v>
                </c:pt>
                <c:pt idx="36">
                  <c:v>24</c:v>
                </c:pt>
                <c:pt idx="37">
                  <c:v>17</c:v>
                </c:pt>
                <c:pt idx="38">
                  <c:v>14</c:v>
                </c:pt>
                <c:pt idx="39">
                  <c:v>18</c:v>
                </c:pt>
                <c:pt idx="40">
                  <c:v>22</c:v>
                </c:pt>
                <c:pt idx="41">
                  <c:v>26</c:v>
                </c:pt>
                <c:pt idx="42">
                  <c:v>33</c:v>
                </c:pt>
                <c:pt idx="43">
                  <c:v>64</c:v>
                </c:pt>
                <c:pt idx="44">
                  <c:v>70</c:v>
                </c:pt>
                <c:pt idx="45">
                  <c:v>85</c:v>
                </c:pt>
                <c:pt idx="46">
                  <c:v>79</c:v>
                </c:pt>
                <c:pt idx="47">
                  <c:v>74</c:v>
                </c:pt>
                <c:pt idx="48">
                  <c:v>28</c:v>
                </c:pt>
                <c:pt idx="49">
                  <c:v>23</c:v>
                </c:pt>
                <c:pt idx="50">
                  <c:v>19</c:v>
                </c:pt>
                <c:pt idx="51">
                  <c:v>71</c:v>
                </c:pt>
                <c:pt idx="52">
                  <c:v>99</c:v>
                </c:pt>
                <c:pt idx="53">
                  <c:v>76</c:v>
                </c:pt>
                <c:pt idx="54">
                  <c:v>81</c:v>
                </c:pt>
                <c:pt idx="55">
                  <c:v>83</c:v>
                </c:pt>
                <c:pt idx="56">
                  <c:v>89</c:v>
                </c:pt>
                <c:pt idx="57">
                  <c:v>93</c:v>
                </c:pt>
                <c:pt idx="58">
                  <c:v>109</c:v>
                </c:pt>
                <c:pt idx="59">
                  <c:v>98</c:v>
                </c:pt>
                <c:pt idx="60">
                  <c:v>103</c:v>
                </c:pt>
                <c:pt idx="61">
                  <c:v>100</c:v>
                </c:pt>
                <c:pt idx="62">
                  <c:v>104</c:v>
                </c:pt>
                <c:pt idx="63">
                  <c:v>111</c:v>
                </c:pt>
                <c:pt idx="64">
                  <c:v>72</c:v>
                </c:pt>
                <c:pt idx="65">
                  <c:v>78</c:v>
                </c:pt>
                <c:pt idx="66">
                  <c:v>84</c:v>
                </c:pt>
                <c:pt idx="67">
                  <c:v>88</c:v>
                </c:pt>
                <c:pt idx="68">
                  <c:v>91</c:v>
                </c:pt>
                <c:pt idx="69">
                  <c:v>73</c:v>
                </c:pt>
                <c:pt idx="70">
                  <c:v>80</c:v>
                </c:pt>
                <c:pt idx="71">
                  <c:v>87</c:v>
                </c:pt>
                <c:pt idx="72">
                  <c:v>90</c:v>
                </c:pt>
                <c:pt idx="73">
                  <c:v>94</c:v>
                </c:pt>
                <c:pt idx="74">
                  <c:v>105</c:v>
                </c:pt>
                <c:pt idx="75">
                  <c:v>97</c:v>
                </c:pt>
                <c:pt idx="76">
                  <c:v>112</c:v>
                </c:pt>
                <c:pt idx="77">
                  <c:v>102</c:v>
                </c:pt>
                <c:pt idx="78">
                  <c:v>96</c:v>
                </c:pt>
                <c:pt idx="79">
                  <c:v>66</c:v>
                </c:pt>
                <c:pt idx="80">
                  <c:v>56</c:v>
                </c:pt>
                <c:pt idx="81">
                  <c:v>48</c:v>
                </c:pt>
                <c:pt idx="82">
                  <c:v>41</c:v>
                </c:pt>
                <c:pt idx="83">
                  <c:v>38</c:v>
                </c:pt>
                <c:pt idx="84">
                  <c:v>55</c:v>
                </c:pt>
                <c:pt idx="85">
                  <c:v>45</c:v>
                </c:pt>
                <c:pt idx="86">
                  <c:v>49</c:v>
                </c:pt>
                <c:pt idx="87">
                  <c:v>35</c:v>
                </c:pt>
                <c:pt idx="88">
                  <c:v>27</c:v>
                </c:pt>
                <c:pt idx="89">
                  <c:v>42</c:v>
                </c:pt>
                <c:pt idx="90">
                  <c:v>46</c:v>
                </c:pt>
                <c:pt idx="91">
                  <c:v>36</c:v>
                </c:pt>
                <c:pt idx="92">
                  <c:v>43</c:v>
                </c:pt>
                <c:pt idx="93">
                  <c:v>106</c:v>
                </c:pt>
                <c:pt idx="94">
                  <c:v>44</c:v>
                </c:pt>
                <c:pt idx="95">
                  <c:v>52</c:v>
                </c:pt>
                <c:pt idx="96">
                  <c:v>50</c:v>
                </c:pt>
                <c:pt idx="97">
                  <c:v>53</c:v>
                </c:pt>
                <c:pt idx="98">
                  <c:v>58</c:v>
                </c:pt>
                <c:pt idx="99">
                  <c:v>59</c:v>
                </c:pt>
                <c:pt idx="100">
                  <c:v>63</c:v>
                </c:pt>
                <c:pt idx="101">
                  <c:v>67</c:v>
                </c:pt>
                <c:pt idx="102">
                  <c:v>86</c:v>
                </c:pt>
                <c:pt idx="103">
                  <c:v>68</c:v>
                </c:pt>
                <c:pt idx="104">
                  <c:v>69</c:v>
                </c:pt>
                <c:pt idx="105">
                  <c:v>101</c:v>
                </c:pt>
                <c:pt idx="106">
                  <c:v>110</c:v>
                </c:pt>
                <c:pt idx="107">
                  <c:v>108</c:v>
                </c:pt>
                <c:pt idx="108">
                  <c:v>107</c:v>
                </c:pt>
                <c:pt idx="109">
                  <c:v>113</c:v>
                </c:pt>
                <c:pt idx="110">
                  <c:v>30</c:v>
                </c:pt>
                <c:pt idx="111">
                  <c:v>77</c:v>
                </c:pt>
                <c:pt idx="112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930-4D02-AF42-04B3479F2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6724079"/>
        <c:axId val="863651663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IX!$B$1</c15:sqref>
                        </c15:formulaRef>
                      </c:ext>
                    </c:extLst>
                    <c:strCache>
                      <c:ptCount val="1"/>
                      <c:pt idx="0">
                        <c:v>mean_node_id_si_mean_order_withoutpump</c:v>
                      </c:pt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IX!$A$2:$A$114</c15:sqref>
                        </c15:formulaRef>
                      </c:ext>
                    </c:extLst>
                    <c:numCache>
                      <c:formatCode>General</c:formatCode>
                      <c:ptCount val="1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IX!$B$2:$B$114</c15:sqref>
                        </c15:formulaRef>
                      </c:ext>
                    </c:extLst>
                    <c:numCache>
                      <c:formatCode>General</c:formatCode>
                      <c:ptCount val="113"/>
                      <c:pt idx="0">
                        <c:v>0.18000043576302735</c:v>
                      </c:pt>
                      <c:pt idx="1">
                        <c:v>0.18406737156178471</c:v>
                      </c:pt>
                      <c:pt idx="2">
                        <c:v>0.1942940074587732</c:v>
                      </c:pt>
                      <c:pt idx="3">
                        <c:v>0.18340947497385299</c:v>
                      </c:pt>
                      <c:pt idx="4">
                        <c:v>0.16673944050152675</c:v>
                      </c:pt>
                      <c:pt idx="5">
                        <c:v>0.12651411139349705</c:v>
                      </c:pt>
                      <c:pt idx="6">
                        <c:v>0.1157307460852306</c:v>
                      </c:pt>
                      <c:pt idx="7">
                        <c:v>0.11682688912157817</c:v>
                      </c:pt>
                      <c:pt idx="8">
                        <c:v>0.10581571977938868</c:v>
                      </c:pt>
                      <c:pt idx="9">
                        <c:v>0.10339463210032222</c:v>
                      </c:pt>
                      <c:pt idx="10">
                        <c:v>9.7456940206883003E-2</c:v>
                      </c:pt>
                      <c:pt idx="11">
                        <c:v>9.4477989883350016E-2</c:v>
                      </c:pt>
                      <c:pt idx="12">
                        <c:v>0.26470747749710039</c:v>
                      </c:pt>
                      <c:pt idx="13">
                        <c:v>9.2364264273291502E-2</c:v>
                      </c:pt>
                      <c:pt idx="14">
                        <c:v>9.0675652620103658E-2</c:v>
                      </c:pt>
                      <c:pt idx="15">
                        <c:v>8.7368337593744225E-2</c:v>
                      </c:pt>
                      <c:pt idx="16">
                        <c:v>8.4618302635482867E-2</c:v>
                      </c:pt>
                      <c:pt idx="17">
                        <c:v>8.880884519623379E-2</c:v>
                      </c:pt>
                      <c:pt idx="18">
                        <c:v>9.256214217180013E-2</c:v>
                      </c:pt>
                      <c:pt idx="19">
                        <c:v>0.10169241634860057</c:v>
                      </c:pt>
                      <c:pt idx="20">
                        <c:v>0.1056562960904123</c:v>
                      </c:pt>
                      <c:pt idx="21">
                        <c:v>0.11048609680900214</c:v>
                      </c:pt>
                      <c:pt idx="22">
                        <c:v>0.12469014594190157</c:v>
                      </c:pt>
                      <c:pt idx="23">
                        <c:v>0.14006939911017574</c:v>
                      </c:pt>
                      <c:pt idx="24">
                        <c:v>0.17119160715676482</c:v>
                      </c:pt>
                      <c:pt idx="25">
                        <c:v>0.19871504018231229</c:v>
                      </c:pt>
                      <c:pt idx="26">
                        <c:v>0.23449314121603676</c:v>
                      </c:pt>
                      <c:pt idx="27">
                        <c:v>0.328496417372248</c:v>
                      </c:pt>
                      <c:pt idx="28">
                        <c:v>0.40432498651961879</c:v>
                      </c:pt>
                      <c:pt idx="29">
                        <c:v>0.43539330592263703</c:v>
                      </c:pt>
                      <c:pt idx="30">
                        <c:v>0.34057935464196254</c:v>
                      </c:pt>
                      <c:pt idx="31">
                        <c:v>0.25796356375392732</c:v>
                      </c:pt>
                      <c:pt idx="32">
                        <c:v>0.21052383750372192</c:v>
                      </c:pt>
                      <c:pt idx="33">
                        <c:v>0.27854604677044675</c:v>
                      </c:pt>
                      <c:pt idx="34">
                        <c:v>0.18437989526019691</c:v>
                      </c:pt>
                      <c:pt idx="35">
                        <c:v>0.15794304380458321</c:v>
                      </c:pt>
                      <c:pt idx="36">
                        <c:v>0.13495889062880181</c:v>
                      </c:pt>
                      <c:pt idx="37">
                        <c:v>0.11924386605121796</c:v>
                      </c:pt>
                      <c:pt idx="38">
                        <c:v>0.1124252689486557</c:v>
                      </c:pt>
                      <c:pt idx="39">
                        <c:v>0.12018847415690719</c:v>
                      </c:pt>
                      <c:pt idx="40">
                        <c:v>0.12925095223954339</c:v>
                      </c:pt>
                      <c:pt idx="41">
                        <c:v>0.14483348471105864</c:v>
                      </c:pt>
                      <c:pt idx="42">
                        <c:v>0.17884676514545009</c:v>
                      </c:pt>
                      <c:pt idx="43">
                        <c:v>0.27122780201905178</c:v>
                      </c:pt>
                      <c:pt idx="44">
                        <c:v>0.31914353872942891</c:v>
                      </c:pt>
                      <c:pt idx="45">
                        <c:v>0.35342415901791319</c:v>
                      </c:pt>
                      <c:pt idx="46">
                        <c:v>0.33345477437249199</c:v>
                      </c:pt>
                      <c:pt idx="47">
                        <c:v>0.32781441260639566</c:v>
                      </c:pt>
                      <c:pt idx="48">
                        <c:v>0.15405099056815277</c:v>
                      </c:pt>
                      <c:pt idx="49">
                        <c:v>0.13257020850615819</c:v>
                      </c:pt>
                      <c:pt idx="50">
                        <c:v>0.12172601184793784</c:v>
                      </c:pt>
                      <c:pt idx="51">
                        <c:v>0.31977129344447991</c:v>
                      </c:pt>
                      <c:pt idx="52">
                        <c:v>0.54299899491084525</c:v>
                      </c:pt>
                      <c:pt idx="53">
                        <c:v>0.32993147629675101</c:v>
                      </c:pt>
                      <c:pt idx="54">
                        <c:v>0.33822392358335407</c:v>
                      </c:pt>
                      <c:pt idx="55">
                        <c:v>0.35034542482868575</c:v>
                      </c:pt>
                      <c:pt idx="56">
                        <c:v>0.37395379484464958</c:v>
                      </c:pt>
                      <c:pt idx="57">
                        <c:v>0.40609063553039171</c:v>
                      </c:pt>
                      <c:pt idx="58">
                        <c:v>0.59909462501033872</c:v>
                      </c:pt>
                      <c:pt idx="59">
                        <c:v>0.53273584264800788</c:v>
                      </c:pt>
                      <c:pt idx="60">
                        <c:v>0.54780143904539369</c:v>
                      </c:pt>
                      <c:pt idx="61">
                        <c:v>0.54301826151154686</c:v>
                      </c:pt>
                      <c:pt idx="62">
                        <c:v>0.54798642798674679</c:v>
                      </c:pt>
                      <c:pt idx="63">
                        <c:v>0.61982829883119572</c:v>
                      </c:pt>
                      <c:pt idx="64">
                        <c:v>0.32357947628939948</c:v>
                      </c:pt>
                      <c:pt idx="65">
                        <c:v>0.33370497537223576</c:v>
                      </c:pt>
                      <c:pt idx="66">
                        <c:v>0.35176527595464052</c:v>
                      </c:pt>
                      <c:pt idx="67">
                        <c:v>0.37272074609110811</c:v>
                      </c:pt>
                      <c:pt idx="68">
                        <c:v>0.3951313402958756</c:v>
                      </c:pt>
                      <c:pt idx="69">
                        <c:v>0.32465441577026866</c:v>
                      </c:pt>
                      <c:pt idx="70">
                        <c:v>0.33647027131927693</c:v>
                      </c:pt>
                      <c:pt idx="71">
                        <c:v>0.36799911942374336</c:v>
                      </c:pt>
                      <c:pt idx="72">
                        <c:v>0.3870782319832709</c:v>
                      </c:pt>
                      <c:pt idx="73">
                        <c:v>0.40904821222777438</c:v>
                      </c:pt>
                      <c:pt idx="74">
                        <c:v>0.54855052661743164</c:v>
                      </c:pt>
                      <c:pt idx="75">
                        <c:v>0.52594835641108217</c:v>
                      </c:pt>
                      <c:pt idx="76">
                        <c:v>0.6940763774725639</c:v>
                      </c:pt>
                      <c:pt idx="77">
                        <c:v>0.54702992690061392</c:v>
                      </c:pt>
                      <c:pt idx="78">
                        <c:v>0.44091182722429467</c:v>
                      </c:pt>
                      <c:pt idx="79">
                        <c:v>0.28812303953141272</c:v>
                      </c:pt>
                      <c:pt idx="80">
                        <c:v>0.23101439647537628</c:v>
                      </c:pt>
                      <c:pt idx="81">
                        <c:v>0.19526173947518671</c:v>
                      </c:pt>
                      <c:pt idx="82">
                        <c:v>0.185838860495807</c:v>
                      </c:pt>
                      <c:pt idx="83">
                        <c:v>0.18380657711123052</c:v>
                      </c:pt>
                      <c:pt idx="84">
                        <c:v>0.21565897563036623</c:v>
                      </c:pt>
                      <c:pt idx="85">
                        <c:v>0.19001388477151412</c:v>
                      </c:pt>
                      <c:pt idx="86">
                        <c:v>0.19731947112278739</c:v>
                      </c:pt>
                      <c:pt idx="87">
                        <c:v>0.18167035597223852</c:v>
                      </c:pt>
                      <c:pt idx="88">
                        <c:v>0.15313332842936242</c:v>
                      </c:pt>
                      <c:pt idx="89">
                        <c:v>0.1863233778897761</c:v>
                      </c:pt>
                      <c:pt idx="90">
                        <c:v>0.1934550395417324</c:v>
                      </c:pt>
                      <c:pt idx="91">
                        <c:v>0.18242650792801957</c:v>
                      </c:pt>
                      <c:pt idx="92">
                        <c:v>0.18682669930200146</c:v>
                      </c:pt>
                      <c:pt idx="93">
                        <c:v>0.5593349394390934</c:v>
                      </c:pt>
                      <c:pt idx="94">
                        <c:v>0.18947905278567026</c:v>
                      </c:pt>
                      <c:pt idx="95">
                        <c:v>0.20118945706997193</c:v>
                      </c:pt>
                      <c:pt idx="96">
                        <c:v>0.19792880606859251</c:v>
                      </c:pt>
                      <c:pt idx="97">
                        <c:v>0.20824686443920715</c:v>
                      </c:pt>
                      <c:pt idx="98">
                        <c:v>0.23584114962992003</c:v>
                      </c:pt>
                      <c:pt idx="99">
                        <c:v>0.24130486554593036</c:v>
                      </c:pt>
                      <c:pt idx="100">
                        <c:v>0.2651552198386995</c:v>
                      </c:pt>
                      <c:pt idx="101">
                        <c:v>0.2943633765790219</c:v>
                      </c:pt>
                      <c:pt idx="102">
                        <c:v>0.36483357811581824</c:v>
                      </c:pt>
                      <c:pt idx="103">
                        <c:v>0.29615928391729768</c:v>
                      </c:pt>
                      <c:pt idx="104">
                        <c:v>0.30345708110094222</c:v>
                      </c:pt>
                      <c:pt idx="105">
                        <c:v>0.54566441382075559</c:v>
                      </c:pt>
                      <c:pt idx="106">
                        <c:v>0.59926653560469978</c:v>
                      </c:pt>
                      <c:pt idx="107">
                        <c:v>0.57447506670451332</c:v>
                      </c:pt>
                      <c:pt idx="108">
                        <c:v>0.56421700762534943</c:v>
                      </c:pt>
                      <c:pt idx="109">
                        <c:v>1</c:v>
                      </c:pt>
                      <c:pt idx="110">
                        <c:v>0.16337473810952027</c:v>
                      </c:pt>
                      <c:pt idx="111">
                        <c:v>0.33303274840717506</c:v>
                      </c:pt>
                      <c:pt idx="112">
                        <c:v>0.24786472312791724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2930-4D02-AF42-04B3479F2D42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IX!$D$1</c15:sqref>
                        </c15:formulaRef>
                      </c:ext>
                    </c:extLst>
                    <c:strCache>
                      <c:ptCount val="1"/>
                      <c:pt idx="0">
                        <c:v>mean_node_id_si_mean_order_withpump</c:v>
                      </c:pt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IX!$A$2:$A$114</c15:sqref>
                        </c15:formulaRef>
                      </c:ext>
                    </c:extLst>
                    <c:numCache>
                      <c:formatCode>General</c:formatCode>
                      <c:ptCount val="1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IX!$D$2:$D$114</c15:sqref>
                        </c15:formulaRef>
                      </c:ext>
                    </c:extLst>
                    <c:numCache>
                      <c:formatCode>General</c:formatCode>
                      <c:ptCount val="113"/>
                      <c:pt idx="0">
                        <c:v>0.17886280685358641</c:v>
                      </c:pt>
                      <c:pt idx="1">
                        <c:v>0.18293100769969101</c:v>
                      </c:pt>
                      <c:pt idx="2">
                        <c:v>0.19311737636085996</c:v>
                      </c:pt>
                      <c:pt idx="3">
                        <c:v>0.18224731124886012</c:v>
                      </c:pt>
                      <c:pt idx="4">
                        <c:v>0.16565793317831409</c:v>
                      </c:pt>
                      <c:pt idx="5">
                        <c:v>0.12562062290628037</c:v>
                      </c:pt>
                      <c:pt idx="6">
                        <c:v>0.11487052544270435</c:v>
                      </c:pt>
                      <c:pt idx="7">
                        <c:v>0.11600993776961323</c:v>
                      </c:pt>
                      <c:pt idx="8">
                        <c:v>0.10501472440684297</c:v>
                      </c:pt>
                      <c:pt idx="9">
                        <c:v>0.10260312285564009</c:v>
                      </c:pt>
                      <c:pt idx="10">
                        <c:v>9.6668680965949424E-2</c:v>
                      </c:pt>
                      <c:pt idx="11">
                        <c:v>9.3713903371378318E-2</c:v>
                      </c:pt>
                      <c:pt idx="12">
                        <c:v>0.26276412355338313</c:v>
                      </c:pt>
                      <c:pt idx="13">
                        <c:v>9.1630529808563413E-2</c:v>
                      </c:pt>
                      <c:pt idx="14">
                        <c:v>8.992993288926221E-2</c:v>
                      </c:pt>
                      <c:pt idx="15">
                        <c:v>8.7038397726760475E-2</c:v>
                      </c:pt>
                      <c:pt idx="16">
                        <c:v>8.3895063827795893E-2</c:v>
                      </c:pt>
                      <c:pt idx="17">
                        <c:v>8.8080648611760098E-2</c:v>
                      </c:pt>
                      <c:pt idx="18">
                        <c:v>9.207227441885571E-2</c:v>
                      </c:pt>
                      <c:pt idx="19">
                        <c:v>0.10091409936537425</c:v>
                      </c:pt>
                      <c:pt idx="20">
                        <c:v>0.10483998620194816</c:v>
                      </c:pt>
                      <c:pt idx="21">
                        <c:v>0.10966065606008817</c:v>
                      </c:pt>
                      <c:pt idx="22">
                        <c:v>0.1238416489512356</c:v>
                      </c:pt>
                      <c:pt idx="23">
                        <c:v>0.13911551086630777</c:v>
                      </c:pt>
                      <c:pt idx="24">
                        <c:v>0.1701048328915607</c:v>
                      </c:pt>
                      <c:pt idx="25">
                        <c:v>0.19747921361888174</c:v>
                      </c:pt>
                      <c:pt idx="26">
                        <c:v>0.23309146221153038</c:v>
                      </c:pt>
                      <c:pt idx="27">
                        <c:v>0.32665784402596348</c:v>
                      </c:pt>
                      <c:pt idx="28">
                        <c:v>0.40166764709950981</c:v>
                      </c:pt>
                      <c:pt idx="29">
                        <c:v>0.43247358163407279</c:v>
                      </c:pt>
                      <c:pt idx="30">
                        <c:v>0.33831618406460823</c:v>
                      </c:pt>
                      <c:pt idx="31">
                        <c:v>0.25643639805570906</c:v>
                      </c:pt>
                      <c:pt idx="32">
                        <c:v>0.20926415035371793</c:v>
                      </c:pt>
                      <c:pt idx="33">
                        <c:v>0.2769144464536793</c:v>
                      </c:pt>
                      <c:pt idx="34">
                        <c:v>0.1832751696273773</c:v>
                      </c:pt>
                      <c:pt idx="35">
                        <c:v>0.15694499673121315</c:v>
                      </c:pt>
                      <c:pt idx="36">
                        <c:v>0.13405707183835852</c:v>
                      </c:pt>
                      <c:pt idx="37">
                        <c:v>0.11838368369189796</c:v>
                      </c:pt>
                      <c:pt idx="38">
                        <c:v>0.11161779508256733</c:v>
                      </c:pt>
                      <c:pt idx="39">
                        <c:v>0.11932327134829468</c:v>
                      </c:pt>
                      <c:pt idx="40">
                        <c:v>0.12836225575430918</c:v>
                      </c:pt>
                      <c:pt idx="41">
                        <c:v>0.14390687565539362</c:v>
                      </c:pt>
                      <c:pt idx="42">
                        <c:v>0.17779246928131331</c:v>
                      </c:pt>
                      <c:pt idx="43">
                        <c:v>0.26964372634101741</c:v>
                      </c:pt>
                      <c:pt idx="44">
                        <c:v>0.31710470570936589</c:v>
                      </c:pt>
                      <c:pt idx="45">
                        <c:v>0.35095269710899279</c:v>
                      </c:pt>
                      <c:pt idx="46">
                        <c:v>0.33115277745710803</c:v>
                      </c:pt>
                      <c:pt idx="47">
                        <c:v>0.32554873274556295</c:v>
                      </c:pt>
                      <c:pt idx="48">
                        <c:v>0.15311277315505509</c:v>
                      </c:pt>
                      <c:pt idx="49">
                        <c:v>0.13171040002914741</c:v>
                      </c:pt>
                      <c:pt idx="50">
                        <c:v>0.12091172455458597</c:v>
                      </c:pt>
                      <c:pt idx="51">
                        <c:v>0.31715902386810013</c:v>
                      </c:pt>
                      <c:pt idx="52">
                        <c:v>0.53906415001263264</c:v>
                      </c:pt>
                      <c:pt idx="53">
                        <c:v>0.32726275385540715</c:v>
                      </c:pt>
                      <c:pt idx="54">
                        <c:v>0.33553401423172879</c:v>
                      </c:pt>
                      <c:pt idx="55">
                        <c:v>0.34756496511183066</c:v>
                      </c:pt>
                      <c:pt idx="56">
                        <c:v>0.37107836305231462</c:v>
                      </c:pt>
                      <c:pt idx="57">
                        <c:v>0.40304334975529693</c:v>
                      </c:pt>
                      <c:pt idx="58">
                        <c:v>0.59448272289569248</c:v>
                      </c:pt>
                      <c:pt idx="59">
                        <c:v>0.52883930800653312</c:v>
                      </c:pt>
                      <c:pt idx="60">
                        <c:v>0.54380748093973685</c:v>
                      </c:pt>
                      <c:pt idx="61">
                        <c:v>0.53908182588041675</c:v>
                      </c:pt>
                      <c:pt idx="62">
                        <c:v>0.54399459050924526</c:v>
                      </c:pt>
                      <c:pt idx="63">
                        <c:v>0.61499472067655947</c:v>
                      </c:pt>
                      <c:pt idx="64">
                        <c:v>0.32096984371816495</c:v>
                      </c:pt>
                      <c:pt idx="65">
                        <c:v>0.33101115632089723</c:v>
                      </c:pt>
                      <c:pt idx="66">
                        <c:v>0.34900868513451788</c:v>
                      </c:pt>
                      <c:pt idx="67">
                        <c:v>0.36983001156381357</c:v>
                      </c:pt>
                      <c:pt idx="68">
                        <c:v>0.3921534060246798</c:v>
                      </c:pt>
                      <c:pt idx="69">
                        <c:v>0.32207397039613461</c:v>
                      </c:pt>
                      <c:pt idx="70">
                        <c:v>0.33375442514009063</c:v>
                      </c:pt>
                      <c:pt idx="71">
                        <c:v>0.36511117138592974</c:v>
                      </c:pt>
                      <c:pt idx="72">
                        <c:v>0.38420157815467965</c:v>
                      </c:pt>
                      <c:pt idx="73">
                        <c:v>0.40593915819332105</c:v>
                      </c:pt>
                      <c:pt idx="74">
                        <c:v>0.54455279603502771</c:v>
                      </c:pt>
                      <c:pt idx="75">
                        <c:v>0.52200585377471231</c:v>
                      </c:pt>
                      <c:pt idx="76">
                        <c:v>0.68837763464946089</c:v>
                      </c:pt>
                      <c:pt idx="77">
                        <c:v>0.54302088015022965</c:v>
                      </c:pt>
                      <c:pt idx="78">
                        <c:v>0.437772512309204</c:v>
                      </c:pt>
                      <c:pt idx="79">
                        <c:v>0.28610293190918806</c:v>
                      </c:pt>
                      <c:pt idx="80">
                        <c:v>0.22928703656941857</c:v>
                      </c:pt>
                      <c:pt idx="81">
                        <c:v>0.19366782545688813</c:v>
                      </c:pt>
                      <c:pt idx="82">
                        <c:v>0.18431056178457639</c:v>
                      </c:pt>
                      <c:pt idx="83">
                        <c:v>0.18226297681424838</c:v>
                      </c:pt>
                      <c:pt idx="84">
                        <c:v>0.2143527015378992</c:v>
                      </c:pt>
                      <c:pt idx="85">
                        <c:v>0.18843404144869616</c:v>
                      </c:pt>
                      <c:pt idx="86">
                        <c:v>0.19571350189028497</c:v>
                      </c:pt>
                      <c:pt idx="87">
                        <c:v>0.18012242129033365</c:v>
                      </c:pt>
                      <c:pt idx="88">
                        <c:v>0.15210312903110654</c:v>
                      </c:pt>
                      <c:pt idx="89">
                        <c:v>0.18476237956319683</c:v>
                      </c:pt>
                      <c:pt idx="90">
                        <c:v>0.1918680869456329</c:v>
                      </c:pt>
                      <c:pt idx="91">
                        <c:v>0.18091143704662591</c:v>
                      </c:pt>
                      <c:pt idx="92">
                        <c:v>0.18525111297143862</c:v>
                      </c:pt>
                      <c:pt idx="93">
                        <c:v>0.55521241124963738</c:v>
                      </c:pt>
                      <c:pt idx="94">
                        <c:v>0.18789833548151388</c:v>
                      </c:pt>
                      <c:pt idx="95">
                        <c:v>0.19956889345290896</c:v>
                      </c:pt>
                      <c:pt idx="96">
                        <c:v>0.19630636330239559</c:v>
                      </c:pt>
                      <c:pt idx="97">
                        <c:v>0.20658299283575635</c:v>
                      </c:pt>
                      <c:pt idx="98">
                        <c:v>0.23404351862426165</c:v>
                      </c:pt>
                      <c:pt idx="99">
                        <c:v>0.23946430464691548</c:v>
                      </c:pt>
                      <c:pt idx="100">
                        <c:v>0.26317866718089239</c:v>
                      </c:pt>
                      <c:pt idx="101">
                        <c:v>0.29224816485395411</c:v>
                      </c:pt>
                      <c:pt idx="102">
                        <c:v>0.36231188829312744</c:v>
                      </c:pt>
                      <c:pt idx="103">
                        <c:v>0.29400995087083098</c:v>
                      </c:pt>
                      <c:pt idx="104">
                        <c:v>0.3012748598203574</c:v>
                      </c:pt>
                      <c:pt idx="105">
                        <c:v>0.54171192575595239</c:v>
                      </c:pt>
                      <c:pt idx="106">
                        <c:v>0.59545104138571936</c:v>
                      </c:pt>
                      <c:pt idx="107">
                        <c:v>0.5701849292237362</c:v>
                      </c:pt>
                      <c:pt idx="108">
                        <c:v>0.56003978118115005</c:v>
                      </c:pt>
                      <c:pt idx="109">
                        <c:v>1</c:v>
                      </c:pt>
                      <c:pt idx="110">
                        <c:v>0.16238415412798365</c:v>
                      </c:pt>
                      <c:pt idx="111">
                        <c:v>0.33034002360065368</c:v>
                      </c:pt>
                      <c:pt idx="112">
                        <c:v>0.24598339192992535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2930-4D02-AF42-04B3479F2D42}"/>
                  </c:ext>
                </c:extLst>
              </c15:ser>
            </c15:filteredScatterSeries>
          </c:ext>
        </c:extLst>
      </c:scatterChart>
      <c:valAx>
        <c:axId val="866724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3651663"/>
        <c:crosses val="autoZero"/>
        <c:crossBetween val="midCat"/>
      </c:valAx>
      <c:valAx>
        <c:axId val="86365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67240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IX!$B$1</c:f>
              <c:strCache>
                <c:ptCount val="1"/>
                <c:pt idx="0">
                  <c:v>mean_node_id_si_mean_order_withoutpump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IX!$A$2:$A$114</c:f>
              <c:numCache>
                <c:formatCode>General</c:formatCode>
                <c:ptCount val="1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</c:numCache>
            </c:numRef>
          </c:xVal>
          <c:yVal>
            <c:numRef>
              <c:f>IX!$B$2:$B$114</c:f>
              <c:numCache>
                <c:formatCode>General</c:formatCode>
                <c:ptCount val="113"/>
                <c:pt idx="0">
                  <c:v>0.18000043576302735</c:v>
                </c:pt>
                <c:pt idx="1">
                  <c:v>0.18406737156178471</c:v>
                </c:pt>
                <c:pt idx="2">
                  <c:v>0.1942940074587732</c:v>
                </c:pt>
                <c:pt idx="3">
                  <c:v>0.18340947497385299</c:v>
                </c:pt>
                <c:pt idx="4">
                  <c:v>0.16673944050152675</c:v>
                </c:pt>
                <c:pt idx="5">
                  <c:v>0.12651411139349705</c:v>
                </c:pt>
                <c:pt idx="6">
                  <c:v>0.1157307460852306</c:v>
                </c:pt>
                <c:pt idx="7">
                  <c:v>0.11682688912157817</c:v>
                </c:pt>
                <c:pt idx="8">
                  <c:v>0.10581571977938868</c:v>
                </c:pt>
                <c:pt idx="9">
                  <c:v>0.10339463210032222</c:v>
                </c:pt>
                <c:pt idx="10">
                  <c:v>9.7456940206883003E-2</c:v>
                </c:pt>
                <c:pt idx="11">
                  <c:v>9.4477989883350016E-2</c:v>
                </c:pt>
                <c:pt idx="12">
                  <c:v>0.26470747749710039</c:v>
                </c:pt>
                <c:pt idx="13">
                  <c:v>9.2364264273291502E-2</c:v>
                </c:pt>
                <c:pt idx="14">
                  <c:v>9.0675652620103658E-2</c:v>
                </c:pt>
                <c:pt idx="15">
                  <c:v>8.7368337593744225E-2</c:v>
                </c:pt>
                <c:pt idx="16">
                  <c:v>8.4618302635482867E-2</c:v>
                </c:pt>
                <c:pt idx="17">
                  <c:v>8.880884519623379E-2</c:v>
                </c:pt>
                <c:pt idx="18">
                  <c:v>9.256214217180013E-2</c:v>
                </c:pt>
                <c:pt idx="19">
                  <c:v>0.10169241634860057</c:v>
                </c:pt>
                <c:pt idx="20">
                  <c:v>0.1056562960904123</c:v>
                </c:pt>
                <c:pt idx="21">
                  <c:v>0.11048609680900214</c:v>
                </c:pt>
                <c:pt idx="22">
                  <c:v>0.12469014594190157</c:v>
                </c:pt>
                <c:pt idx="23">
                  <c:v>0.14006939911017574</c:v>
                </c:pt>
                <c:pt idx="24">
                  <c:v>0.17119160715676482</c:v>
                </c:pt>
                <c:pt idx="25">
                  <c:v>0.19871504018231229</c:v>
                </c:pt>
                <c:pt idx="26">
                  <c:v>0.23449314121603676</c:v>
                </c:pt>
                <c:pt idx="27">
                  <c:v>0.328496417372248</c:v>
                </c:pt>
                <c:pt idx="28">
                  <c:v>0.40432498651961879</c:v>
                </c:pt>
                <c:pt idx="29">
                  <c:v>0.43539330592263703</c:v>
                </c:pt>
                <c:pt idx="30">
                  <c:v>0.34057935464196254</c:v>
                </c:pt>
                <c:pt idx="31">
                  <c:v>0.25796356375392732</c:v>
                </c:pt>
                <c:pt idx="32">
                  <c:v>0.21052383750372192</c:v>
                </c:pt>
                <c:pt idx="33">
                  <c:v>0.27854604677044675</c:v>
                </c:pt>
                <c:pt idx="34">
                  <c:v>0.18437989526019691</c:v>
                </c:pt>
                <c:pt idx="35">
                  <c:v>0.15794304380458321</c:v>
                </c:pt>
                <c:pt idx="36">
                  <c:v>0.13495889062880181</c:v>
                </c:pt>
                <c:pt idx="37">
                  <c:v>0.11924386605121796</c:v>
                </c:pt>
                <c:pt idx="38">
                  <c:v>0.1124252689486557</c:v>
                </c:pt>
                <c:pt idx="39">
                  <c:v>0.12018847415690719</c:v>
                </c:pt>
                <c:pt idx="40">
                  <c:v>0.12925095223954339</c:v>
                </c:pt>
                <c:pt idx="41">
                  <c:v>0.14483348471105864</c:v>
                </c:pt>
                <c:pt idx="42">
                  <c:v>0.17884676514545009</c:v>
                </c:pt>
                <c:pt idx="43">
                  <c:v>0.27122780201905178</c:v>
                </c:pt>
                <c:pt idx="44">
                  <c:v>0.31914353872942891</c:v>
                </c:pt>
                <c:pt idx="45">
                  <c:v>0.35342415901791319</c:v>
                </c:pt>
                <c:pt idx="46">
                  <c:v>0.33345477437249199</c:v>
                </c:pt>
                <c:pt idx="47">
                  <c:v>0.32781441260639566</c:v>
                </c:pt>
                <c:pt idx="48">
                  <c:v>0.15405099056815277</c:v>
                </c:pt>
                <c:pt idx="49">
                  <c:v>0.13257020850615819</c:v>
                </c:pt>
                <c:pt idx="50">
                  <c:v>0.12172601184793784</c:v>
                </c:pt>
                <c:pt idx="51">
                  <c:v>0.31977129344447991</c:v>
                </c:pt>
                <c:pt idx="52">
                  <c:v>0.54299899491084525</c:v>
                </c:pt>
                <c:pt idx="53">
                  <c:v>0.32993147629675101</c:v>
                </c:pt>
                <c:pt idx="54">
                  <c:v>0.33822392358335407</c:v>
                </c:pt>
                <c:pt idx="55">
                  <c:v>0.35034542482868575</c:v>
                </c:pt>
                <c:pt idx="56">
                  <c:v>0.37395379484464958</c:v>
                </c:pt>
                <c:pt idx="57">
                  <c:v>0.40609063553039171</c:v>
                </c:pt>
                <c:pt idx="58">
                  <c:v>0.59909462501033872</c:v>
                </c:pt>
                <c:pt idx="59">
                  <c:v>0.53273584264800788</c:v>
                </c:pt>
                <c:pt idx="60">
                  <c:v>0.54780143904539369</c:v>
                </c:pt>
                <c:pt idx="61">
                  <c:v>0.54301826151154686</c:v>
                </c:pt>
                <c:pt idx="62">
                  <c:v>0.54798642798674679</c:v>
                </c:pt>
                <c:pt idx="63">
                  <c:v>0.61982829883119572</c:v>
                </c:pt>
                <c:pt idx="64">
                  <c:v>0.32357947628939948</c:v>
                </c:pt>
                <c:pt idx="65">
                  <c:v>0.33370497537223576</c:v>
                </c:pt>
                <c:pt idx="66">
                  <c:v>0.35176527595464052</c:v>
                </c:pt>
                <c:pt idx="67">
                  <c:v>0.37272074609110811</c:v>
                </c:pt>
                <c:pt idx="68">
                  <c:v>0.3951313402958756</c:v>
                </c:pt>
                <c:pt idx="69">
                  <c:v>0.32465441577026866</c:v>
                </c:pt>
                <c:pt idx="70">
                  <c:v>0.33647027131927693</c:v>
                </c:pt>
                <c:pt idx="71">
                  <c:v>0.36799911942374336</c:v>
                </c:pt>
                <c:pt idx="72">
                  <c:v>0.3870782319832709</c:v>
                </c:pt>
                <c:pt idx="73">
                  <c:v>0.40904821222777438</c:v>
                </c:pt>
                <c:pt idx="74">
                  <c:v>0.54855052661743164</c:v>
                </c:pt>
                <c:pt idx="75">
                  <c:v>0.52594835641108217</c:v>
                </c:pt>
                <c:pt idx="76">
                  <c:v>0.6940763774725639</c:v>
                </c:pt>
                <c:pt idx="77">
                  <c:v>0.54702992690061392</c:v>
                </c:pt>
                <c:pt idx="78">
                  <c:v>0.44091182722429467</c:v>
                </c:pt>
                <c:pt idx="79">
                  <c:v>0.28812303953141272</c:v>
                </c:pt>
                <c:pt idx="80">
                  <c:v>0.23101439647537628</c:v>
                </c:pt>
                <c:pt idx="81">
                  <c:v>0.19526173947518671</c:v>
                </c:pt>
                <c:pt idx="82">
                  <c:v>0.185838860495807</c:v>
                </c:pt>
                <c:pt idx="83">
                  <c:v>0.18380657711123052</c:v>
                </c:pt>
                <c:pt idx="84">
                  <c:v>0.21565897563036623</c:v>
                </c:pt>
                <c:pt idx="85">
                  <c:v>0.19001388477151412</c:v>
                </c:pt>
                <c:pt idx="86">
                  <c:v>0.19731947112278739</c:v>
                </c:pt>
                <c:pt idx="87">
                  <c:v>0.18167035597223852</c:v>
                </c:pt>
                <c:pt idx="88">
                  <c:v>0.15313332842936242</c:v>
                </c:pt>
                <c:pt idx="89">
                  <c:v>0.1863233778897761</c:v>
                </c:pt>
                <c:pt idx="90">
                  <c:v>0.1934550395417324</c:v>
                </c:pt>
                <c:pt idx="91">
                  <c:v>0.18242650792801957</c:v>
                </c:pt>
                <c:pt idx="92">
                  <c:v>0.18682669930200146</c:v>
                </c:pt>
                <c:pt idx="93">
                  <c:v>0.5593349394390934</c:v>
                </c:pt>
                <c:pt idx="94">
                  <c:v>0.18947905278567026</c:v>
                </c:pt>
                <c:pt idx="95">
                  <c:v>0.20118945706997193</c:v>
                </c:pt>
                <c:pt idx="96">
                  <c:v>0.19792880606859251</c:v>
                </c:pt>
                <c:pt idx="97">
                  <c:v>0.20824686443920715</c:v>
                </c:pt>
                <c:pt idx="98">
                  <c:v>0.23584114962992003</c:v>
                </c:pt>
                <c:pt idx="99">
                  <c:v>0.24130486554593036</c:v>
                </c:pt>
                <c:pt idx="100">
                  <c:v>0.2651552198386995</c:v>
                </c:pt>
                <c:pt idx="101">
                  <c:v>0.2943633765790219</c:v>
                </c:pt>
                <c:pt idx="102">
                  <c:v>0.36483357811581824</c:v>
                </c:pt>
                <c:pt idx="103">
                  <c:v>0.29615928391729768</c:v>
                </c:pt>
                <c:pt idx="104">
                  <c:v>0.30345708110094222</c:v>
                </c:pt>
                <c:pt idx="105">
                  <c:v>0.54566441382075559</c:v>
                </c:pt>
                <c:pt idx="106">
                  <c:v>0.59926653560469978</c:v>
                </c:pt>
                <c:pt idx="107">
                  <c:v>0.57447506670451332</c:v>
                </c:pt>
                <c:pt idx="108">
                  <c:v>0.56421700762534943</c:v>
                </c:pt>
                <c:pt idx="109">
                  <c:v>1</c:v>
                </c:pt>
                <c:pt idx="110">
                  <c:v>0.16337473810952027</c:v>
                </c:pt>
                <c:pt idx="111">
                  <c:v>0.33303274840717506</c:v>
                </c:pt>
                <c:pt idx="112">
                  <c:v>0.24786472312791724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CC-4CDA-983D-18B5601038A2}"/>
            </c:ext>
          </c:extLst>
        </c:ser>
        <c:ser>
          <c:idx val="2"/>
          <c:order val="2"/>
          <c:tx>
            <c:strRef>
              <c:f>IX!$D$1</c:f>
              <c:strCache>
                <c:ptCount val="1"/>
                <c:pt idx="0">
                  <c:v>mean_node_id_si_mean_order_withpump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IX!$A$2:$A$114</c:f>
              <c:numCache>
                <c:formatCode>General</c:formatCode>
                <c:ptCount val="1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</c:numCache>
            </c:numRef>
          </c:xVal>
          <c:yVal>
            <c:numRef>
              <c:f>IX!$D$2:$D$114</c:f>
              <c:numCache>
                <c:formatCode>General</c:formatCode>
                <c:ptCount val="113"/>
                <c:pt idx="0">
                  <c:v>0.17886280685358641</c:v>
                </c:pt>
                <c:pt idx="1">
                  <c:v>0.18293100769969101</c:v>
                </c:pt>
                <c:pt idx="2">
                  <c:v>0.19311737636085996</c:v>
                </c:pt>
                <c:pt idx="3">
                  <c:v>0.18224731124886012</c:v>
                </c:pt>
                <c:pt idx="4">
                  <c:v>0.16565793317831409</c:v>
                </c:pt>
                <c:pt idx="5">
                  <c:v>0.12562062290628037</c:v>
                </c:pt>
                <c:pt idx="6">
                  <c:v>0.11487052544270435</c:v>
                </c:pt>
                <c:pt idx="7">
                  <c:v>0.11600993776961323</c:v>
                </c:pt>
                <c:pt idx="8">
                  <c:v>0.10501472440684297</c:v>
                </c:pt>
                <c:pt idx="9">
                  <c:v>0.10260312285564009</c:v>
                </c:pt>
                <c:pt idx="10">
                  <c:v>9.6668680965949424E-2</c:v>
                </c:pt>
                <c:pt idx="11">
                  <c:v>9.3713903371378318E-2</c:v>
                </c:pt>
                <c:pt idx="12">
                  <c:v>0.26276412355338313</c:v>
                </c:pt>
                <c:pt idx="13">
                  <c:v>9.1630529808563413E-2</c:v>
                </c:pt>
                <c:pt idx="14">
                  <c:v>8.992993288926221E-2</c:v>
                </c:pt>
                <c:pt idx="15">
                  <c:v>8.7038397726760475E-2</c:v>
                </c:pt>
                <c:pt idx="16">
                  <c:v>8.3895063827795893E-2</c:v>
                </c:pt>
                <c:pt idx="17">
                  <c:v>8.8080648611760098E-2</c:v>
                </c:pt>
                <c:pt idx="18">
                  <c:v>9.207227441885571E-2</c:v>
                </c:pt>
                <c:pt idx="19">
                  <c:v>0.10091409936537425</c:v>
                </c:pt>
                <c:pt idx="20">
                  <c:v>0.10483998620194816</c:v>
                </c:pt>
                <c:pt idx="21">
                  <c:v>0.10966065606008817</c:v>
                </c:pt>
                <c:pt idx="22">
                  <c:v>0.1238416489512356</c:v>
                </c:pt>
                <c:pt idx="23">
                  <c:v>0.13911551086630777</c:v>
                </c:pt>
                <c:pt idx="24">
                  <c:v>0.1701048328915607</c:v>
                </c:pt>
                <c:pt idx="25">
                  <c:v>0.19747921361888174</c:v>
                </c:pt>
                <c:pt idx="26">
                  <c:v>0.23309146221153038</c:v>
                </c:pt>
                <c:pt idx="27">
                  <c:v>0.32665784402596348</c:v>
                </c:pt>
                <c:pt idx="28">
                  <c:v>0.40166764709950981</c:v>
                </c:pt>
                <c:pt idx="29">
                  <c:v>0.43247358163407279</c:v>
                </c:pt>
                <c:pt idx="30">
                  <c:v>0.33831618406460823</c:v>
                </c:pt>
                <c:pt idx="31">
                  <c:v>0.25643639805570906</c:v>
                </c:pt>
                <c:pt idx="32">
                  <c:v>0.20926415035371793</c:v>
                </c:pt>
                <c:pt idx="33">
                  <c:v>0.2769144464536793</c:v>
                </c:pt>
                <c:pt idx="34">
                  <c:v>0.1832751696273773</c:v>
                </c:pt>
                <c:pt idx="35">
                  <c:v>0.15694499673121315</c:v>
                </c:pt>
                <c:pt idx="36">
                  <c:v>0.13405707183835852</c:v>
                </c:pt>
                <c:pt idx="37">
                  <c:v>0.11838368369189796</c:v>
                </c:pt>
                <c:pt idx="38">
                  <c:v>0.11161779508256733</c:v>
                </c:pt>
                <c:pt idx="39">
                  <c:v>0.11932327134829468</c:v>
                </c:pt>
                <c:pt idx="40">
                  <c:v>0.12836225575430918</c:v>
                </c:pt>
                <c:pt idx="41">
                  <c:v>0.14390687565539362</c:v>
                </c:pt>
                <c:pt idx="42">
                  <c:v>0.17779246928131331</c:v>
                </c:pt>
                <c:pt idx="43">
                  <c:v>0.26964372634101741</c:v>
                </c:pt>
                <c:pt idx="44">
                  <c:v>0.31710470570936589</c:v>
                </c:pt>
                <c:pt idx="45">
                  <c:v>0.35095269710899279</c:v>
                </c:pt>
                <c:pt idx="46">
                  <c:v>0.33115277745710803</c:v>
                </c:pt>
                <c:pt idx="47">
                  <c:v>0.32554873274556295</c:v>
                </c:pt>
                <c:pt idx="48">
                  <c:v>0.15311277315505509</c:v>
                </c:pt>
                <c:pt idx="49">
                  <c:v>0.13171040002914741</c:v>
                </c:pt>
                <c:pt idx="50">
                  <c:v>0.12091172455458597</c:v>
                </c:pt>
                <c:pt idx="51">
                  <c:v>0.31715902386810013</c:v>
                </c:pt>
                <c:pt idx="52">
                  <c:v>0.53906415001263264</c:v>
                </c:pt>
                <c:pt idx="53">
                  <c:v>0.32726275385540715</c:v>
                </c:pt>
                <c:pt idx="54">
                  <c:v>0.33553401423172879</c:v>
                </c:pt>
                <c:pt idx="55">
                  <c:v>0.34756496511183066</c:v>
                </c:pt>
                <c:pt idx="56">
                  <c:v>0.37107836305231462</c:v>
                </c:pt>
                <c:pt idx="57">
                  <c:v>0.40304334975529693</c:v>
                </c:pt>
                <c:pt idx="58">
                  <c:v>0.59448272289569248</c:v>
                </c:pt>
                <c:pt idx="59">
                  <c:v>0.52883930800653312</c:v>
                </c:pt>
                <c:pt idx="60">
                  <c:v>0.54380748093973685</c:v>
                </c:pt>
                <c:pt idx="61">
                  <c:v>0.53908182588041675</c:v>
                </c:pt>
                <c:pt idx="62">
                  <c:v>0.54399459050924526</c:v>
                </c:pt>
                <c:pt idx="63">
                  <c:v>0.61499472067655947</c:v>
                </c:pt>
                <c:pt idx="64">
                  <c:v>0.32096984371816495</c:v>
                </c:pt>
                <c:pt idx="65">
                  <c:v>0.33101115632089723</c:v>
                </c:pt>
                <c:pt idx="66">
                  <c:v>0.34900868513451788</c:v>
                </c:pt>
                <c:pt idx="67">
                  <c:v>0.36983001156381357</c:v>
                </c:pt>
                <c:pt idx="68">
                  <c:v>0.3921534060246798</c:v>
                </c:pt>
                <c:pt idx="69">
                  <c:v>0.32207397039613461</c:v>
                </c:pt>
                <c:pt idx="70">
                  <c:v>0.33375442514009063</c:v>
                </c:pt>
                <c:pt idx="71">
                  <c:v>0.36511117138592974</c:v>
                </c:pt>
                <c:pt idx="72">
                  <c:v>0.38420157815467965</c:v>
                </c:pt>
                <c:pt idx="73">
                  <c:v>0.40593915819332105</c:v>
                </c:pt>
                <c:pt idx="74">
                  <c:v>0.54455279603502771</c:v>
                </c:pt>
                <c:pt idx="75">
                  <c:v>0.52200585377471231</c:v>
                </c:pt>
                <c:pt idx="76">
                  <c:v>0.68837763464946089</c:v>
                </c:pt>
                <c:pt idx="77">
                  <c:v>0.54302088015022965</c:v>
                </c:pt>
                <c:pt idx="78">
                  <c:v>0.437772512309204</c:v>
                </c:pt>
                <c:pt idx="79">
                  <c:v>0.28610293190918806</c:v>
                </c:pt>
                <c:pt idx="80">
                  <c:v>0.22928703656941857</c:v>
                </c:pt>
                <c:pt idx="81">
                  <c:v>0.19366782545688813</c:v>
                </c:pt>
                <c:pt idx="82">
                  <c:v>0.18431056178457639</c:v>
                </c:pt>
                <c:pt idx="83">
                  <c:v>0.18226297681424838</c:v>
                </c:pt>
                <c:pt idx="84">
                  <c:v>0.2143527015378992</c:v>
                </c:pt>
                <c:pt idx="85">
                  <c:v>0.18843404144869616</c:v>
                </c:pt>
                <c:pt idx="86">
                  <c:v>0.19571350189028497</c:v>
                </c:pt>
                <c:pt idx="87">
                  <c:v>0.18012242129033365</c:v>
                </c:pt>
                <c:pt idx="88">
                  <c:v>0.15210312903110654</c:v>
                </c:pt>
                <c:pt idx="89">
                  <c:v>0.18476237956319683</c:v>
                </c:pt>
                <c:pt idx="90">
                  <c:v>0.1918680869456329</c:v>
                </c:pt>
                <c:pt idx="91">
                  <c:v>0.18091143704662591</c:v>
                </c:pt>
                <c:pt idx="92">
                  <c:v>0.18525111297143862</c:v>
                </c:pt>
                <c:pt idx="93">
                  <c:v>0.55521241124963738</c:v>
                </c:pt>
                <c:pt idx="94">
                  <c:v>0.18789833548151388</c:v>
                </c:pt>
                <c:pt idx="95">
                  <c:v>0.19956889345290896</c:v>
                </c:pt>
                <c:pt idx="96">
                  <c:v>0.19630636330239559</c:v>
                </c:pt>
                <c:pt idx="97">
                  <c:v>0.20658299283575635</c:v>
                </c:pt>
                <c:pt idx="98">
                  <c:v>0.23404351862426165</c:v>
                </c:pt>
                <c:pt idx="99">
                  <c:v>0.23946430464691548</c:v>
                </c:pt>
                <c:pt idx="100">
                  <c:v>0.26317866718089239</c:v>
                </c:pt>
                <c:pt idx="101">
                  <c:v>0.29224816485395411</c:v>
                </c:pt>
                <c:pt idx="102">
                  <c:v>0.36231188829312744</c:v>
                </c:pt>
                <c:pt idx="103">
                  <c:v>0.29400995087083098</c:v>
                </c:pt>
                <c:pt idx="104">
                  <c:v>0.3012748598203574</c:v>
                </c:pt>
                <c:pt idx="105">
                  <c:v>0.54171192575595239</c:v>
                </c:pt>
                <c:pt idx="106">
                  <c:v>0.59545104138571936</c:v>
                </c:pt>
                <c:pt idx="107">
                  <c:v>0.5701849292237362</c:v>
                </c:pt>
                <c:pt idx="108">
                  <c:v>0.56003978118115005</c:v>
                </c:pt>
                <c:pt idx="109">
                  <c:v>1</c:v>
                </c:pt>
                <c:pt idx="110">
                  <c:v>0.16238415412798365</c:v>
                </c:pt>
                <c:pt idx="111">
                  <c:v>0.33034002360065368</c:v>
                </c:pt>
                <c:pt idx="112">
                  <c:v>0.24598339192992535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BCC-4CDA-983D-18B560103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6724079"/>
        <c:axId val="863651663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IX!$C$1</c15:sqref>
                        </c15:formulaRef>
                      </c:ext>
                    </c:extLst>
                    <c:strCache>
                      <c:ptCount val="1"/>
                      <c:pt idx="0">
                        <c:v>order_withputpump</c:v>
                      </c:pt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IX!$A$2:$A$114</c15:sqref>
                        </c15:formulaRef>
                      </c:ext>
                    </c:extLst>
                    <c:numCache>
                      <c:formatCode>General</c:formatCode>
                      <c:ptCount val="1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IX!$C$2:$C$114</c15:sqref>
                        </c15:formulaRef>
                      </c:ext>
                    </c:extLst>
                    <c:numCache>
                      <c:formatCode>General</c:formatCode>
                      <c:ptCount val="113"/>
                      <c:pt idx="0">
                        <c:v>34</c:v>
                      </c:pt>
                      <c:pt idx="1">
                        <c:v>39</c:v>
                      </c:pt>
                      <c:pt idx="2">
                        <c:v>47</c:v>
                      </c:pt>
                      <c:pt idx="3">
                        <c:v>37</c:v>
                      </c:pt>
                      <c:pt idx="4">
                        <c:v>31</c:v>
                      </c:pt>
                      <c:pt idx="5">
                        <c:v>21</c:v>
                      </c:pt>
                      <c:pt idx="6">
                        <c:v>15</c:v>
                      </c:pt>
                      <c:pt idx="7">
                        <c:v>16</c:v>
                      </c:pt>
                      <c:pt idx="8">
                        <c:v>12</c:v>
                      </c:pt>
                      <c:pt idx="9">
                        <c:v>10</c:v>
                      </c:pt>
                      <c:pt idx="10">
                        <c:v>8</c:v>
                      </c:pt>
                      <c:pt idx="11">
                        <c:v>7</c:v>
                      </c:pt>
                      <c:pt idx="12">
                        <c:v>62</c:v>
                      </c:pt>
                      <c:pt idx="13">
                        <c:v>5</c:v>
                      </c:pt>
                      <c:pt idx="14">
                        <c:v>4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3</c:v>
                      </c:pt>
                      <c:pt idx="18">
                        <c:v>6</c:v>
                      </c:pt>
                      <c:pt idx="19">
                        <c:v>9</c:v>
                      </c:pt>
                      <c:pt idx="20">
                        <c:v>11</c:v>
                      </c:pt>
                      <c:pt idx="21">
                        <c:v>13</c:v>
                      </c:pt>
                      <c:pt idx="22">
                        <c:v>20</c:v>
                      </c:pt>
                      <c:pt idx="23">
                        <c:v>25</c:v>
                      </c:pt>
                      <c:pt idx="24">
                        <c:v>32</c:v>
                      </c:pt>
                      <c:pt idx="25">
                        <c:v>51</c:v>
                      </c:pt>
                      <c:pt idx="26">
                        <c:v>57</c:v>
                      </c:pt>
                      <c:pt idx="27">
                        <c:v>75</c:v>
                      </c:pt>
                      <c:pt idx="28">
                        <c:v>92</c:v>
                      </c:pt>
                      <c:pt idx="29">
                        <c:v>95</c:v>
                      </c:pt>
                      <c:pt idx="30">
                        <c:v>82</c:v>
                      </c:pt>
                      <c:pt idx="31">
                        <c:v>61</c:v>
                      </c:pt>
                      <c:pt idx="32">
                        <c:v>54</c:v>
                      </c:pt>
                      <c:pt idx="33">
                        <c:v>65</c:v>
                      </c:pt>
                      <c:pt idx="34">
                        <c:v>40</c:v>
                      </c:pt>
                      <c:pt idx="35">
                        <c:v>29</c:v>
                      </c:pt>
                      <c:pt idx="36">
                        <c:v>24</c:v>
                      </c:pt>
                      <c:pt idx="37">
                        <c:v>17</c:v>
                      </c:pt>
                      <c:pt idx="38">
                        <c:v>14</c:v>
                      </c:pt>
                      <c:pt idx="39">
                        <c:v>18</c:v>
                      </c:pt>
                      <c:pt idx="40">
                        <c:v>22</c:v>
                      </c:pt>
                      <c:pt idx="41">
                        <c:v>26</c:v>
                      </c:pt>
                      <c:pt idx="42">
                        <c:v>33</c:v>
                      </c:pt>
                      <c:pt idx="43">
                        <c:v>64</c:v>
                      </c:pt>
                      <c:pt idx="44">
                        <c:v>70</c:v>
                      </c:pt>
                      <c:pt idx="45">
                        <c:v>85</c:v>
                      </c:pt>
                      <c:pt idx="46">
                        <c:v>78</c:v>
                      </c:pt>
                      <c:pt idx="47">
                        <c:v>74</c:v>
                      </c:pt>
                      <c:pt idx="48">
                        <c:v>28</c:v>
                      </c:pt>
                      <c:pt idx="49">
                        <c:v>23</c:v>
                      </c:pt>
                      <c:pt idx="50">
                        <c:v>19</c:v>
                      </c:pt>
                      <c:pt idx="51">
                        <c:v>71</c:v>
                      </c:pt>
                      <c:pt idx="52">
                        <c:v>99</c:v>
                      </c:pt>
                      <c:pt idx="53">
                        <c:v>76</c:v>
                      </c:pt>
                      <c:pt idx="54">
                        <c:v>81</c:v>
                      </c:pt>
                      <c:pt idx="55">
                        <c:v>83</c:v>
                      </c:pt>
                      <c:pt idx="56">
                        <c:v>89</c:v>
                      </c:pt>
                      <c:pt idx="57">
                        <c:v>93</c:v>
                      </c:pt>
                      <c:pt idx="58">
                        <c:v>109</c:v>
                      </c:pt>
                      <c:pt idx="59">
                        <c:v>98</c:v>
                      </c:pt>
                      <c:pt idx="60">
                        <c:v>103</c:v>
                      </c:pt>
                      <c:pt idx="61">
                        <c:v>100</c:v>
                      </c:pt>
                      <c:pt idx="62">
                        <c:v>104</c:v>
                      </c:pt>
                      <c:pt idx="63">
                        <c:v>111</c:v>
                      </c:pt>
                      <c:pt idx="64">
                        <c:v>72</c:v>
                      </c:pt>
                      <c:pt idx="65">
                        <c:v>79</c:v>
                      </c:pt>
                      <c:pt idx="66">
                        <c:v>84</c:v>
                      </c:pt>
                      <c:pt idx="67">
                        <c:v>88</c:v>
                      </c:pt>
                      <c:pt idx="68">
                        <c:v>91</c:v>
                      </c:pt>
                      <c:pt idx="69">
                        <c:v>73</c:v>
                      </c:pt>
                      <c:pt idx="70">
                        <c:v>80</c:v>
                      </c:pt>
                      <c:pt idx="71">
                        <c:v>87</c:v>
                      </c:pt>
                      <c:pt idx="72">
                        <c:v>90</c:v>
                      </c:pt>
                      <c:pt idx="73">
                        <c:v>94</c:v>
                      </c:pt>
                      <c:pt idx="74">
                        <c:v>105</c:v>
                      </c:pt>
                      <c:pt idx="75">
                        <c:v>97</c:v>
                      </c:pt>
                      <c:pt idx="76">
                        <c:v>112</c:v>
                      </c:pt>
                      <c:pt idx="77">
                        <c:v>102</c:v>
                      </c:pt>
                      <c:pt idx="78">
                        <c:v>96</c:v>
                      </c:pt>
                      <c:pt idx="79">
                        <c:v>66</c:v>
                      </c:pt>
                      <c:pt idx="80">
                        <c:v>56</c:v>
                      </c:pt>
                      <c:pt idx="81">
                        <c:v>48</c:v>
                      </c:pt>
                      <c:pt idx="82">
                        <c:v>41</c:v>
                      </c:pt>
                      <c:pt idx="83">
                        <c:v>38</c:v>
                      </c:pt>
                      <c:pt idx="84">
                        <c:v>55</c:v>
                      </c:pt>
                      <c:pt idx="85">
                        <c:v>45</c:v>
                      </c:pt>
                      <c:pt idx="86">
                        <c:v>49</c:v>
                      </c:pt>
                      <c:pt idx="87">
                        <c:v>35</c:v>
                      </c:pt>
                      <c:pt idx="88">
                        <c:v>27</c:v>
                      </c:pt>
                      <c:pt idx="89">
                        <c:v>42</c:v>
                      </c:pt>
                      <c:pt idx="90">
                        <c:v>46</c:v>
                      </c:pt>
                      <c:pt idx="91">
                        <c:v>36</c:v>
                      </c:pt>
                      <c:pt idx="92">
                        <c:v>43</c:v>
                      </c:pt>
                      <c:pt idx="93">
                        <c:v>106</c:v>
                      </c:pt>
                      <c:pt idx="94">
                        <c:v>44</c:v>
                      </c:pt>
                      <c:pt idx="95">
                        <c:v>52</c:v>
                      </c:pt>
                      <c:pt idx="96">
                        <c:v>50</c:v>
                      </c:pt>
                      <c:pt idx="97">
                        <c:v>53</c:v>
                      </c:pt>
                      <c:pt idx="98">
                        <c:v>58</c:v>
                      </c:pt>
                      <c:pt idx="99">
                        <c:v>59</c:v>
                      </c:pt>
                      <c:pt idx="100">
                        <c:v>63</c:v>
                      </c:pt>
                      <c:pt idx="101">
                        <c:v>67</c:v>
                      </c:pt>
                      <c:pt idx="102">
                        <c:v>86</c:v>
                      </c:pt>
                      <c:pt idx="103">
                        <c:v>68</c:v>
                      </c:pt>
                      <c:pt idx="104">
                        <c:v>69</c:v>
                      </c:pt>
                      <c:pt idx="105">
                        <c:v>101</c:v>
                      </c:pt>
                      <c:pt idx="106">
                        <c:v>110</c:v>
                      </c:pt>
                      <c:pt idx="107">
                        <c:v>108</c:v>
                      </c:pt>
                      <c:pt idx="108">
                        <c:v>107</c:v>
                      </c:pt>
                      <c:pt idx="109">
                        <c:v>113</c:v>
                      </c:pt>
                      <c:pt idx="110">
                        <c:v>30</c:v>
                      </c:pt>
                      <c:pt idx="111">
                        <c:v>77</c:v>
                      </c:pt>
                      <c:pt idx="112">
                        <c:v>60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0BCC-4CDA-983D-18B5601038A2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IX!$E$1</c15:sqref>
                        </c15:formulaRef>
                      </c:ext>
                    </c:extLst>
                    <c:strCache>
                      <c:ptCount val="1"/>
                      <c:pt idx="0">
                        <c:v>order_withpump</c:v>
                      </c:pt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IX!$A$2:$A$114</c15:sqref>
                        </c15:formulaRef>
                      </c:ext>
                    </c:extLst>
                    <c:numCache>
                      <c:formatCode>General</c:formatCode>
                      <c:ptCount val="1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IX!$E$2:$E$114</c15:sqref>
                        </c15:formulaRef>
                      </c:ext>
                    </c:extLst>
                    <c:numCache>
                      <c:formatCode>General</c:formatCode>
                      <c:ptCount val="113"/>
                      <c:pt idx="0">
                        <c:v>34</c:v>
                      </c:pt>
                      <c:pt idx="1">
                        <c:v>39</c:v>
                      </c:pt>
                      <c:pt idx="2">
                        <c:v>47</c:v>
                      </c:pt>
                      <c:pt idx="3">
                        <c:v>37</c:v>
                      </c:pt>
                      <c:pt idx="4">
                        <c:v>31</c:v>
                      </c:pt>
                      <c:pt idx="5">
                        <c:v>21</c:v>
                      </c:pt>
                      <c:pt idx="6">
                        <c:v>15</c:v>
                      </c:pt>
                      <c:pt idx="7">
                        <c:v>16</c:v>
                      </c:pt>
                      <c:pt idx="8">
                        <c:v>12</c:v>
                      </c:pt>
                      <c:pt idx="9">
                        <c:v>10</c:v>
                      </c:pt>
                      <c:pt idx="10">
                        <c:v>8</c:v>
                      </c:pt>
                      <c:pt idx="11">
                        <c:v>7</c:v>
                      </c:pt>
                      <c:pt idx="12">
                        <c:v>62</c:v>
                      </c:pt>
                      <c:pt idx="13">
                        <c:v>5</c:v>
                      </c:pt>
                      <c:pt idx="14">
                        <c:v>4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3</c:v>
                      </c:pt>
                      <c:pt idx="18">
                        <c:v>6</c:v>
                      </c:pt>
                      <c:pt idx="19">
                        <c:v>9</c:v>
                      </c:pt>
                      <c:pt idx="20">
                        <c:v>11</c:v>
                      </c:pt>
                      <c:pt idx="21">
                        <c:v>13</c:v>
                      </c:pt>
                      <c:pt idx="22">
                        <c:v>20</c:v>
                      </c:pt>
                      <c:pt idx="23">
                        <c:v>25</c:v>
                      </c:pt>
                      <c:pt idx="24">
                        <c:v>32</c:v>
                      </c:pt>
                      <c:pt idx="25">
                        <c:v>51</c:v>
                      </c:pt>
                      <c:pt idx="26">
                        <c:v>57</c:v>
                      </c:pt>
                      <c:pt idx="27">
                        <c:v>75</c:v>
                      </c:pt>
                      <c:pt idx="28">
                        <c:v>92</c:v>
                      </c:pt>
                      <c:pt idx="29">
                        <c:v>95</c:v>
                      </c:pt>
                      <c:pt idx="30">
                        <c:v>82</c:v>
                      </c:pt>
                      <c:pt idx="31">
                        <c:v>61</c:v>
                      </c:pt>
                      <c:pt idx="32">
                        <c:v>54</c:v>
                      </c:pt>
                      <c:pt idx="33">
                        <c:v>65</c:v>
                      </c:pt>
                      <c:pt idx="34">
                        <c:v>40</c:v>
                      </c:pt>
                      <c:pt idx="35">
                        <c:v>29</c:v>
                      </c:pt>
                      <c:pt idx="36">
                        <c:v>24</c:v>
                      </c:pt>
                      <c:pt idx="37">
                        <c:v>17</c:v>
                      </c:pt>
                      <c:pt idx="38">
                        <c:v>14</c:v>
                      </c:pt>
                      <c:pt idx="39">
                        <c:v>18</c:v>
                      </c:pt>
                      <c:pt idx="40">
                        <c:v>22</c:v>
                      </c:pt>
                      <c:pt idx="41">
                        <c:v>26</c:v>
                      </c:pt>
                      <c:pt idx="42">
                        <c:v>33</c:v>
                      </c:pt>
                      <c:pt idx="43">
                        <c:v>64</c:v>
                      </c:pt>
                      <c:pt idx="44">
                        <c:v>70</c:v>
                      </c:pt>
                      <c:pt idx="45">
                        <c:v>85</c:v>
                      </c:pt>
                      <c:pt idx="46">
                        <c:v>79</c:v>
                      </c:pt>
                      <c:pt idx="47">
                        <c:v>74</c:v>
                      </c:pt>
                      <c:pt idx="48">
                        <c:v>28</c:v>
                      </c:pt>
                      <c:pt idx="49">
                        <c:v>23</c:v>
                      </c:pt>
                      <c:pt idx="50">
                        <c:v>19</c:v>
                      </c:pt>
                      <c:pt idx="51">
                        <c:v>71</c:v>
                      </c:pt>
                      <c:pt idx="52">
                        <c:v>99</c:v>
                      </c:pt>
                      <c:pt idx="53">
                        <c:v>76</c:v>
                      </c:pt>
                      <c:pt idx="54">
                        <c:v>81</c:v>
                      </c:pt>
                      <c:pt idx="55">
                        <c:v>83</c:v>
                      </c:pt>
                      <c:pt idx="56">
                        <c:v>89</c:v>
                      </c:pt>
                      <c:pt idx="57">
                        <c:v>93</c:v>
                      </c:pt>
                      <c:pt idx="58">
                        <c:v>109</c:v>
                      </c:pt>
                      <c:pt idx="59">
                        <c:v>98</c:v>
                      </c:pt>
                      <c:pt idx="60">
                        <c:v>103</c:v>
                      </c:pt>
                      <c:pt idx="61">
                        <c:v>100</c:v>
                      </c:pt>
                      <c:pt idx="62">
                        <c:v>104</c:v>
                      </c:pt>
                      <c:pt idx="63">
                        <c:v>111</c:v>
                      </c:pt>
                      <c:pt idx="64">
                        <c:v>72</c:v>
                      </c:pt>
                      <c:pt idx="65">
                        <c:v>78</c:v>
                      </c:pt>
                      <c:pt idx="66">
                        <c:v>84</c:v>
                      </c:pt>
                      <c:pt idx="67">
                        <c:v>88</c:v>
                      </c:pt>
                      <c:pt idx="68">
                        <c:v>91</c:v>
                      </c:pt>
                      <c:pt idx="69">
                        <c:v>73</c:v>
                      </c:pt>
                      <c:pt idx="70">
                        <c:v>80</c:v>
                      </c:pt>
                      <c:pt idx="71">
                        <c:v>87</c:v>
                      </c:pt>
                      <c:pt idx="72">
                        <c:v>90</c:v>
                      </c:pt>
                      <c:pt idx="73">
                        <c:v>94</c:v>
                      </c:pt>
                      <c:pt idx="74">
                        <c:v>105</c:v>
                      </c:pt>
                      <c:pt idx="75">
                        <c:v>97</c:v>
                      </c:pt>
                      <c:pt idx="76">
                        <c:v>112</c:v>
                      </c:pt>
                      <c:pt idx="77">
                        <c:v>102</c:v>
                      </c:pt>
                      <c:pt idx="78">
                        <c:v>96</c:v>
                      </c:pt>
                      <c:pt idx="79">
                        <c:v>66</c:v>
                      </c:pt>
                      <c:pt idx="80">
                        <c:v>56</c:v>
                      </c:pt>
                      <c:pt idx="81">
                        <c:v>48</c:v>
                      </c:pt>
                      <c:pt idx="82">
                        <c:v>41</c:v>
                      </c:pt>
                      <c:pt idx="83">
                        <c:v>38</c:v>
                      </c:pt>
                      <c:pt idx="84">
                        <c:v>55</c:v>
                      </c:pt>
                      <c:pt idx="85">
                        <c:v>45</c:v>
                      </c:pt>
                      <c:pt idx="86">
                        <c:v>49</c:v>
                      </c:pt>
                      <c:pt idx="87">
                        <c:v>35</c:v>
                      </c:pt>
                      <c:pt idx="88">
                        <c:v>27</c:v>
                      </c:pt>
                      <c:pt idx="89">
                        <c:v>42</c:v>
                      </c:pt>
                      <c:pt idx="90">
                        <c:v>46</c:v>
                      </c:pt>
                      <c:pt idx="91">
                        <c:v>36</c:v>
                      </c:pt>
                      <c:pt idx="92">
                        <c:v>43</c:v>
                      </c:pt>
                      <c:pt idx="93">
                        <c:v>106</c:v>
                      </c:pt>
                      <c:pt idx="94">
                        <c:v>44</c:v>
                      </c:pt>
                      <c:pt idx="95">
                        <c:v>52</c:v>
                      </c:pt>
                      <c:pt idx="96">
                        <c:v>50</c:v>
                      </c:pt>
                      <c:pt idx="97">
                        <c:v>53</c:v>
                      </c:pt>
                      <c:pt idx="98">
                        <c:v>58</c:v>
                      </c:pt>
                      <c:pt idx="99">
                        <c:v>59</c:v>
                      </c:pt>
                      <c:pt idx="100">
                        <c:v>63</c:v>
                      </c:pt>
                      <c:pt idx="101">
                        <c:v>67</c:v>
                      </c:pt>
                      <c:pt idx="102">
                        <c:v>86</c:v>
                      </c:pt>
                      <c:pt idx="103">
                        <c:v>68</c:v>
                      </c:pt>
                      <c:pt idx="104">
                        <c:v>69</c:v>
                      </c:pt>
                      <c:pt idx="105">
                        <c:v>101</c:v>
                      </c:pt>
                      <c:pt idx="106">
                        <c:v>110</c:v>
                      </c:pt>
                      <c:pt idx="107">
                        <c:v>108</c:v>
                      </c:pt>
                      <c:pt idx="108">
                        <c:v>107</c:v>
                      </c:pt>
                      <c:pt idx="109">
                        <c:v>113</c:v>
                      </c:pt>
                      <c:pt idx="110">
                        <c:v>30</c:v>
                      </c:pt>
                      <c:pt idx="111">
                        <c:v>77</c:v>
                      </c:pt>
                      <c:pt idx="112">
                        <c:v>60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0BCC-4CDA-983D-18B5601038A2}"/>
                  </c:ext>
                </c:extLst>
              </c15:ser>
            </c15:filteredScatterSeries>
          </c:ext>
        </c:extLst>
      </c:scatterChart>
      <c:valAx>
        <c:axId val="866724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3651663"/>
        <c:crosses val="autoZero"/>
        <c:crossBetween val="midCat"/>
      </c:valAx>
      <c:valAx>
        <c:axId val="863651663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67240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IX!$A$1:$B$1</c:f>
              <c:strCache>
                <c:ptCount val="2"/>
                <c:pt idx="0">
                  <c:v>withpump</c:v>
                </c:pt>
                <c:pt idx="1">
                  <c:v>withoutpump</c:v>
                </c:pt>
              </c:strCache>
            </c:strRef>
          </c:cat>
          <c:val>
            <c:numRef>
              <c:f>IX!$A$2:$B$2</c:f>
              <c:numCache>
                <c:formatCode>General</c:formatCode>
                <c:ptCount val="2"/>
                <c:pt idx="0">
                  <c:v>0.55146279222309103</c:v>
                </c:pt>
                <c:pt idx="1">
                  <c:v>0.55310041495138562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06-4EF1-9652-EDDFB8A3EDB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IX!$A$1:$B$1</c:f>
              <c:strCache>
                <c:ptCount val="2"/>
                <c:pt idx="0">
                  <c:v>withpump</c:v>
                </c:pt>
                <c:pt idx="1">
                  <c:v>withoutpump</c:v>
                </c:pt>
              </c:strCache>
            </c:strRef>
          </c:cat>
          <c:val>
            <c:numRef>
              <c:f>IX!$A$3:$B$3</c:f>
              <c:numCache>
                <c:formatCode>General</c:formatCode>
                <c:ptCount val="2"/>
                <c:pt idx="0">
                  <c:v>0.13759474157408155</c:v>
                </c:pt>
                <c:pt idx="1">
                  <c:v>0.13948047253241097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06-4EF1-9652-EDDFB8A3EDB0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IX!$A$1:$B$1</c:f>
              <c:strCache>
                <c:ptCount val="2"/>
                <c:pt idx="0">
                  <c:v>withpump</c:v>
                </c:pt>
                <c:pt idx="1">
                  <c:v>withoutpump</c:v>
                </c:pt>
              </c:strCache>
            </c:strRef>
          </c:cat>
          <c:val>
            <c:numRef>
              <c:f>IX!$A$4:$B$4</c:f>
              <c:numCache>
                <c:formatCode>General</c:formatCode>
                <c:ptCount val="2"/>
                <c:pt idx="0">
                  <c:v>0.15872040226439796</c:v>
                </c:pt>
                <c:pt idx="1">
                  <c:v>0.15530013300150924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06-4EF1-9652-EDDFB8A3EDB0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IX!$A$1:$B$1</c:f>
              <c:strCache>
                <c:ptCount val="2"/>
                <c:pt idx="0">
                  <c:v>withpump</c:v>
                </c:pt>
                <c:pt idx="1">
                  <c:v>withoutpump</c:v>
                </c:pt>
              </c:strCache>
            </c:strRef>
          </c:cat>
          <c:val>
            <c:numRef>
              <c:f>IX!$A$5:$B$5</c:f>
              <c:numCache>
                <c:formatCode>General</c:formatCode>
                <c:ptCount val="2"/>
                <c:pt idx="0">
                  <c:v>0.15222206393843016</c:v>
                </c:pt>
                <c:pt idx="1">
                  <c:v>0.15211897951469422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06-4EF1-9652-EDDFB8A3E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81676000"/>
        <c:axId val="1887330208"/>
      </c:barChart>
      <c:catAx>
        <c:axId val="198167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87330208"/>
        <c:crosses val="autoZero"/>
        <c:auto val="1"/>
        <c:lblAlgn val="ctr"/>
        <c:lblOffset val="100"/>
        <c:noMultiLvlLbl val="0"/>
      </c:catAx>
      <c:valAx>
        <c:axId val="18873302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8167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2A869BF-AD36-4466-B76B-910EFF1BE29F}" type="datetimeFigureOut">
              <a:rPr lang="zh-CN" altLang="en-US" smtClean="0"/>
              <a:pPr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CB2E168-6E40-4667-BD19-7B0143F698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1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79539D-F18F-4733-9D80-CA0E8EE3DE38}" type="slidenum">
              <a:rPr lang="el-GR" smtClean="0"/>
              <a:pPr>
                <a:defRPr/>
              </a:pPr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1476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97C65FB-C667-4151-9A5C-D994FC3482FC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3B6DED-48C9-4F16-A4DD-C0F83848BE46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354ECEA-B34A-430E-92D1-4E895A5D2F08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01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E5ADC1A-1F13-483E-82E1-58293F27E417}"/>
              </a:ext>
            </a:extLst>
          </p:cNvPr>
          <p:cNvCxnSpPr>
            <a:cxnSpLocks/>
          </p:cNvCxnSpPr>
          <p:nvPr userDrawn="1"/>
        </p:nvCxnSpPr>
        <p:spPr>
          <a:xfrm>
            <a:off x="628650" y="1403598"/>
            <a:ext cx="7886700" cy="0"/>
          </a:xfrm>
          <a:prstGeom prst="line">
            <a:avLst/>
          </a:prstGeom>
          <a:ln w="28575">
            <a:solidFill>
              <a:srgbClr val="128E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5866E84-4111-4EEC-A1BE-399F59A26810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  <p:extLst>
      <p:ext uri="{BB962C8B-B14F-4D97-AF65-F5344CB8AC3E}">
        <p14:creationId xmlns:p14="http://schemas.microsoft.com/office/powerpoint/2010/main" val="8773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676C4F-19FE-4756-9C4D-7C9C164F0FE5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CAA9512-6605-4844-B2C2-A2E54D9516A5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AE74-49BD-441D-9445-FF6D086278DC}" type="datetimeFigureOut">
              <a:rPr lang="zh-CN" altLang="en-US" smtClean="0"/>
              <a:pPr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642938" y="2781300"/>
            <a:ext cx="7786687" cy="3240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报告人：韩朝</a:t>
            </a:r>
            <a:br>
              <a:rPr lang="el-GR" dirty="0"/>
            </a:br>
            <a:endParaRPr lang="el-GR" i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Dec. 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2019</a:t>
            </a:r>
          </a:p>
          <a:p>
            <a:pPr eaLnBrk="1" hangingPunct="1">
              <a:defRPr/>
            </a:pPr>
            <a:endParaRPr lang="el-GR" sz="1600" i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7225" y="1129030"/>
            <a:ext cx="7969885" cy="1528445"/>
          </a:xfrm>
        </p:spPr>
        <p:txBody>
          <a:bodyPr>
            <a:noAutofit/>
          </a:bodyPr>
          <a:lstStyle/>
          <a:p>
            <a:pPr>
              <a:defRPr/>
            </a:pPr>
            <a:r>
              <a:rPr kumimoji="1" lang="zh-CN" altLang="en-US" sz="3200" b="1" dirty="0"/>
              <a:t>工作进展</a:t>
            </a:r>
            <a:endParaRPr lang="el-GR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6A74-7772-4856-9319-6EE8FDD4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MODENA</a:t>
            </a:r>
            <a:r>
              <a:rPr lang="zh-CN" altLang="en-US" dirty="0"/>
              <a:t>模拟结果</a:t>
            </a:r>
            <a:r>
              <a:rPr lang="en-US" altLang="zh-CN" dirty="0"/>
              <a:t>-1000</a:t>
            </a:r>
            <a:r>
              <a:rPr lang="zh-CN" altLang="en-US" dirty="0"/>
              <a:t>次抽样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0B9F9A6-E735-4136-BBD6-D0CAC101D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13310"/>
              </p:ext>
            </p:extLst>
          </p:nvPr>
        </p:nvGraphicFramePr>
        <p:xfrm>
          <a:off x="628650" y="22745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266891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017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475887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06154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有水泵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无水泵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相对差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9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-425.998564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-449.6276586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0.052552582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058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-452.5271146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-511.3106487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0.11496638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49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-484.2617054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-608.85402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0.204634133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459571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BD5E43F-4D11-47F3-B1C5-B68C739B129B}"/>
              </a:ext>
            </a:extLst>
          </p:cNvPr>
          <p:cNvSpPr txBox="1"/>
          <p:nvPr/>
        </p:nvSpPr>
        <p:spPr>
          <a:xfrm>
            <a:off x="628650" y="1690689"/>
            <a:ext cx="17953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800" dirty="0"/>
              <a:t>水源出水量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37C83-0511-4A6E-929A-64ECF1E2861B}"/>
              </a:ext>
            </a:extLst>
          </p:cNvPr>
          <p:cNvSpPr txBox="1"/>
          <p:nvPr/>
        </p:nvSpPr>
        <p:spPr>
          <a:xfrm>
            <a:off x="628650" y="4064816"/>
            <a:ext cx="63690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与单水源</a:t>
            </a:r>
            <a:r>
              <a:rPr lang="en-US" altLang="zh-CN" dirty="0"/>
              <a:t>ZJ</a:t>
            </a:r>
            <a:r>
              <a:rPr lang="zh-CN" altLang="en-US" dirty="0"/>
              <a:t>管网相比，</a:t>
            </a:r>
            <a:r>
              <a:rPr lang="en-US" altLang="zh-CN" dirty="0"/>
              <a:t>MODENA</a:t>
            </a:r>
            <a:r>
              <a:rPr lang="zh-CN" altLang="en-US" dirty="0"/>
              <a:t>管网水源</a:t>
            </a:r>
            <a:r>
              <a:rPr lang="zh-CN" altLang="en-US" dirty="0">
                <a:solidFill>
                  <a:srgbClr val="FF0000"/>
                </a:solidFill>
              </a:rPr>
              <a:t>出水量相对差</a:t>
            </a:r>
            <a:r>
              <a:rPr lang="zh-CN" altLang="en-US" dirty="0"/>
              <a:t>随着地震烈度增大而增大。</a:t>
            </a:r>
          </a:p>
        </p:txBody>
      </p:sp>
    </p:spTree>
    <p:extLst>
      <p:ext uri="{BB962C8B-B14F-4D97-AF65-F5344CB8AC3E}">
        <p14:creationId xmlns:p14="http://schemas.microsoft.com/office/powerpoint/2010/main" val="112864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6A74-7772-4856-9319-6EE8FDD4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MODENA</a:t>
            </a:r>
            <a:r>
              <a:rPr lang="zh-CN" altLang="en-US" dirty="0"/>
              <a:t>模拟结果</a:t>
            </a:r>
            <a:r>
              <a:rPr lang="en-US" altLang="zh-CN" dirty="0"/>
              <a:t>-1000</a:t>
            </a:r>
            <a:r>
              <a:rPr lang="zh-CN" altLang="en-US" dirty="0"/>
              <a:t>次抽样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0B9F9A6-E735-4136-BBD6-D0CAC101D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80983"/>
              </p:ext>
            </p:extLst>
          </p:nvPr>
        </p:nvGraphicFramePr>
        <p:xfrm>
          <a:off x="628650" y="22745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266891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017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475887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06154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有水泵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无水泵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相对差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9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0.947207525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0.968679696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0.02216643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058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0.854310811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0.910416766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0.061626673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49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0.701871962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0.798318627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0.120812245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459571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BD5E43F-4D11-47F3-B1C5-B68C739B129B}"/>
              </a:ext>
            </a:extLst>
          </p:cNvPr>
          <p:cNvSpPr txBox="1"/>
          <p:nvPr/>
        </p:nvSpPr>
        <p:spPr>
          <a:xfrm>
            <a:off x="628650" y="1690689"/>
            <a:ext cx="293349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800" dirty="0"/>
              <a:t>管网供水满足率</a:t>
            </a:r>
            <a:r>
              <a:rPr lang="en-US" altLang="zh-CN" sz="2800" dirty="0"/>
              <a:t>SSI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37C83-0511-4A6E-929A-64ECF1E2861B}"/>
              </a:ext>
            </a:extLst>
          </p:cNvPr>
          <p:cNvSpPr txBox="1"/>
          <p:nvPr/>
        </p:nvSpPr>
        <p:spPr>
          <a:xfrm>
            <a:off x="628650" y="4064816"/>
            <a:ext cx="63690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与单水源</a:t>
            </a:r>
            <a:r>
              <a:rPr lang="en-US" altLang="zh-CN" dirty="0"/>
              <a:t>ZJ</a:t>
            </a:r>
            <a:r>
              <a:rPr lang="zh-CN" altLang="en-US" dirty="0"/>
              <a:t>管网相比，</a:t>
            </a:r>
            <a:r>
              <a:rPr lang="en-US" altLang="zh-CN" dirty="0"/>
              <a:t>MODENA</a:t>
            </a:r>
            <a:r>
              <a:rPr lang="zh-CN" altLang="en-US" dirty="0"/>
              <a:t>管网</a:t>
            </a:r>
            <a:r>
              <a:rPr lang="zh-CN" altLang="en-US" dirty="0">
                <a:solidFill>
                  <a:srgbClr val="FF0000"/>
                </a:solidFill>
              </a:rPr>
              <a:t>供水满足率</a:t>
            </a:r>
            <a:r>
              <a:rPr lang="zh-CN" altLang="en-US" dirty="0"/>
              <a:t>随着地震烈度增大而增大。</a:t>
            </a:r>
          </a:p>
        </p:txBody>
      </p:sp>
    </p:spTree>
    <p:extLst>
      <p:ext uri="{BB962C8B-B14F-4D97-AF65-F5344CB8AC3E}">
        <p14:creationId xmlns:p14="http://schemas.microsoft.com/office/powerpoint/2010/main" val="393647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6A74-7772-4856-9319-6EE8FDD4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MODENA</a:t>
            </a:r>
            <a:r>
              <a:rPr lang="zh-CN" altLang="en-US" dirty="0"/>
              <a:t>模拟结果</a:t>
            </a:r>
            <a:r>
              <a:rPr lang="en-US" altLang="zh-CN" dirty="0"/>
              <a:t>-1000</a:t>
            </a:r>
            <a:r>
              <a:rPr lang="zh-CN" altLang="en-US" dirty="0"/>
              <a:t>次抽样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0B9F9A6-E735-4136-BBD6-D0CAC101D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52980"/>
              </p:ext>
            </p:extLst>
          </p:nvPr>
        </p:nvGraphicFramePr>
        <p:xfrm>
          <a:off x="628650" y="22745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266891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017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475887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06154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有水泵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无水泵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相对差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9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0.947207525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0.968679696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0.02216643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058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0.854310811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0.910416766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0.061626673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49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0.701871962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0.798318627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0.120812245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459571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BD5E43F-4D11-47F3-B1C5-B68C739B129B}"/>
              </a:ext>
            </a:extLst>
          </p:cNvPr>
          <p:cNvSpPr txBox="1"/>
          <p:nvPr/>
        </p:nvSpPr>
        <p:spPr>
          <a:xfrm>
            <a:off x="628650" y="1690689"/>
            <a:ext cx="293349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800" dirty="0"/>
              <a:t>管网供水满足率</a:t>
            </a:r>
            <a:r>
              <a:rPr lang="en-US" altLang="zh-CN" sz="2800" dirty="0"/>
              <a:t>SSI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37C83-0511-4A6E-929A-64ECF1E2861B}"/>
              </a:ext>
            </a:extLst>
          </p:cNvPr>
          <p:cNvSpPr txBox="1"/>
          <p:nvPr/>
        </p:nvSpPr>
        <p:spPr>
          <a:xfrm>
            <a:off x="628650" y="4064816"/>
            <a:ext cx="63690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与单水源</a:t>
            </a:r>
            <a:r>
              <a:rPr lang="en-US" altLang="zh-CN" dirty="0"/>
              <a:t>ZJ</a:t>
            </a:r>
            <a:r>
              <a:rPr lang="zh-CN" altLang="en-US" dirty="0"/>
              <a:t>管网相比，</a:t>
            </a:r>
            <a:r>
              <a:rPr lang="en-US" altLang="zh-CN" dirty="0"/>
              <a:t>MODENA</a:t>
            </a:r>
            <a:r>
              <a:rPr lang="zh-CN" altLang="en-US" dirty="0"/>
              <a:t>管网</a:t>
            </a:r>
            <a:r>
              <a:rPr lang="zh-CN" altLang="en-US" dirty="0">
                <a:solidFill>
                  <a:srgbClr val="FF0000"/>
                </a:solidFill>
              </a:rPr>
              <a:t>供水满足率相对差</a:t>
            </a:r>
            <a:r>
              <a:rPr lang="zh-CN" altLang="en-US" dirty="0"/>
              <a:t>随着地震烈度增大而增大。</a:t>
            </a:r>
          </a:p>
        </p:txBody>
      </p:sp>
    </p:spTree>
    <p:extLst>
      <p:ext uri="{BB962C8B-B14F-4D97-AF65-F5344CB8AC3E}">
        <p14:creationId xmlns:p14="http://schemas.microsoft.com/office/powerpoint/2010/main" val="230257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6A74-7772-4856-9319-6EE8FDD4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MODENA</a:t>
            </a:r>
            <a:r>
              <a:rPr lang="zh-CN" altLang="en-US" dirty="0"/>
              <a:t>模拟结果</a:t>
            </a:r>
            <a:r>
              <a:rPr lang="en-US" altLang="zh-CN" dirty="0"/>
              <a:t>-1000</a:t>
            </a:r>
            <a:r>
              <a:rPr lang="zh-CN" altLang="en-US" dirty="0"/>
              <a:t>次抽样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0B9F9A6-E735-4136-BBD6-D0CAC101D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52992"/>
              </p:ext>
            </p:extLst>
          </p:nvPr>
        </p:nvGraphicFramePr>
        <p:xfrm>
          <a:off x="628650" y="22745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266891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017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475887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06154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有水泵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无水泵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相对差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9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40.53997969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55.431355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0.268645342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058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104.8718385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140.823735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0.255297138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49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198.6400513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283.9843751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0.300524716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459571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BD5E43F-4D11-47F3-B1C5-B68C739B129B}"/>
              </a:ext>
            </a:extLst>
          </p:cNvPr>
          <p:cNvSpPr txBox="1"/>
          <p:nvPr/>
        </p:nvSpPr>
        <p:spPr>
          <a:xfrm>
            <a:off x="628650" y="1690689"/>
            <a:ext cx="17953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800" dirty="0"/>
              <a:t>管网漏水量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37C83-0511-4A6E-929A-64ECF1E2861B}"/>
              </a:ext>
            </a:extLst>
          </p:cNvPr>
          <p:cNvSpPr txBox="1"/>
          <p:nvPr/>
        </p:nvSpPr>
        <p:spPr>
          <a:xfrm>
            <a:off x="628650" y="4064816"/>
            <a:ext cx="63690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与单水源</a:t>
            </a:r>
            <a:r>
              <a:rPr lang="en-US" altLang="zh-CN" dirty="0"/>
              <a:t>ZJ</a:t>
            </a:r>
            <a:r>
              <a:rPr lang="zh-CN" altLang="en-US" dirty="0"/>
              <a:t>管网相比，</a:t>
            </a:r>
            <a:r>
              <a:rPr lang="en-US" altLang="zh-CN" dirty="0"/>
              <a:t>MODENA</a:t>
            </a:r>
            <a:r>
              <a:rPr lang="zh-CN" altLang="en-US" dirty="0"/>
              <a:t>管网</a:t>
            </a:r>
            <a:r>
              <a:rPr lang="zh-CN" altLang="en-US" dirty="0">
                <a:solidFill>
                  <a:srgbClr val="FF0000"/>
                </a:solidFill>
              </a:rPr>
              <a:t>漏水量相对差</a:t>
            </a:r>
            <a:r>
              <a:rPr lang="zh-CN" altLang="en-US" dirty="0"/>
              <a:t>随着地震烈度增大而增大。</a:t>
            </a:r>
          </a:p>
        </p:txBody>
      </p:sp>
    </p:spTree>
    <p:extLst>
      <p:ext uri="{BB962C8B-B14F-4D97-AF65-F5344CB8AC3E}">
        <p14:creationId xmlns:p14="http://schemas.microsoft.com/office/powerpoint/2010/main" val="384147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07F41-C583-4167-8D43-6EAC6DB6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248CE7-E051-40FC-8C43-5E608428885D}"/>
              </a:ext>
            </a:extLst>
          </p:cNvPr>
          <p:cNvSpPr txBox="1"/>
          <p:nvPr/>
        </p:nvSpPr>
        <p:spPr>
          <a:xfrm>
            <a:off x="628650" y="1690689"/>
            <a:ext cx="7796022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小结：</a:t>
            </a:r>
            <a:endParaRPr lang="en-US" altLang="zh-CN" dirty="0"/>
          </a:p>
          <a:p>
            <a:pPr algn="l"/>
            <a:r>
              <a:rPr lang="zh-CN" altLang="en-US" dirty="0"/>
              <a:t>单水源管网</a:t>
            </a:r>
            <a:r>
              <a:rPr lang="en-US" altLang="zh-CN" dirty="0"/>
              <a:t>ZJ</a:t>
            </a:r>
            <a:r>
              <a:rPr lang="zh-CN" altLang="en-US" dirty="0"/>
              <a:t>，增加水泵和无水泵管网模型震后水力分析结果相差很小。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水源供水量相差：</a:t>
            </a:r>
            <a:r>
              <a:rPr lang="en-US" altLang="zh-CN" dirty="0">
                <a:solidFill>
                  <a:srgbClr val="FF0000"/>
                </a:solidFill>
              </a:rPr>
              <a:t>0.080~0.088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管网供水满足率：</a:t>
            </a:r>
            <a:r>
              <a:rPr lang="en-US" altLang="zh-CN" dirty="0">
                <a:solidFill>
                  <a:srgbClr val="FF0000"/>
                </a:solidFill>
              </a:rPr>
              <a:t>0.002~0.006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漏水量相差：</a:t>
            </a:r>
            <a:r>
              <a:rPr lang="en-US" altLang="zh-CN" dirty="0">
                <a:solidFill>
                  <a:srgbClr val="FF0000"/>
                </a:solidFill>
              </a:rPr>
              <a:t>0.086~0.090</a:t>
            </a:r>
          </a:p>
          <a:p>
            <a:pPr algn="l"/>
            <a:r>
              <a:rPr lang="zh-CN" altLang="en-US" dirty="0"/>
              <a:t>多水源管网</a:t>
            </a:r>
            <a:r>
              <a:rPr lang="en-US" altLang="zh-CN" dirty="0"/>
              <a:t>MODENA</a:t>
            </a:r>
            <a:r>
              <a:rPr lang="zh-CN" altLang="en-US" dirty="0"/>
              <a:t>，增加水泵和无水泵管网模型震后水力分析结果相差较大，并且随着</a:t>
            </a:r>
            <a:r>
              <a:rPr lang="zh-CN" altLang="en-US" dirty="0">
                <a:solidFill>
                  <a:srgbClr val="FF0000"/>
                </a:solidFill>
              </a:rPr>
              <a:t>地震烈度的增大，结果相对差增大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水源供水量相差：</a:t>
            </a:r>
            <a:r>
              <a:rPr lang="en-US" altLang="zh-CN" dirty="0"/>
              <a:t>0.053~0.205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管网供水满足率：</a:t>
            </a:r>
            <a:r>
              <a:rPr lang="en-US" altLang="zh-CN" dirty="0"/>
              <a:t>0.022~0.121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漏水量：</a:t>
            </a:r>
            <a:r>
              <a:rPr lang="en-US" altLang="zh-CN" dirty="0"/>
              <a:t>0.269~0.301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C4F1FD-E9BA-404E-967B-549C96435342}"/>
              </a:ext>
            </a:extLst>
          </p:cNvPr>
          <p:cNvSpPr txBox="1"/>
          <p:nvPr/>
        </p:nvSpPr>
        <p:spPr>
          <a:xfrm>
            <a:off x="524256" y="4955244"/>
            <a:ext cx="74249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此结果可以支持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  <a:r>
              <a:rPr lang="zh-CN" altLang="en-US" dirty="0"/>
              <a:t>结论</a:t>
            </a:r>
            <a:r>
              <a:rPr lang="en-US" altLang="zh-CN" dirty="0"/>
              <a:t>1——</a:t>
            </a:r>
            <a:r>
              <a:rPr lang="zh-CN" altLang="en-US" dirty="0"/>
              <a:t>在多水源管网中，有水泵比无水泵的管网模型</a:t>
            </a:r>
            <a:r>
              <a:rPr lang="zh-CN" altLang="en-US" dirty="0">
                <a:solidFill>
                  <a:srgbClr val="FF0000"/>
                </a:solidFill>
              </a:rPr>
              <a:t>总供水量少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管网供水满足率小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漏水量少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节点供水满足率小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而单水源管网中，虽然也有上述结论，然而，差距较小，可以忽略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94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499FCCE-00AC-4E2F-AFD2-CF7BD44BB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59" t="4301" r="1413" b="18009"/>
          <a:stretch/>
        </p:blipFill>
        <p:spPr>
          <a:xfrm>
            <a:off x="680972" y="2560902"/>
            <a:ext cx="3243072" cy="285292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727C97-A55F-4A52-A52C-7D24D6EA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分析原因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050D5E-4B6C-4DEC-8477-BFB9E7103708}"/>
              </a:ext>
            </a:extLst>
          </p:cNvPr>
          <p:cNvSpPr txBox="1"/>
          <p:nvPr/>
        </p:nvSpPr>
        <p:spPr>
          <a:xfrm>
            <a:off x="628650" y="1987296"/>
            <a:ext cx="73369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/>
              <a:t>通过具体的破坏管网分析，认为单水源管网</a:t>
            </a:r>
            <a:r>
              <a:rPr lang="en-US" altLang="zh-CN" dirty="0"/>
              <a:t>ZJ</a:t>
            </a:r>
            <a:r>
              <a:rPr lang="zh-CN" altLang="en-US" dirty="0"/>
              <a:t>，水泵曲线导致相差很小。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231E4F-E7E5-48EC-9E8E-819F5C469B15}"/>
              </a:ext>
            </a:extLst>
          </p:cNvPr>
          <p:cNvSpPr/>
          <p:nvPr/>
        </p:nvSpPr>
        <p:spPr>
          <a:xfrm>
            <a:off x="2156204" y="3718560"/>
            <a:ext cx="146304" cy="1584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014ECE-FB40-472F-B44D-E711C6164EF4}"/>
              </a:ext>
            </a:extLst>
          </p:cNvPr>
          <p:cNvSpPr txBox="1"/>
          <p:nvPr/>
        </p:nvSpPr>
        <p:spPr>
          <a:xfrm>
            <a:off x="4206240" y="2426946"/>
            <a:ext cx="33182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/>
              <a:t>设计点：</a:t>
            </a:r>
            <a:endParaRPr lang="en-US" altLang="zh-CN" dirty="0"/>
          </a:p>
          <a:p>
            <a:pPr algn="l"/>
            <a:r>
              <a:rPr lang="zh-CN" altLang="en-US" dirty="0"/>
              <a:t>流量：</a:t>
            </a:r>
            <a:r>
              <a:rPr lang="en-US" altLang="zh-CN" dirty="0"/>
              <a:t>1111.41</a:t>
            </a:r>
            <a:r>
              <a:rPr lang="zh-CN" altLang="en-US" dirty="0"/>
              <a:t>（</a:t>
            </a:r>
            <a:r>
              <a:rPr lang="en-US" altLang="zh-CN" dirty="0"/>
              <a:t>L/S</a:t>
            </a:r>
            <a:r>
              <a:rPr lang="zh-CN" altLang="en-US" dirty="0"/>
              <a:t>）；压力</a:t>
            </a:r>
            <a:r>
              <a:rPr lang="en-US" altLang="zh-CN" dirty="0"/>
              <a:t>75m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649EA2-841A-4BB2-A4BC-50EFD5C99AD6}"/>
              </a:ext>
            </a:extLst>
          </p:cNvPr>
          <p:cNvSpPr txBox="1"/>
          <p:nvPr/>
        </p:nvSpPr>
        <p:spPr>
          <a:xfrm>
            <a:off x="4206240" y="3747516"/>
            <a:ext cx="442341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dirty="0"/>
              <a:t>9</a:t>
            </a:r>
            <a:r>
              <a:rPr lang="zh-CN" altLang="en-US" dirty="0"/>
              <a:t>度时，</a:t>
            </a:r>
            <a:endParaRPr lang="en-US" altLang="zh-CN" dirty="0"/>
          </a:p>
          <a:p>
            <a:pPr algn="l"/>
            <a:r>
              <a:rPr lang="zh-CN" altLang="en-US" dirty="0"/>
              <a:t>水源供水量：</a:t>
            </a:r>
            <a:endParaRPr lang="en-US" altLang="zh-CN" dirty="0"/>
          </a:p>
          <a:p>
            <a:pPr algn="l"/>
            <a:r>
              <a:rPr lang="en-US" altLang="zh-CN" dirty="0"/>
              <a:t>1328.10</a:t>
            </a:r>
            <a:r>
              <a:rPr lang="zh-CN" altLang="en-US" dirty="0"/>
              <a:t>（有水泵）压力：</a:t>
            </a:r>
            <a:r>
              <a:rPr lang="en-US" altLang="zh-CN" dirty="0">
                <a:solidFill>
                  <a:srgbClr val="FF0000"/>
                </a:solidFill>
              </a:rPr>
              <a:t>64.3</a:t>
            </a:r>
            <a:r>
              <a:rPr lang="en-US" altLang="zh-CN" dirty="0"/>
              <a:t>m</a:t>
            </a:r>
          </a:p>
          <a:p>
            <a:pPr algn="l"/>
            <a:r>
              <a:rPr lang="en-US" altLang="zh-CN" dirty="0"/>
              <a:t>1455.75</a:t>
            </a:r>
            <a:r>
              <a:rPr lang="zh-CN" altLang="en-US" dirty="0"/>
              <a:t>（无水泵）压力：</a:t>
            </a:r>
            <a:r>
              <a:rPr lang="en-US" altLang="zh-CN" dirty="0"/>
              <a:t>75m</a:t>
            </a:r>
          </a:p>
          <a:p>
            <a:pPr algn="l"/>
            <a:r>
              <a:rPr lang="zh-CN" altLang="en-US" dirty="0"/>
              <a:t>由于该管网的水泵特性曲线设置，增大的流量导致的水泵出口水头减少的比较小。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04EF41-EFBE-4EE2-A0FF-C9F72A940414}"/>
              </a:ext>
            </a:extLst>
          </p:cNvPr>
          <p:cNvSpPr txBox="1"/>
          <p:nvPr/>
        </p:nvSpPr>
        <p:spPr>
          <a:xfrm>
            <a:off x="4206240" y="3169932"/>
            <a:ext cx="20823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dirty="0"/>
              <a:t>H = 100-2.024E-5*q^2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44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F881C-A472-49D7-A266-3037EC3D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</a:t>
            </a:r>
            <a:r>
              <a:rPr lang="en-US" altLang="zh-CN" dirty="0"/>
              <a:t>SI</a:t>
            </a:r>
            <a:r>
              <a:rPr lang="zh-CN" altLang="en-US" dirty="0"/>
              <a:t>排序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7CBDDB-D9A1-410D-856F-57FA3EDFA56D}"/>
              </a:ext>
            </a:extLst>
          </p:cNvPr>
          <p:cNvSpPr txBox="1"/>
          <p:nvPr/>
        </p:nvSpPr>
        <p:spPr>
          <a:xfrm>
            <a:off x="816864" y="1635941"/>
            <a:ext cx="78947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/>
              <a:t>单水源管网</a:t>
            </a:r>
            <a:r>
              <a:rPr lang="en-US" altLang="zh-CN" dirty="0"/>
              <a:t>ZJ</a:t>
            </a:r>
            <a:r>
              <a:rPr lang="zh-CN" altLang="en-US" dirty="0"/>
              <a:t>节点</a:t>
            </a:r>
            <a:r>
              <a:rPr lang="en-US" altLang="zh-CN" dirty="0"/>
              <a:t>SI</a:t>
            </a:r>
            <a:r>
              <a:rPr lang="zh-CN" altLang="en-US" dirty="0"/>
              <a:t>排序没有变化，各个节点</a:t>
            </a:r>
            <a:r>
              <a:rPr lang="en-US" altLang="zh-CN" dirty="0"/>
              <a:t>SI</a:t>
            </a:r>
            <a:r>
              <a:rPr lang="zh-CN" altLang="en-US" dirty="0"/>
              <a:t>均有所降低，但降低的差很小。</a:t>
            </a:r>
            <a:endParaRPr lang="en-US" altLang="zh-CN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375D611-7447-4CF0-9BFF-53540F39C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013010"/>
              </p:ext>
            </p:extLst>
          </p:nvPr>
        </p:nvGraphicFramePr>
        <p:xfrm>
          <a:off x="4981809" y="3845019"/>
          <a:ext cx="3766371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BD00ABF-5FF4-4174-8C0C-36E4C7E08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887006"/>
              </p:ext>
            </p:extLst>
          </p:nvPr>
        </p:nvGraphicFramePr>
        <p:xfrm>
          <a:off x="825938" y="2019188"/>
          <a:ext cx="3543300" cy="188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312DAAC-0617-4765-AA16-CFC2EC725540}"/>
              </a:ext>
            </a:extLst>
          </p:cNvPr>
          <p:cNvSpPr/>
          <p:nvPr/>
        </p:nvSpPr>
        <p:spPr>
          <a:xfrm>
            <a:off x="446197" y="4232319"/>
            <a:ext cx="42337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多水源管网</a:t>
            </a:r>
            <a:r>
              <a:rPr lang="en-US" altLang="zh-CN" dirty="0"/>
              <a:t>MODENA</a:t>
            </a:r>
            <a:r>
              <a:rPr lang="zh-CN" altLang="en-US" dirty="0"/>
              <a:t>节点排序发生变化。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可以看出，排序前</a:t>
            </a:r>
            <a:r>
              <a:rPr lang="en-US" altLang="zh-CN" dirty="0"/>
              <a:t>10%</a:t>
            </a:r>
            <a:r>
              <a:rPr lang="zh-CN" altLang="en-US" dirty="0"/>
              <a:t>和后</a:t>
            </a:r>
            <a:r>
              <a:rPr lang="en-US" altLang="zh-CN" dirty="0"/>
              <a:t>10%</a:t>
            </a:r>
            <a:r>
              <a:rPr lang="zh-CN" altLang="en-US" dirty="0"/>
              <a:t>的节点排序变化不大，排序处于中间的节点排序变化较大。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BD00ABF-5FF4-4174-8C0C-36E4C7E08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105396"/>
              </p:ext>
            </p:extLst>
          </p:nvPr>
        </p:nvGraphicFramePr>
        <p:xfrm>
          <a:off x="4955973" y="1825537"/>
          <a:ext cx="3175000" cy="1884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911A4B1-13A8-4643-8855-399DAB629D52}"/>
              </a:ext>
            </a:extLst>
          </p:cNvPr>
          <p:cNvSpPr/>
          <p:nvPr/>
        </p:nvSpPr>
        <p:spPr>
          <a:xfrm>
            <a:off x="5472113" y="5186363"/>
            <a:ext cx="2795587" cy="204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22B949-403F-49B5-BD4B-94E4F6AA00DF}"/>
              </a:ext>
            </a:extLst>
          </p:cNvPr>
          <p:cNvSpPr/>
          <p:nvPr/>
        </p:nvSpPr>
        <p:spPr>
          <a:xfrm>
            <a:off x="6396038" y="4033838"/>
            <a:ext cx="1734935" cy="198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629BF1-0D43-4039-BAA2-C887602EB3E8}"/>
              </a:ext>
            </a:extLst>
          </p:cNvPr>
          <p:cNvSpPr txBox="1"/>
          <p:nvPr/>
        </p:nvSpPr>
        <p:spPr>
          <a:xfrm>
            <a:off x="8267700" y="2295525"/>
            <a:ext cx="100012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图为</a:t>
            </a:r>
            <a:r>
              <a:rPr lang="en-US" altLang="zh-CN" dirty="0"/>
              <a:t>9</a:t>
            </a:r>
            <a:r>
              <a:rPr lang="zh-CN" altLang="en-US" dirty="0"/>
              <a:t>度烈度下节点</a:t>
            </a:r>
            <a:r>
              <a:rPr lang="en-US" altLang="zh-CN" dirty="0"/>
              <a:t>SI</a:t>
            </a:r>
            <a:r>
              <a:rPr lang="zh-CN" altLang="en-US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384311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A384B-25B9-4120-B5DD-841EFAFF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MODENA</a:t>
            </a:r>
            <a:r>
              <a:rPr lang="zh-CN" altLang="en-US" dirty="0"/>
              <a:t>管网节点</a:t>
            </a:r>
            <a:r>
              <a:rPr lang="en-US" altLang="zh-CN" dirty="0"/>
              <a:t>SI</a:t>
            </a:r>
            <a:r>
              <a:rPr lang="zh-CN" altLang="en-US" dirty="0"/>
              <a:t>排序变化原因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5286BA2-E5A6-4834-B7A3-A296EC547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02825"/>
              </p:ext>
            </p:extLst>
          </p:nvPr>
        </p:nvGraphicFramePr>
        <p:xfrm>
          <a:off x="447674" y="2009775"/>
          <a:ext cx="4714875" cy="141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2931482436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153727161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3834275870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withpump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withoutpump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369277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0.551462792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0.553100415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0.002960805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155732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0.137594742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0.139480473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0.013519677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8894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0.158720402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0.155300133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-0.022023608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8293165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0.152222064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0.15211898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-0.000677657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56533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7D91634-9BED-468B-BACA-E7AC6162A9F5}"/>
              </a:ext>
            </a:extLst>
          </p:cNvPr>
          <p:cNvSpPr txBox="1"/>
          <p:nvPr/>
        </p:nvSpPr>
        <p:spPr>
          <a:xfrm>
            <a:off x="447674" y="1690689"/>
            <a:ext cx="32476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dirty="0"/>
              <a:t>4</a:t>
            </a:r>
            <a:r>
              <a:rPr lang="zh-CN" altLang="en-US" dirty="0"/>
              <a:t>给水源震后的供水比例（</a:t>
            </a:r>
            <a:r>
              <a:rPr lang="en-US" altLang="zh-CN" dirty="0"/>
              <a:t>9</a:t>
            </a:r>
            <a:r>
              <a:rPr lang="zh-CN" altLang="en-US" dirty="0"/>
              <a:t>度）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1898CE6F-4125-40B8-9B4B-0CB40EE1B5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312568"/>
              </p:ext>
            </p:extLst>
          </p:nvPr>
        </p:nvGraphicFramePr>
        <p:xfrm>
          <a:off x="590549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459A811-F49E-47CB-94F8-003292E3EADF}"/>
              </a:ext>
            </a:extLst>
          </p:cNvPr>
          <p:cNvSpPr txBox="1"/>
          <p:nvPr/>
        </p:nvSpPr>
        <p:spPr>
          <a:xfrm>
            <a:off x="5686425" y="1829188"/>
            <a:ext cx="2924175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可以看出，有水泵和无水泵管网水源之间的比例差别不大。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但是，仍然可以看出，有的水源供水比例增大，有的水源供水比例减小，这个现象说明：地震后，</a:t>
            </a:r>
            <a:r>
              <a:rPr lang="zh-CN" altLang="en-US" dirty="0">
                <a:solidFill>
                  <a:srgbClr val="FF0000"/>
                </a:solidFill>
              </a:rPr>
              <a:t>有水泵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无水泵</a:t>
            </a:r>
            <a:r>
              <a:rPr lang="zh-CN" altLang="en-US" dirty="0"/>
              <a:t>模型节点的供水路径发生了变化。这就导致了，节点的供水满意率发生变化。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549D6A-FCB2-4FC4-B88E-0115A0201484}"/>
              </a:ext>
            </a:extLst>
          </p:cNvPr>
          <p:cNvSpPr/>
          <p:nvPr/>
        </p:nvSpPr>
        <p:spPr>
          <a:xfrm>
            <a:off x="4486275" y="4979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而这个变化较小，导致了供水满足率高的节点依然供水满足率高，供水满足率低的节点依然供水满足率低，仅处于中间位置的节点供水满足率排序发生变化。</a:t>
            </a:r>
          </a:p>
        </p:txBody>
      </p:sp>
    </p:spTree>
    <p:extLst>
      <p:ext uri="{BB962C8B-B14F-4D97-AF65-F5344CB8AC3E}">
        <p14:creationId xmlns:p14="http://schemas.microsoft.com/office/powerpoint/2010/main" val="149071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5969AB-2E88-48BD-A478-3AF5FA226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32" y="2309322"/>
            <a:ext cx="7557135" cy="202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THE END</a:t>
            </a:r>
          </a:p>
          <a:p>
            <a:pPr algn="ctr" eaLnBrk="1" hangingPunct="1">
              <a:lnSpc>
                <a:spcPct val="250000"/>
              </a:lnSpc>
            </a:pPr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THANK YOU VERY MUCH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85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6194AC3-0139-4DDC-80D9-FCD8F81E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81E969-3422-4E22-8B0C-0DBFB6B18631}"/>
              </a:ext>
            </a:extLst>
          </p:cNvPr>
          <p:cNvSpPr txBox="1"/>
          <p:nvPr/>
        </p:nvSpPr>
        <p:spPr>
          <a:xfrm>
            <a:off x="898902" y="1951672"/>
            <a:ext cx="761644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3200" dirty="0"/>
              <a:t>在供水管网震后水力分析研究中，供水管网模型中增加水泵，对管网震后供水功能分析的影响。</a:t>
            </a:r>
          </a:p>
        </p:txBody>
      </p:sp>
    </p:spTree>
    <p:extLst>
      <p:ext uri="{BB962C8B-B14F-4D97-AF65-F5344CB8AC3E}">
        <p14:creationId xmlns:p14="http://schemas.microsoft.com/office/powerpoint/2010/main" val="348071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6194AC3-0139-4DDC-80D9-FCD8F81E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拟得到结论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81E969-3422-4E22-8B0C-0DBFB6B18631}"/>
              </a:ext>
            </a:extLst>
          </p:cNvPr>
          <p:cNvSpPr txBox="1"/>
          <p:nvPr/>
        </p:nvSpPr>
        <p:spPr>
          <a:xfrm>
            <a:off x="836909" y="1952787"/>
            <a:ext cx="7886701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CN" altLang="en-US" sz="2800" dirty="0"/>
              <a:t>有水泵的管网模型，比无水泵的管网模型</a:t>
            </a:r>
            <a:r>
              <a:rPr lang="zh-CN" altLang="en-US" sz="2800" dirty="0">
                <a:solidFill>
                  <a:srgbClr val="FF0000"/>
                </a:solidFill>
              </a:rPr>
              <a:t>总供水量少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管网供水满足率小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漏水量少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节点供水满足率小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800" dirty="0"/>
              <a:t>对于多水源供水的管网，有水泵模型的节点供水满足率排序与无水泵模型不同。即原来判断的薄弱节点，不再薄弱。</a:t>
            </a:r>
            <a:endParaRPr lang="en-US" altLang="zh-CN" sz="28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800" dirty="0"/>
              <a:t>增加一台泵总</a:t>
            </a:r>
            <a:r>
              <a:rPr lang="zh-CN" altLang="en-US" sz="2800" dirty="0">
                <a:solidFill>
                  <a:srgbClr val="FF0000"/>
                </a:solidFill>
              </a:rPr>
              <a:t>供水量增加了多少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供水满意率提高了多少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漏水量增加了多少关系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8081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174FB-CF00-42FE-AED3-258E11EE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模拟设置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FF5CB9-1BFD-46AA-897B-D1EB0DE7B405}"/>
              </a:ext>
            </a:extLst>
          </p:cNvPr>
          <p:cNvSpPr txBox="1"/>
          <p:nvPr/>
        </p:nvSpPr>
        <p:spPr>
          <a:xfrm>
            <a:off x="628650" y="1565329"/>
            <a:ext cx="6924973" cy="47397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800" dirty="0"/>
              <a:t>案例管网：</a:t>
            </a: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ZJ:</a:t>
            </a:r>
            <a:r>
              <a:rPr lang="zh-CN" altLang="en-US" sz="2800" dirty="0"/>
              <a:t>单水源</a:t>
            </a: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MODENA</a:t>
            </a:r>
            <a:r>
              <a:rPr lang="zh-CN" altLang="en-US" sz="2800" dirty="0"/>
              <a:t>：多水源</a:t>
            </a:r>
            <a:endParaRPr lang="en-US" altLang="zh-CN" sz="2800" dirty="0"/>
          </a:p>
          <a:p>
            <a:pPr algn="l"/>
            <a:r>
              <a:rPr lang="zh-CN" altLang="en-US" sz="2800" dirty="0"/>
              <a:t>破坏设置：</a:t>
            </a: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地震烈度：</a:t>
            </a:r>
            <a:r>
              <a:rPr lang="en-US" altLang="zh-CN" sz="2800" dirty="0"/>
              <a:t>7</a:t>
            </a:r>
            <a:r>
              <a:rPr lang="zh-CN" altLang="en-US" sz="2800" dirty="0"/>
              <a:t>，</a:t>
            </a:r>
            <a:r>
              <a:rPr lang="en-US" altLang="zh-CN" sz="2800" dirty="0"/>
              <a:t>8</a:t>
            </a:r>
            <a:r>
              <a:rPr lang="zh-CN" altLang="en-US" sz="2800" dirty="0"/>
              <a:t>，</a:t>
            </a:r>
            <a:r>
              <a:rPr lang="en-US" altLang="zh-CN" sz="2800" dirty="0"/>
              <a:t>9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管道平均</a:t>
            </a:r>
            <a:r>
              <a:rPr lang="en-US" altLang="zh-CN" sz="2800" dirty="0"/>
              <a:t>RR</a:t>
            </a:r>
            <a:r>
              <a:rPr lang="zh-CN" altLang="en-US" sz="2800" dirty="0"/>
              <a:t>：</a:t>
            </a:r>
            <a:r>
              <a:rPr lang="en-US" altLang="zh-CN" sz="2800" dirty="0"/>
              <a:t>0.02460</a:t>
            </a:r>
            <a:r>
              <a:rPr lang="zh-CN" altLang="en-US" sz="2800" dirty="0"/>
              <a:t>，</a:t>
            </a:r>
            <a:r>
              <a:rPr lang="en-US" altLang="zh-CN" sz="2800" dirty="0"/>
              <a:t>0.0542</a:t>
            </a:r>
            <a:r>
              <a:rPr lang="zh-CN" altLang="en-US" sz="2800" dirty="0"/>
              <a:t>，</a:t>
            </a:r>
            <a:r>
              <a:rPr lang="en-US" altLang="zh-CN" sz="2800" dirty="0"/>
              <a:t>0.1254</a:t>
            </a:r>
          </a:p>
          <a:p>
            <a:pPr algn="l"/>
            <a:r>
              <a:rPr lang="zh-CN" altLang="en-US" sz="2800" dirty="0"/>
              <a:t>管道破坏假设：</a:t>
            </a: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每个管道仅生成一个破坏点，在管道中点</a:t>
            </a:r>
            <a:endParaRPr lang="en-US" altLang="zh-CN" sz="2800" dirty="0"/>
          </a:p>
          <a:p>
            <a:pPr algn="l"/>
            <a:r>
              <a:rPr lang="en-US" altLang="zh-CN" sz="2800" dirty="0"/>
              <a:t>PDD</a:t>
            </a:r>
            <a:r>
              <a:rPr lang="zh-CN" altLang="en-US" sz="2800" dirty="0"/>
              <a:t>设置</a:t>
            </a: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需求水压</a:t>
            </a:r>
            <a:r>
              <a:rPr lang="en-US" altLang="zh-CN" sz="2800" dirty="0"/>
              <a:t>20m</a:t>
            </a:r>
            <a:r>
              <a:rPr lang="zh-CN" altLang="en-US" sz="2800" dirty="0"/>
              <a:t>，最小水压</a:t>
            </a:r>
            <a:r>
              <a:rPr lang="en-US" altLang="zh-CN" sz="2800" dirty="0"/>
              <a:t>0m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Paez</a:t>
            </a:r>
            <a:r>
              <a:rPr lang="en-US" altLang="zh-CN" sz="2800" dirty="0"/>
              <a:t> 2018 </a:t>
            </a:r>
            <a:r>
              <a:rPr lang="zh-CN" altLang="en-US" sz="2800" dirty="0"/>
              <a:t>方法实现</a:t>
            </a:r>
            <a:r>
              <a:rPr lang="en-US" altLang="zh-CN" sz="2800" dirty="0"/>
              <a:t>PDD</a:t>
            </a:r>
          </a:p>
        </p:txBody>
      </p:sp>
    </p:spTree>
    <p:extLst>
      <p:ext uri="{BB962C8B-B14F-4D97-AF65-F5344CB8AC3E}">
        <p14:creationId xmlns:p14="http://schemas.microsoft.com/office/powerpoint/2010/main" val="161434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D7FC4-3D01-435A-8F5F-D6EDA2AE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</a:t>
            </a:r>
            <a:r>
              <a:rPr lang="zh-CN" altLang="en-US" dirty="0"/>
              <a:t>模拟结果</a:t>
            </a:r>
            <a:r>
              <a:rPr lang="en-US" altLang="zh-CN" dirty="0"/>
              <a:t>-5000</a:t>
            </a:r>
            <a:r>
              <a:rPr lang="zh-CN" altLang="en-US" dirty="0"/>
              <a:t>次抽样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F21991-A3EC-47E1-87F0-5E9C70E31F9B}"/>
              </a:ext>
            </a:extLst>
          </p:cNvPr>
          <p:cNvSpPr txBox="1"/>
          <p:nvPr/>
        </p:nvSpPr>
        <p:spPr>
          <a:xfrm>
            <a:off x="628650" y="1690689"/>
            <a:ext cx="372941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2800" dirty="0"/>
              <a:t>Monte Carlo </a:t>
            </a:r>
            <a:r>
              <a:rPr lang="zh-CN" altLang="en-US" sz="2800" dirty="0"/>
              <a:t>变异系数</a:t>
            </a:r>
            <a:r>
              <a:rPr lang="en-US" altLang="zh-CN" sz="2800" dirty="0"/>
              <a:t>CV</a:t>
            </a:r>
            <a:endParaRPr lang="zh-CN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9ABAB6-6F2D-4714-B7A0-0124FA17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1885"/>
              </p:ext>
            </p:extLst>
          </p:nvPr>
        </p:nvGraphicFramePr>
        <p:xfrm>
          <a:off x="628650" y="2274572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266891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017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47588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有水泵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无水泵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9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0.003800745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0.003769667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058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0.004734487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0.00468777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49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0.005735002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0.005672388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45957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AEED300-9F61-4528-8A7C-217A2F84D95E}"/>
              </a:ext>
            </a:extLst>
          </p:cNvPr>
          <p:cNvSpPr txBox="1"/>
          <p:nvPr/>
        </p:nvSpPr>
        <p:spPr>
          <a:xfrm>
            <a:off x="628650" y="4181856"/>
            <a:ext cx="45511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/>
              <a:t>变异系数小于</a:t>
            </a:r>
            <a:r>
              <a:rPr lang="en-US" altLang="zh-CN" dirty="0"/>
              <a:t>1%</a:t>
            </a:r>
            <a:r>
              <a:rPr lang="zh-CN" altLang="en-US" dirty="0"/>
              <a:t>，认为</a:t>
            </a:r>
            <a:r>
              <a:rPr lang="en-US" altLang="zh-CN" dirty="0"/>
              <a:t>Monte Carlo</a:t>
            </a:r>
            <a:r>
              <a:rPr lang="zh-CN" altLang="en-US" dirty="0"/>
              <a:t>模拟收敛</a:t>
            </a:r>
          </a:p>
        </p:txBody>
      </p:sp>
    </p:spTree>
    <p:extLst>
      <p:ext uri="{BB962C8B-B14F-4D97-AF65-F5344CB8AC3E}">
        <p14:creationId xmlns:p14="http://schemas.microsoft.com/office/powerpoint/2010/main" val="122725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D7FC4-3D01-435A-8F5F-D6EDA2AE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</a:t>
            </a:r>
            <a:r>
              <a:rPr lang="zh-CN" altLang="en-US" dirty="0"/>
              <a:t>模拟结果</a:t>
            </a:r>
            <a:r>
              <a:rPr lang="en-US" altLang="zh-CN" dirty="0"/>
              <a:t>-5000</a:t>
            </a:r>
            <a:r>
              <a:rPr lang="zh-CN" altLang="en-US" dirty="0"/>
              <a:t>次抽样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F21991-A3EC-47E1-87F0-5E9C70E31F9B}"/>
              </a:ext>
            </a:extLst>
          </p:cNvPr>
          <p:cNvSpPr txBox="1"/>
          <p:nvPr/>
        </p:nvSpPr>
        <p:spPr>
          <a:xfrm>
            <a:off x="628650" y="1690689"/>
            <a:ext cx="17953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800" dirty="0"/>
              <a:t>水源出水量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9ABAB6-6F2D-4714-B7A0-0124FA17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6255"/>
              </p:ext>
            </p:extLst>
          </p:nvPr>
        </p:nvGraphicFramePr>
        <p:xfrm>
          <a:off x="628650" y="242076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266891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017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475887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06154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有水泵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无水泵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相对差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9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-1312.353833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-1427.116854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0.080415994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058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-1319.176046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-1439.485873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0.083578331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49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-1328.103819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-1455.75261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0.087685772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45957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375085F-47D7-4B22-B38B-78A78F0621EA}"/>
              </a:ext>
            </a:extLst>
          </p:cNvPr>
          <p:cNvSpPr txBox="1"/>
          <p:nvPr/>
        </p:nvSpPr>
        <p:spPr>
          <a:xfrm>
            <a:off x="628650" y="4203315"/>
            <a:ext cx="8058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与单水源</a:t>
            </a:r>
            <a:r>
              <a:rPr lang="en-US" altLang="zh-CN" dirty="0"/>
              <a:t>ZJ</a:t>
            </a:r>
            <a:r>
              <a:rPr lang="zh-CN" altLang="en-US" dirty="0"/>
              <a:t>管网水源</a:t>
            </a:r>
            <a:r>
              <a:rPr lang="zh-CN" altLang="en-US" dirty="0">
                <a:solidFill>
                  <a:srgbClr val="FF0000"/>
                </a:solidFill>
              </a:rPr>
              <a:t>出水量相对差</a:t>
            </a:r>
            <a:r>
              <a:rPr lang="zh-CN" altLang="en-US" dirty="0"/>
              <a:t>比较稳定基本不随着地震烈度增加。</a:t>
            </a:r>
          </a:p>
        </p:txBody>
      </p:sp>
    </p:spTree>
    <p:extLst>
      <p:ext uri="{BB962C8B-B14F-4D97-AF65-F5344CB8AC3E}">
        <p14:creationId xmlns:p14="http://schemas.microsoft.com/office/powerpoint/2010/main" val="179522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D7FC4-3D01-435A-8F5F-D6EDA2AE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</a:t>
            </a:r>
            <a:r>
              <a:rPr lang="zh-CN" altLang="en-US" dirty="0"/>
              <a:t>模拟结果</a:t>
            </a:r>
            <a:r>
              <a:rPr lang="en-US" altLang="zh-CN" dirty="0"/>
              <a:t>-5000</a:t>
            </a:r>
            <a:r>
              <a:rPr lang="zh-CN" altLang="en-US" dirty="0"/>
              <a:t>次抽样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F21991-A3EC-47E1-87F0-5E9C70E31F9B}"/>
              </a:ext>
            </a:extLst>
          </p:cNvPr>
          <p:cNvSpPr txBox="1"/>
          <p:nvPr/>
        </p:nvSpPr>
        <p:spPr>
          <a:xfrm>
            <a:off x="628650" y="1690689"/>
            <a:ext cx="25135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800" dirty="0"/>
              <a:t>管网供水满足率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9ABAB6-6F2D-4714-B7A0-0124FA17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77740"/>
              </p:ext>
            </p:extLst>
          </p:nvPr>
        </p:nvGraphicFramePr>
        <p:xfrm>
          <a:off x="628650" y="22745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266891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017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475887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06154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有水泵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无水泵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相对差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9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0.736317731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0.737478397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0.00157383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058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0.52745748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0.529271566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0.003427515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49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0.308228688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0.31015839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0.006221667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45957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BB77575-8D3B-4683-B19C-37970E2E176C}"/>
              </a:ext>
            </a:extLst>
          </p:cNvPr>
          <p:cNvSpPr txBox="1"/>
          <p:nvPr/>
        </p:nvSpPr>
        <p:spPr>
          <a:xfrm>
            <a:off x="628651" y="4102100"/>
            <a:ext cx="620395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管网供水满足率随着地震烈度增大而减小，但是相对差很小。</a:t>
            </a:r>
            <a:endParaRPr lang="en-US" altLang="zh-CN" dirty="0"/>
          </a:p>
          <a:p>
            <a:pPr algn="l"/>
            <a:r>
              <a:rPr lang="zh-CN" altLang="en-US" dirty="0"/>
              <a:t>而各个烈度的水源供水量相差不大，说明大部分的水量被漏失了，并没有送达用户节点。</a:t>
            </a:r>
          </a:p>
        </p:txBody>
      </p:sp>
    </p:spTree>
    <p:extLst>
      <p:ext uri="{BB962C8B-B14F-4D97-AF65-F5344CB8AC3E}">
        <p14:creationId xmlns:p14="http://schemas.microsoft.com/office/powerpoint/2010/main" val="178124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D7FC4-3D01-435A-8F5F-D6EDA2AE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</a:t>
            </a:r>
            <a:r>
              <a:rPr lang="zh-CN" altLang="en-US" dirty="0"/>
              <a:t>模拟结果</a:t>
            </a:r>
            <a:r>
              <a:rPr lang="en-US" altLang="zh-CN" dirty="0"/>
              <a:t>-5000</a:t>
            </a:r>
            <a:r>
              <a:rPr lang="zh-CN" altLang="en-US" dirty="0"/>
              <a:t>次抽样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F21991-A3EC-47E1-87F0-5E9C70E31F9B}"/>
              </a:ext>
            </a:extLst>
          </p:cNvPr>
          <p:cNvSpPr txBox="1"/>
          <p:nvPr/>
        </p:nvSpPr>
        <p:spPr>
          <a:xfrm>
            <a:off x="628650" y="1690689"/>
            <a:ext cx="17953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800" dirty="0"/>
              <a:t>管网漏水量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9ABAB6-6F2D-4714-B7A0-0124FA17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53535"/>
              </p:ext>
            </p:extLst>
          </p:nvPr>
        </p:nvGraphicFramePr>
        <p:xfrm>
          <a:off x="628650" y="249824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266891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017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475887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06154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有水泵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无水泵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相对差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9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351.4259745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384.3874764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0.085750717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058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630.8202202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691.1425751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0.087279177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49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925.8514506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1017.215996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0.089818235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45957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33DF9AA-7433-4D83-BEEB-EC91F2600927}"/>
              </a:ext>
            </a:extLst>
          </p:cNvPr>
          <p:cNvSpPr txBox="1"/>
          <p:nvPr/>
        </p:nvSpPr>
        <p:spPr>
          <a:xfrm>
            <a:off x="628650" y="4219766"/>
            <a:ext cx="71558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/>
              <a:t>供水管网漏水量逐渐增大，但是有水泵和无水泵模型漏水量相差不大。</a:t>
            </a:r>
          </a:p>
        </p:txBody>
      </p:sp>
    </p:spTree>
    <p:extLst>
      <p:ext uri="{BB962C8B-B14F-4D97-AF65-F5344CB8AC3E}">
        <p14:creationId xmlns:p14="http://schemas.microsoft.com/office/powerpoint/2010/main" val="110384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6A74-7772-4856-9319-6EE8FDD4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MODENA</a:t>
            </a:r>
            <a:r>
              <a:rPr lang="zh-CN" altLang="en-US" dirty="0"/>
              <a:t>模拟结果</a:t>
            </a:r>
            <a:r>
              <a:rPr lang="en-US" altLang="zh-CN" dirty="0"/>
              <a:t>-1000</a:t>
            </a:r>
            <a:r>
              <a:rPr lang="zh-CN" altLang="en-US" dirty="0"/>
              <a:t>次抽样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ADD73F-547F-42A0-A120-38933F857AA0}"/>
              </a:ext>
            </a:extLst>
          </p:cNvPr>
          <p:cNvSpPr txBox="1"/>
          <p:nvPr/>
        </p:nvSpPr>
        <p:spPr>
          <a:xfrm>
            <a:off x="628650" y="1690689"/>
            <a:ext cx="372941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2800" dirty="0"/>
              <a:t>Monte Carlo </a:t>
            </a:r>
            <a:r>
              <a:rPr lang="zh-CN" altLang="en-US" sz="2800" dirty="0"/>
              <a:t>变异系数</a:t>
            </a:r>
            <a:r>
              <a:rPr lang="en-US" altLang="zh-CN" sz="2800" dirty="0"/>
              <a:t>CV</a:t>
            </a:r>
            <a:endParaRPr lang="zh-CN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8828FA-C046-4895-8B44-1AD7CFD64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69135"/>
              </p:ext>
            </p:extLst>
          </p:nvPr>
        </p:nvGraphicFramePr>
        <p:xfrm>
          <a:off x="1524000" y="2853841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266891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017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47588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有水泵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无水泵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9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0.002730499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0.001787478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058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0.004497419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0.002930264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49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0.006076836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0.004183098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459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2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lumMod val="50000"/>
            </a:schemeClr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8055</TotalTime>
  <Words>1045</Words>
  <Application>Microsoft Office PowerPoint</Application>
  <PresentationFormat>全屏显示(4:3)</PresentationFormat>
  <Paragraphs>228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等线 Light</vt:lpstr>
      <vt:lpstr>楷体</vt:lpstr>
      <vt:lpstr>隶书</vt:lpstr>
      <vt:lpstr>微软雅黑</vt:lpstr>
      <vt:lpstr>Arial</vt:lpstr>
      <vt:lpstr>Calibri</vt:lpstr>
      <vt:lpstr>Calibri Light</vt:lpstr>
      <vt:lpstr>Times New Roman</vt:lpstr>
      <vt:lpstr>Office 主题​​</vt:lpstr>
      <vt:lpstr>工作进展</vt:lpstr>
      <vt:lpstr>研究内容</vt:lpstr>
      <vt:lpstr>拟得到结论</vt:lpstr>
      <vt:lpstr>模拟设置</vt:lpstr>
      <vt:lpstr>ZJ模拟结果-5000次抽样</vt:lpstr>
      <vt:lpstr>ZJ模拟结果-5000次抽样</vt:lpstr>
      <vt:lpstr>ZJ模拟结果-5000次抽样</vt:lpstr>
      <vt:lpstr>ZJ模拟结果-5000次抽样</vt:lpstr>
      <vt:lpstr>MODENA模拟结果-1000次抽样</vt:lpstr>
      <vt:lpstr>MODENA模拟结果-1000次抽样</vt:lpstr>
      <vt:lpstr>MODENA模拟结果-1000次抽样</vt:lpstr>
      <vt:lpstr>MODENA模拟结果-1000次抽样</vt:lpstr>
      <vt:lpstr>MODENA模拟结果-1000次抽样</vt:lpstr>
      <vt:lpstr>小结</vt:lpstr>
      <vt:lpstr>分析原因</vt:lpstr>
      <vt:lpstr>节点SI排序</vt:lpstr>
      <vt:lpstr>MODENA管网节点SI排序变化原因</vt:lpstr>
      <vt:lpstr>PowerPoint 演示文稿</vt:lpstr>
    </vt:vector>
  </TitlesOfParts>
  <Company>Beijing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Post-earthquake Serviceability Assessment of Water Distribution Networks based on Pressure Dependent Demand Model</dc:title>
  <dc:creator>韩 朝</dc:creator>
  <cp:lastModifiedBy>dell</cp:lastModifiedBy>
  <cp:revision>454</cp:revision>
  <cp:lastPrinted>2019-06-05T06:59:15Z</cp:lastPrinted>
  <dcterms:created xsi:type="dcterms:W3CDTF">2018-05-24T12:51:00Z</dcterms:created>
  <dcterms:modified xsi:type="dcterms:W3CDTF">2019-12-11T14:41:03Z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