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7" r:id="rId2"/>
    <p:sldId id="295" r:id="rId3"/>
    <p:sldId id="296" r:id="rId4"/>
    <p:sldId id="297" r:id="rId5"/>
    <p:sldId id="298" r:id="rId6"/>
    <p:sldId id="299" r:id="rId7"/>
    <p:sldId id="300" r:id="rId8"/>
    <p:sldId id="294" r:id="rId9"/>
  </p:sldIdLst>
  <p:sldSz cx="9144000" cy="6858000" type="screen4x3"/>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285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128EB4"/>
    <a:srgbClr val="0000FF"/>
    <a:srgbClr val="007FAB"/>
    <a:srgbClr val="C55A11"/>
    <a:srgbClr val="92D050"/>
    <a:srgbClr val="548235"/>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49" autoAdjust="0"/>
    <p:restoredTop sz="86885" autoAdjust="0"/>
  </p:normalViewPr>
  <p:slideViewPr>
    <p:cSldViewPr snapToGrid="0" showGuides="1">
      <p:cViewPr>
        <p:scale>
          <a:sx n="100" d="100"/>
          <a:sy n="100" d="100"/>
        </p:scale>
        <p:origin x="906" y="-318"/>
      </p:cViewPr>
      <p:guideLst>
        <p:guide orient="horz" pos="2183"/>
        <p:guide pos="285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XI</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tx>
            <c:strRef>
              <c:f>Sheet1!$B$1</c:f>
              <c:strCache>
                <c:ptCount val="1"/>
                <c:pt idx="0">
                  <c:v>order_withpump</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Sheet1!$A$2:$A$269</c:f>
              <c:numCache>
                <c:formatCode>General</c:formatCode>
                <c:ptCount val="268"/>
                <c:pt idx="0">
                  <c:v>222</c:v>
                </c:pt>
                <c:pt idx="1">
                  <c:v>164</c:v>
                </c:pt>
                <c:pt idx="2">
                  <c:v>119</c:v>
                </c:pt>
                <c:pt idx="3">
                  <c:v>138</c:v>
                </c:pt>
                <c:pt idx="4">
                  <c:v>118</c:v>
                </c:pt>
                <c:pt idx="5">
                  <c:v>85</c:v>
                </c:pt>
                <c:pt idx="6">
                  <c:v>91</c:v>
                </c:pt>
                <c:pt idx="7">
                  <c:v>130</c:v>
                </c:pt>
                <c:pt idx="8">
                  <c:v>137</c:v>
                </c:pt>
                <c:pt idx="9">
                  <c:v>170</c:v>
                </c:pt>
                <c:pt idx="10">
                  <c:v>225</c:v>
                </c:pt>
                <c:pt idx="11">
                  <c:v>191</c:v>
                </c:pt>
                <c:pt idx="12">
                  <c:v>167</c:v>
                </c:pt>
                <c:pt idx="13">
                  <c:v>190</c:v>
                </c:pt>
                <c:pt idx="14">
                  <c:v>143</c:v>
                </c:pt>
                <c:pt idx="15">
                  <c:v>216</c:v>
                </c:pt>
                <c:pt idx="16">
                  <c:v>211</c:v>
                </c:pt>
                <c:pt idx="17">
                  <c:v>232</c:v>
                </c:pt>
                <c:pt idx="18">
                  <c:v>244</c:v>
                </c:pt>
                <c:pt idx="19">
                  <c:v>234</c:v>
                </c:pt>
                <c:pt idx="20">
                  <c:v>231</c:v>
                </c:pt>
                <c:pt idx="21">
                  <c:v>205</c:v>
                </c:pt>
                <c:pt idx="22">
                  <c:v>163</c:v>
                </c:pt>
                <c:pt idx="23">
                  <c:v>44</c:v>
                </c:pt>
                <c:pt idx="24">
                  <c:v>24</c:v>
                </c:pt>
                <c:pt idx="25">
                  <c:v>27</c:v>
                </c:pt>
                <c:pt idx="26">
                  <c:v>31</c:v>
                </c:pt>
                <c:pt idx="27">
                  <c:v>14</c:v>
                </c:pt>
                <c:pt idx="28">
                  <c:v>10</c:v>
                </c:pt>
                <c:pt idx="29">
                  <c:v>15</c:v>
                </c:pt>
                <c:pt idx="30">
                  <c:v>20</c:v>
                </c:pt>
                <c:pt idx="31">
                  <c:v>25</c:v>
                </c:pt>
                <c:pt idx="32">
                  <c:v>145</c:v>
                </c:pt>
                <c:pt idx="33">
                  <c:v>188</c:v>
                </c:pt>
                <c:pt idx="34">
                  <c:v>196</c:v>
                </c:pt>
                <c:pt idx="35">
                  <c:v>34</c:v>
                </c:pt>
                <c:pt idx="36">
                  <c:v>19</c:v>
                </c:pt>
                <c:pt idx="37">
                  <c:v>70</c:v>
                </c:pt>
                <c:pt idx="38">
                  <c:v>54</c:v>
                </c:pt>
                <c:pt idx="39">
                  <c:v>149</c:v>
                </c:pt>
                <c:pt idx="40">
                  <c:v>197</c:v>
                </c:pt>
                <c:pt idx="41">
                  <c:v>176</c:v>
                </c:pt>
                <c:pt idx="42">
                  <c:v>194</c:v>
                </c:pt>
                <c:pt idx="43">
                  <c:v>207</c:v>
                </c:pt>
                <c:pt idx="44">
                  <c:v>213</c:v>
                </c:pt>
                <c:pt idx="45">
                  <c:v>221</c:v>
                </c:pt>
                <c:pt idx="46">
                  <c:v>198</c:v>
                </c:pt>
                <c:pt idx="47">
                  <c:v>199</c:v>
                </c:pt>
                <c:pt idx="48">
                  <c:v>223</c:v>
                </c:pt>
                <c:pt idx="49">
                  <c:v>236</c:v>
                </c:pt>
                <c:pt idx="50">
                  <c:v>243</c:v>
                </c:pt>
                <c:pt idx="51">
                  <c:v>245</c:v>
                </c:pt>
                <c:pt idx="52">
                  <c:v>79</c:v>
                </c:pt>
                <c:pt idx="53">
                  <c:v>112</c:v>
                </c:pt>
                <c:pt idx="54">
                  <c:v>92</c:v>
                </c:pt>
                <c:pt idx="55">
                  <c:v>36</c:v>
                </c:pt>
                <c:pt idx="56">
                  <c:v>55</c:v>
                </c:pt>
                <c:pt idx="57">
                  <c:v>33</c:v>
                </c:pt>
                <c:pt idx="58">
                  <c:v>6</c:v>
                </c:pt>
                <c:pt idx="59">
                  <c:v>40</c:v>
                </c:pt>
                <c:pt idx="60">
                  <c:v>41</c:v>
                </c:pt>
                <c:pt idx="61">
                  <c:v>51</c:v>
                </c:pt>
                <c:pt idx="62">
                  <c:v>115</c:v>
                </c:pt>
                <c:pt idx="63">
                  <c:v>96</c:v>
                </c:pt>
                <c:pt idx="64">
                  <c:v>104</c:v>
                </c:pt>
                <c:pt idx="65">
                  <c:v>87</c:v>
                </c:pt>
                <c:pt idx="66">
                  <c:v>64</c:v>
                </c:pt>
                <c:pt idx="67">
                  <c:v>61</c:v>
                </c:pt>
                <c:pt idx="68">
                  <c:v>71</c:v>
                </c:pt>
                <c:pt idx="69">
                  <c:v>57</c:v>
                </c:pt>
                <c:pt idx="70">
                  <c:v>65</c:v>
                </c:pt>
                <c:pt idx="71">
                  <c:v>82</c:v>
                </c:pt>
                <c:pt idx="72">
                  <c:v>73</c:v>
                </c:pt>
                <c:pt idx="73">
                  <c:v>109</c:v>
                </c:pt>
                <c:pt idx="74">
                  <c:v>246</c:v>
                </c:pt>
                <c:pt idx="75">
                  <c:v>141</c:v>
                </c:pt>
                <c:pt idx="76">
                  <c:v>166</c:v>
                </c:pt>
                <c:pt idx="77">
                  <c:v>42</c:v>
                </c:pt>
                <c:pt idx="78">
                  <c:v>39</c:v>
                </c:pt>
                <c:pt idx="79">
                  <c:v>2</c:v>
                </c:pt>
                <c:pt idx="80">
                  <c:v>3</c:v>
                </c:pt>
                <c:pt idx="81">
                  <c:v>11</c:v>
                </c:pt>
                <c:pt idx="82">
                  <c:v>17</c:v>
                </c:pt>
                <c:pt idx="83">
                  <c:v>8</c:v>
                </c:pt>
                <c:pt idx="84">
                  <c:v>18</c:v>
                </c:pt>
                <c:pt idx="85">
                  <c:v>86</c:v>
                </c:pt>
                <c:pt idx="86">
                  <c:v>29</c:v>
                </c:pt>
                <c:pt idx="87">
                  <c:v>101</c:v>
                </c:pt>
                <c:pt idx="88">
                  <c:v>142</c:v>
                </c:pt>
                <c:pt idx="89">
                  <c:v>151</c:v>
                </c:pt>
                <c:pt idx="90">
                  <c:v>187</c:v>
                </c:pt>
                <c:pt idx="91">
                  <c:v>99</c:v>
                </c:pt>
                <c:pt idx="92">
                  <c:v>78</c:v>
                </c:pt>
                <c:pt idx="93">
                  <c:v>35</c:v>
                </c:pt>
                <c:pt idx="94">
                  <c:v>116</c:v>
                </c:pt>
                <c:pt idx="95">
                  <c:v>128</c:v>
                </c:pt>
                <c:pt idx="96">
                  <c:v>165</c:v>
                </c:pt>
                <c:pt idx="97">
                  <c:v>183</c:v>
                </c:pt>
                <c:pt idx="98">
                  <c:v>59</c:v>
                </c:pt>
                <c:pt idx="99">
                  <c:v>98</c:v>
                </c:pt>
                <c:pt idx="100">
                  <c:v>124</c:v>
                </c:pt>
                <c:pt idx="101">
                  <c:v>158</c:v>
                </c:pt>
                <c:pt idx="102">
                  <c:v>152</c:v>
                </c:pt>
                <c:pt idx="103">
                  <c:v>153</c:v>
                </c:pt>
                <c:pt idx="104">
                  <c:v>160</c:v>
                </c:pt>
                <c:pt idx="105">
                  <c:v>173</c:v>
                </c:pt>
                <c:pt idx="106">
                  <c:v>210</c:v>
                </c:pt>
                <c:pt idx="107">
                  <c:v>218</c:v>
                </c:pt>
                <c:pt idx="108">
                  <c:v>230</c:v>
                </c:pt>
                <c:pt idx="109">
                  <c:v>220</c:v>
                </c:pt>
                <c:pt idx="110">
                  <c:v>206</c:v>
                </c:pt>
                <c:pt idx="111">
                  <c:v>146</c:v>
                </c:pt>
                <c:pt idx="112">
                  <c:v>127</c:v>
                </c:pt>
                <c:pt idx="113">
                  <c:v>100</c:v>
                </c:pt>
                <c:pt idx="114">
                  <c:v>162</c:v>
                </c:pt>
                <c:pt idx="115">
                  <c:v>247</c:v>
                </c:pt>
                <c:pt idx="116">
                  <c:v>169</c:v>
                </c:pt>
                <c:pt idx="117">
                  <c:v>248</c:v>
                </c:pt>
                <c:pt idx="118">
                  <c:v>249</c:v>
                </c:pt>
                <c:pt idx="119">
                  <c:v>179</c:v>
                </c:pt>
                <c:pt idx="120">
                  <c:v>136</c:v>
                </c:pt>
                <c:pt idx="121">
                  <c:v>156</c:v>
                </c:pt>
                <c:pt idx="122">
                  <c:v>113</c:v>
                </c:pt>
                <c:pt idx="123">
                  <c:v>250</c:v>
                </c:pt>
                <c:pt idx="124">
                  <c:v>60</c:v>
                </c:pt>
                <c:pt idx="125">
                  <c:v>75</c:v>
                </c:pt>
                <c:pt idx="126">
                  <c:v>62</c:v>
                </c:pt>
                <c:pt idx="127">
                  <c:v>38</c:v>
                </c:pt>
                <c:pt idx="128">
                  <c:v>47</c:v>
                </c:pt>
                <c:pt idx="129">
                  <c:v>95</c:v>
                </c:pt>
                <c:pt idx="130">
                  <c:v>154</c:v>
                </c:pt>
                <c:pt idx="131">
                  <c:v>90</c:v>
                </c:pt>
                <c:pt idx="132">
                  <c:v>108</c:v>
                </c:pt>
                <c:pt idx="133">
                  <c:v>157</c:v>
                </c:pt>
                <c:pt idx="134">
                  <c:v>219</c:v>
                </c:pt>
                <c:pt idx="135">
                  <c:v>242</c:v>
                </c:pt>
                <c:pt idx="136">
                  <c:v>226</c:v>
                </c:pt>
                <c:pt idx="137">
                  <c:v>168</c:v>
                </c:pt>
                <c:pt idx="138">
                  <c:v>134</c:v>
                </c:pt>
                <c:pt idx="139">
                  <c:v>251</c:v>
                </c:pt>
                <c:pt idx="140">
                  <c:v>252</c:v>
                </c:pt>
                <c:pt idx="141">
                  <c:v>253</c:v>
                </c:pt>
                <c:pt idx="142">
                  <c:v>177</c:v>
                </c:pt>
                <c:pt idx="143">
                  <c:v>192</c:v>
                </c:pt>
                <c:pt idx="144">
                  <c:v>172</c:v>
                </c:pt>
                <c:pt idx="145">
                  <c:v>121</c:v>
                </c:pt>
                <c:pt idx="146">
                  <c:v>133</c:v>
                </c:pt>
                <c:pt idx="147">
                  <c:v>117</c:v>
                </c:pt>
                <c:pt idx="148">
                  <c:v>123</c:v>
                </c:pt>
                <c:pt idx="149">
                  <c:v>122</c:v>
                </c:pt>
                <c:pt idx="150">
                  <c:v>21</c:v>
                </c:pt>
                <c:pt idx="151">
                  <c:v>16</c:v>
                </c:pt>
                <c:pt idx="152">
                  <c:v>13</c:v>
                </c:pt>
                <c:pt idx="153">
                  <c:v>49</c:v>
                </c:pt>
                <c:pt idx="154">
                  <c:v>69</c:v>
                </c:pt>
                <c:pt idx="155">
                  <c:v>72</c:v>
                </c:pt>
                <c:pt idx="156">
                  <c:v>180</c:v>
                </c:pt>
                <c:pt idx="157">
                  <c:v>228</c:v>
                </c:pt>
                <c:pt idx="158">
                  <c:v>238</c:v>
                </c:pt>
                <c:pt idx="159">
                  <c:v>233</c:v>
                </c:pt>
                <c:pt idx="160">
                  <c:v>212</c:v>
                </c:pt>
                <c:pt idx="161">
                  <c:v>175</c:v>
                </c:pt>
                <c:pt idx="162">
                  <c:v>201</c:v>
                </c:pt>
                <c:pt idx="163">
                  <c:v>139</c:v>
                </c:pt>
                <c:pt idx="164">
                  <c:v>120</c:v>
                </c:pt>
                <c:pt idx="165">
                  <c:v>53</c:v>
                </c:pt>
                <c:pt idx="166">
                  <c:v>58</c:v>
                </c:pt>
                <c:pt idx="167">
                  <c:v>76</c:v>
                </c:pt>
                <c:pt idx="168">
                  <c:v>77</c:v>
                </c:pt>
                <c:pt idx="169">
                  <c:v>50</c:v>
                </c:pt>
                <c:pt idx="170">
                  <c:v>37</c:v>
                </c:pt>
                <c:pt idx="171">
                  <c:v>32</c:v>
                </c:pt>
                <c:pt idx="172">
                  <c:v>28</c:v>
                </c:pt>
                <c:pt idx="173">
                  <c:v>254</c:v>
                </c:pt>
                <c:pt idx="174">
                  <c:v>106</c:v>
                </c:pt>
                <c:pt idx="175">
                  <c:v>255</c:v>
                </c:pt>
                <c:pt idx="176">
                  <c:v>256</c:v>
                </c:pt>
                <c:pt idx="177">
                  <c:v>111</c:v>
                </c:pt>
                <c:pt idx="178">
                  <c:v>257</c:v>
                </c:pt>
                <c:pt idx="179">
                  <c:v>258</c:v>
                </c:pt>
                <c:pt idx="180">
                  <c:v>259</c:v>
                </c:pt>
                <c:pt idx="181">
                  <c:v>182</c:v>
                </c:pt>
                <c:pt idx="182">
                  <c:v>217</c:v>
                </c:pt>
                <c:pt idx="183">
                  <c:v>214</c:v>
                </c:pt>
                <c:pt idx="184">
                  <c:v>229</c:v>
                </c:pt>
                <c:pt idx="185">
                  <c:v>240</c:v>
                </c:pt>
                <c:pt idx="186">
                  <c:v>204</c:v>
                </c:pt>
                <c:pt idx="187">
                  <c:v>239</c:v>
                </c:pt>
                <c:pt idx="188">
                  <c:v>178</c:v>
                </c:pt>
                <c:pt idx="189">
                  <c:v>159</c:v>
                </c:pt>
                <c:pt idx="190">
                  <c:v>147</c:v>
                </c:pt>
                <c:pt idx="191">
                  <c:v>144</c:v>
                </c:pt>
                <c:pt idx="192">
                  <c:v>43</c:v>
                </c:pt>
                <c:pt idx="193">
                  <c:v>23</c:v>
                </c:pt>
                <c:pt idx="194">
                  <c:v>135</c:v>
                </c:pt>
                <c:pt idx="195">
                  <c:v>46</c:v>
                </c:pt>
                <c:pt idx="196">
                  <c:v>74</c:v>
                </c:pt>
                <c:pt idx="197">
                  <c:v>110</c:v>
                </c:pt>
                <c:pt idx="198">
                  <c:v>105</c:v>
                </c:pt>
                <c:pt idx="199">
                  <c:v>83</c:v>
                </c:pt>
                <c:pt idx="200">
                  <c:v>89</c:v>
                </c:pt>
                <c:pt idx="201">
                  <c:v>4</c:v>
                </c:pt>
                <c:pt idx="202">
                  <c:v>5</c:v>
                </c:pt>
                <c:pt idx="203">
                  <c:v>66</c:v>
                </c:pt>
                <c:pt idx="204">
                  <c:v>7</c:v>
                </c:pt>
                <c:pt idx="205">
                  <c:v>107</c:v>
                </c:pt>
                <c:pt idx="206">
                  <c:v>186</c:v>
                </c:pt>
                <c:pt idx="207">
                  <c:v>189</c:v>
                </c:pt>
                <c:pt idx="208">
                  <c:v>260</c:v>
                </c:pt>
                <c:pt idx="209">
                  <c:v>237</c:v>
                </c:pt>
                <c:pt idx="210">
                  <c:v>261</c:v>
                </c:pt>
                <c:pt idx="211">
                  <c:v>227</c:v>
                </c:pt>
                <c:pt idx="212">
                  <c:v>185</c:v>
                </c:pt>
                <c:pt idx="213">
                  <c:v>181</c:v>
                </c:pt>
                <c:pt idx="214">
                  <c:v>262</c:v>
                </c:pt>
                <c:pt idx="215">
                  <c:v>155</c:v>
                </c:pt>
                <c:pt idx="216">
                  <c:v>125</c:v>
                </c:pt>
                <c:pt idx="217">
                  <c:v>48</c:v>
                </c:pt>
                <c:pt idx="218">
                  <c:v>148</c:v>
                </c:pt>
                <c:pt idx="219">
                  <c:v>202</c:v>
                </c:pt>
                <c:pt idx="220">
                  <c:v>131</c:v>
                </c:pt>
                <c:pt idx="221">
                  <c:v>215</c:v>
                </c:pt>
                <c:pt idx="222">
                  <c:v>102</c:v>
                </c:pt>
                <c:pt idx="223">
                  <c:v>94</c:v>
                </c:pt>
                <c:pt idx="224">
                  <c:v>263</c:v>
                </c:pt>
                <c:pt idx="225">
                  <c:v>264</c:v>
                </c:pt>
                <c:pt idx="226">
                  <c:v>93</c:v>
                </c:pt>
                <c:pt idx="227">
                  <c:v>126</c:v>
                </c:pt>
                <c:pt idx="228">
                  <c:v>129</c:v>
                </c:pt>
                <c:pt idx="229">
                  <c:v>103</c:v>
                </c:pt>
                <c:pt idx="230">
                  <c:v>80</c:v>
                </c:pt>
                <c:pt idx="231">
                  <c:v>26</c:v>
                </c:pt>
                <c:pt idx="232">
                  <c:v>88</c:v>
                </c:pt>
                <c:pt idx="233">
                  <c:v>200</c:v>
                </c:pt>
                <c:pt idx="234">
                  <c:v>171</c:v>
                </c:pt>
                <c:pt idx="235">
                  <c:v>195</c:v>
                </c:pt>
                <c:pt idx="236">
                  <c:v>184</c:v>
                </c:pt>
                <c:pt idx="237">
                  <c:v>67</c:v>
                </c:pt>
                <c:pt idx="238">
                  <c:v>140</c:v>
                </c:pt>
                <c:pt idx="239">
                  <c:v>208</c:v>
                </c:pt>
                <c:pt idx="240">
                  <c:v>84</c:v>
                </c:pt>
                <c:pt idx="241">
                  <c:v>97</c:v>
                </c:pt>
                <c:pt idx="242">
                  <c:v>52</c:v>
                </c:pt>
                <c:pt idx="243">
                  <c:v>56</c:v>
                </c:pt>
                <c:pt idx="244">
                  <c:v>265</c:v>
                </c:pt>
                <c:pt idx="245">
                  <c:v>68</c:v>
                </c:pt>
                <c:pt idx="246">
                  <c:v>193</c:v>
                </c:pt>
                <c:pt idx="247">
                  <c:v>266</c:v>
                </c:pt>
                <c:pt idx="248">
                  <c:v>9</c:v>
                </c:pt>
                <c:pt idx="249">
                  <c:v>30</c:v>
                </c:pt>
                <c:pt idx="250">
                  <c:v>63</c:v>
                </c:pt>
                <c:pt idx="251">
                  <c:v>114</c:v>
                </c:pt>
                <c:pt idx="252">
                  <c:v>241</c:v>
                </c:pt>
                <c:pt idx="253">
                  <c:v>267</c:v>
                </c:pt>
                <c:pt idx="254">
                  <c:v>45</c:v>
                </c:pt>
                <c:pt idx="255">
                  <c:v>224</c:v>
                </c:pt>
                <c:pt idx="256">
                  <c:v>132</c:v>
                </c:pt>
                <c:pt idx="257">
                  <c:v>268</c:v>
                </c:pt>
                <c:pt idx="258">
                  <c:v>209</c:v>
                </c:pt>
                <c:pt idx="259">
                  <c:v>203</c:v>
                </c:pt>
                <c:pt idx="260">
                  <c:v>174</c:v>
                </c:pt>
                <c:pt idx="261">
                  <c:v>161</c:v>
                </c:pt>
                <c:pt idx="262">
                  <c:v>150</c:v>
                </c:pt>
                <c:pt idx="263">
                  <c:v>235</c:v>
                </c:pt>
                <c:pt idx="264">
                  <c:v>22</c:v>
                </c:pt>
                <c:pt idx="265">
                  <c:v>1</c:v>
                </c:pt>
                <c:pt idx="266">
                  <c:v>12</c:v>
                </c:pt>
                <c:pt idx="267">
                  <c:v>81</c:v>
                </c:pt>
              </c:numCache>
            </c:numRef>
          </c:xVal>
          <c:yVal>
            <c:numRef>
              <c:f>Sheet1!$B$2:$B$269</c:f>
              <c:numCache>
                <c:formatCode>General</c:formatCode>
                <c:ptCount val="268"/>
                <c:pt idx="0">
                  <c:v>209</c:v>
                </c:pt>
                <c:pt idx="1">
                  <c:v>158</c:v>
                </c:pt>
                <c:pt idx="2">
                  <c:v>115</c:v>
                </c:pt>
                <c:pt idx="3">
                  <c:v>134</c:v>
                </c:pt>
                <c:pt idx="4">
                  <c:v>120</c:v>
                </c:pt>
                <c:pt idx="5">
                  <c:v>83</c:v>
                </c:pt>
                <c:pt idx="6">
                  <c:v>90</c:v>
                </c:pt>
                <c:pt idx="7">
                  <c:v>127</c:v>
                </c:pt>
                <c:pt idx="8">
                  <c:v>137</c:v>
                </c:pt>
                <c:pt idx="9">
                  <c:v>171</c:v>
                </c:pt>
                <c:pt idx="10">
                  <c:v>229</c:v>
                </c:pt>
                <c:pt idx="11">
                  <c:v>191</c:v>
                </c:pt>
                <c:pt idx="12">
                  <c:v>173</c:v>
                </c:pt>
                <c:pt idx="13">
                  <c:v>193</c:v>
                </c:pt>
                <c:pt idx="14">
                  <c:v>122</c:v>
                </c:pt>
                <c:pt idx="15">
                  <c:v>204</c:v>
                </c:pt>
                <c:pt idx="16">
                  <c:v>197</c:v>
                </c:pt>
                <c:pt idx="17">
                  <c:v>236</c:v>
                </c:pt>
                <c:pt idx="18">
                  <c:v>246</c:v>
                </c:pt>
                <c:pt idx="19">
                  <c:v>234</c:v>
                </c:pt>
                <c:pt idx="20">
                  <c:v>224</c:v>
                </c:pt>
                <c:pt idx="21">
                  <c:v>195</c:v>
                </c:pt>
                <c:pt idx="22">
                  <c:v>157</c:v>
                </c:pt>
                <c:pt idx="23">
                  <c:v>43</c:v>
                </c:pt>
                <c:pt idx="24">
                  <c:v>21</c:v>
                </c:pt>
                <c:pt idx="25">
                  <c:v>22</c:v>
                </c:pt>
                <c:pt idx="26">
                  <c:v>31</c:v>
                </c:pt>
                <c:pt idx="27">
                  <c:v>15</c:v>
                </c:pt>
                <c:pt idx="28">
                  <c:v>6</c:v>
                </c:pt>
                <c:pt idx="29">
                  <c:v>11</c:v>
                </c:pt>
                <c:pt idx="30">
                  <c:v>12</c:v>
                </c:pt>
                <c:pt idx="31">
                  <c:v>17</c:v>
                </c:pt>
                <c:pt idx="32">
                  <c:v>149</c:v>
                </c:pt>
                <c:pt idx="33">
                  <c:v>186</c:v>
                </c:pt>
                <c:pt idx="34">
                  <c:v>194</c:v>
                </c:pt>
                <c:pt idx="35">
                  <c:v>40</c:v>
                </c:pt>
                <c:pt idx="36">
                  <c:v>26</c:v>
                </c:pt>
                <c:pt idx="37">
                  <c:v>58</c:v>
                </c:pt>
                <c:pt idx="38">
                  <c:v>35</c:v>
                </c:pt>
                <c:pt idx="39">
                  <c:v>152</c:v>
                </c:pt>
                <c:pt idx="40">
                  <c:v>205</c:v>
                </c:pt>
                <c:pt idx="41">
                  <c:v>180</c:v>
                </c:pt>
                <c:pt idx="42">
                  <c:v>187</c:v>
                </c:pt>
                <c:pt idx="43">
                  <c:v>200</c:v>
                </c:pt>
                <c:pt idx="44">
                  <c:v>206</c:v>
                </c:pt>
                <c:pt idx="45">
                  <c:v>214</c:v>
                </c:pt>
                <c:pt idx="46">
                  <c:v>202</c:v>
                </c:pt>
                <c:pt idx="47">
                  <c:v>203</c:v>
                </c:pt>
                <c:pt idx="48">
                  <c:v>228</c:v>
                </c:pt>
                <c:pt idx="49">
                  <c:v>230</c:v>
                </c:pt>
                <c:pt idx="50">
                  <c:v>244</c:v>
                </c:pt>
                <c:pt idx="51">
                  <c:v>245</c:v>
                </c:pt>
                <c:pt idx="52">
                  <c:v>65</c:v>
                </c:pt>
                <c:pt idx="53">
                  <c:v>110</c:v>
                </c:pt>
                <c:pt idx="54">
                  <c:v>96</c:v>
                </c:pt>
                <c:pt idx="55">
                  <c:v>39</c:v>
                </c:pt>
                <c:pt idx="56">
                  <c:v>69</c:v>
                </c:pt>
                <c:pt idx="57">
                  <c:v>38</c:v>
                </c:pt>
                <c:pt idx="58">
                  <c:v>2</c:v>
                </c:pt>
                <c:pt idx="59">
                  <c:v>52</c:v>
                </c:pt>
                <c:pt idx="60">
                  <c:v>51</c:v>
                </c:pt>
                <c:pt idx="61">
                  <c:v>54</c:v>
                </c:pt>
                <c:pt idx="62">
                  <c:v>121</c:v>
                </c:pt>
                <c:pt idx="63">
                  <c:v>97</c:v>
                </c:pt>
                <c:pt idx="64">
                  <c:v>105</c:v>
                </c:pt>
                <c:pt idx="65">
                  <c:v>93</c:v>
                </c:pt>
                <c:pt idx="66">
                  <c:v>73</c:v>
                </c:pt>
                <c:pt idx="67">
                  <c:v>68</c:v>
                </c:pt>
                <c:pt idx="68">
                  <c:v>71</c:v>
                </c:pt>
                <c:pt idx="69">
                  <c:v>41</c:v>
                </c:pt>
                <c:pt idx="70">
                  <c:v>46</c:v>
                </c:pt>
                <c:pt idx="71">
                  <c:v>62</c:v>
                </c:pt>
                <c:pt idx="72">
                  <c:v>47</c:v>
                </c:pt>
                <c:pt idx="73">
                  <c:v>100</c:v>
                </c:pt>
                <c:pt idx="74">
                  <c:v>247</c:v>
                </c:pt>
                <c:pt idx="75">
                  <c:v>128</c:v>
                </c:pt>
                <c:pt idx="76">
                  <c:v>156</c:v>
                </c:pt>
                <c:pt idx="77">
                  <c:v>44</c:v>
                </c:pt>
                <c:pt idx="78">
                  <c:v>42</c:v>
                </c:pt>
                <c:pt idx="79">
                  <c:v>8</c:v>
                </c:pt>
                <c:pt idx="80">
                  <c:v>9</c:v>
                </c:pt>
                <c:pt idx="81">
                  <c:v>13</c:v>
                </c:pt>
                <c:pt idx="82">
                  <c:v>25</c:v>
                </c:pt>
                <c:pt idx="83">
                  <c:v>10</c:v>
                </c:pt>
                <c:pt idx="84">
                  <c:v>20</c:v>
                </c:pt>
                <c:pt idx="85">
                  <c:v>87</c:v>
                </c:pt>
                <c:pt idx="86">
                  <c:v>34</c:v>
                </c:pt>
                <c:pt idx="87">
                  <c:v>99</c:v>
                </c:pt>
                <c:pt idx="88">
                  <c:v>132</c:v>
                </c:pt>
                <c:pt idx="89">
                  <c:v>145</c:v>
                </c:pt>
                <c:pt idx="90">
                  <c:v>182</c:v>
                </c:pt>
                <c:pt idx="91">
                  <c:v>89</c:v>
                </c:pt>
                <c:pt idx="92">
                  <c:v>59</c:v>
                </c:pt>
                <c:pt idx="93">
                  <c:v>28</c:v>
                </c:pt>
                <c:pt idx="94">
                  <c:v>118</c:v>
                </c:pt>
                <c:pt idx="95">
                  <c:v>125</c:v>
                </c:pt>
                <c:pt idx="96">
                  <c:v>175</c:v>
                </c:pt>
                <c:pt idx="97">
                  <c:v>189</c:v>
                </c:pt>
                <c:pt idx="98">
                  <c:v>53</c:v>
                </c:pt>
                <c:pt idx="99">
                  <c:v>92</c:v>
                </c:pt>
                <c:pt idx="100">
                  <c:v>124</c:v>
                </c:pt>
                <c:pt idx="101">
                  <c:v>168</c:v>
                </c:pt>
                <c:pt idx="102">
                  <c:v>154</c:v>
                </c:pt>
                <c:pt idx="103">
                  <c:v>155</c:v>
                </c:pt>
                <c:pt idx="104">
                  <c:v>170</c:v>
                </c:pt>
                <c:pt idx="105">
                  <c:v>176</c:v>
                </c:pt>
                <c:pt idx="106">
                  <c:v>213</c:v>
                </c:pt>
                <c:pt idx="107">
                  <c:v>216</c:v>
                </c:pt>
                <c:pt idx="108">
                  <c:v>225</c:v>
                </c:pt>
                <c:pt idx="109">
                  <c:v>219</c:v>
                </c:pt>
                <c:pt idx="110">
                  <c:v>212</c:v>
                </c:pt>
                <c:pt idx="111">
                  <c:v>141</c:v>
                </c:pt>
                <c:pt idx="112">
                  <c:v>119</c:v>
                </c:pt>
                <c:pt idx="113">
                  <c:v>95</c:v>
                </c:pt>
                <c:pt idx="114">
                  <c:v>165</c:v>
                </c:pt>
                <c:pt idx="115">
                  <c:v>248</c:v>
                </c:pt>
                <c:pt idx="116">
                  <c:v>184</c:v>
                </c:pt>
                <c:pt idx="117">
                  <c:v>249</c:v>
                </c:pt>
                <c:pt idx="118">
                  <c:v>250</c:v>
                </c:pt>
                <c:pt idx="119">
                  <c:v>188</c:v>
                </c:pt>
                <c:pt idx="120">
                  <c:v>140</c:v>
                </c:pt>
                <c:pt idx="121">
                  <c:v>163</c:v>
                </c:pt>
                <c:pt idx="122">
                  <c:v>114</c:v>
                </c:pt>
                <c:pt idx="123">
                  <c:v>251</c:v>
                </c:pt>
                <c:pt idx="124">
                  <c:v>72</c:v>
                </c:pt>
                <c:pt idx="125">
                  <c:v>80</c:v>
                </c:pt>
                <c:pt idx="126">
                  <c:v>85</c:v>
                </c:pt>
                <c:pt idx="127">
                  <c:v>56</c:v>
                </c:pt>
                <c:pt idx="128">
                  <c:v>49</c:v>
                </c:pt>
                <c:pt idx="129">
                  <c:v>101</c:v>
                </c:pt>
                <c:pt idx="130">
                  <c:v>159</c:v>
                </c:pt>
                <c:pt idx="131">
                  <c:v>82</c:v>
                </c:pt>
                <c:pt idx="132">
                  <c:v>108</c:v>
                </c:pt>
                <c:pt idx="133">
                  <c:v>161</c:v>
                </c:pt>
                <c:pt idx="134">
                  <c:v>223</c:v>
                </c:pt>
                <c:pt idx="135">
                  <c:v>239</c:v>
                </c:pt>
                <c:pt idx="136">
                  <c:v>227</c:v>
                </c:pt>
                <c:pt idx="137">
                  <c:v>160</c:v>
                </c:pt>
                <c:pt idx="138">
                  <c:v>136</c:v>
                </c:pt>
                <c:pt idx="139">
                  <c:v>252</c:v>
                </c:pt>
                <c:pt idx="140">
                  <c:v>253</c:v>
                </c:pt>
                <c:pt idx="141">
                  <c:v>254</c:v>
                </c:pt>
                <c:pt idx="142">
                  <c:v>169</c:v>
                </c:pt>
                <c:pt idx="143">
                  <c:v>183</c:v>
                </c:pt>
                <c:pt idx="144">
                  <c:v>164</c:v>
                </c:pt>
                <c:pt idx="145">
                  <c:v>126</c:v>
                </c:pt>
                <c:pt idx="146">
                  <c:v>143</c:v>
                </c:pt>
                <c:pt idx="147">
                  <c:v>123</c:v>
                </c:pt>
                <c:pt idx="148">
                  <c:v>139</c:v>
                </c:pt>
                <c:pt idx="149">
                  <c:v>142</c:v>
                </c:pt>
                <c:pt idx="150">
                  <c:v>29</c:v>
                </c:pt>
                <c:pt idx="151">
                  <c:v>24</c:v>
                </c:pt>
                <c:pt idx="152">
                  <c:v>18</c:v>
                </c:pt>
                <c:pt idx="153">
                  <c:v>50</c:v>
                </c:pt>
                <c:pt idx="154">
                  <c:v>64</c:v>
                </c:pt>
                <c:pt idx="155">
                  <c:v>61</c:v>
                </c:pt>
                <c:pt idx="156">
                  <c:v>178</c:v>
                </c:pt>
                <c:pt idx="157">
                  <c:v>226</c:v>
                </c:pt>
                <c:pt idx="158">
                  <c:v>237</c:v>
                </c:pt>
                <c:pt idx="159">
                  <c:v>235</c:v>
                </c:pt>
                <c:pt idx="160">
                  <c:v>218</c:v>
                </c:pt>
                <c:pt idx="161">
                  <c:v>179</c:v>
                </c:pt>
                <c:pt idx="162">
                  <c:v>211</c:v>
                </c:pt>
                <c:pt idx="163">
                  <c:v>138</c:v>
                </c:pt>
                <c:pt idx="164">
                  <c:v>117</c:v>
                </c:pt>
                <c:pt idx="165">
                  <c:v>63</c:v>
                </c:pt>
                <c:pt idx="166">
                  <c:v>70</c:v>
                </c:pt>
                <c:pt idx="167">
                  <c:v>88</c:v>
                </c:pt>
                <c:pt idx="168">
                  <c:v>77</c:v>
                </c:pt>
                <c:pt idx="169">
                  <c:v>36</c:v>
                </c:pt>
                <c:pt idx="170">
                  <c:v>30</c:v>
                </c:pt>
                <c:pt idx="171">
                  <c:v>33</c:v>
                </c:pt>
                <c:pt idx="172">
                  <c:v>32</c:v>
                </c:pt>
                <c:pt idx="173">
                  <c:v>255</c:v>
                </c:pt>
                <c:pt idx="174">
                  <c:v>111</c:v>
                </c:pt>
                <c:pt idx="175">
                  <c:v>256</c:v>
                </c:pt>
                <c:pt idx="176">
                  <c:v>257</c:v>
                </c:pt>
                <c:pt idx="177">
                  <c:v>112</c:v>
                </c:pt>
                <c:pt idx="178">
                  <c:v>258</c:v>
                </c:pt>
                <c:pt idx="179">
                  <c:v>259</c:v>
                </c:pt>
                <c:pt idx="180">
                  <c:v>260</c:v>
                </c:pt>
                <c:pt idx="181">
                  <c:v>192</c:v>
                </c:pt>
                <c:pt idx="182">
                  <c:v>221</c:v>
                </c:pt>
                <c:pt idx="183">
                  <c:v>220</c:v>
                </c:pt>
                <c:pt idx="184">
                  <c:v>232</c:v>
                </c:pt>
                <c:pt idx="185">
                  <c:v>241</c:v>
                </c:pt>
                <c:pt idx="186">
                  <c:v>201</c:v>
                </c:pt>
                <c:pt idx="187">
                  <c:v>240</c:v>
                </c:pt>
                <c:pt idx="188">
                  <c:v>181</c:v>
                </c:pt>
                <c:pt idx="189">
                  <c:v>167</c:v>
                </c:pt>
                <c:pt idx="190">
                  <c:v>150</c:v>
                </c:pt>
                <c:pt idx="191">
                  <c:v>147</c:v>
                </c:pt>
                <c:pt idx="192">
                  <c:v>60</c:v>
                </c:pt>
                <c:pt idx="193">
                  <c:v>19</c:v>
                </c:pt>
                <c:pt idx="194">
                  <c:v>135</c:v>
                </c:pt>
                <c:pt idx="195">
                  <c:v>45</c:v>
                </c:pt>
                <c:pt idx="196">
                  <c:v>67</c:v>
                </c:pt>
                <c:pt idx="197">
                  <c:v>109</c:v>
                </c:pt>
                <c:pt idx="198">
                  <c:v>104</c:v>
                </c:pt>
                <c:pt idx="199">
                  <c:v>75</c:v>
                </c:pt>
                <c:pt idx="200">
                  <c:v>86</c:v>
                </c:pt>
                <c:pt idx="201">
                  <c:v>1</c:v>
                </c:pt>
                <c:pt idx="202">
                  <c:v>5</c:v>
                </c:pt>
                <c:pt idx="203">
                  <c:v>57</c:v>
                </c:pt>
                <c:pt idx="204">
                  <c:v>4</c:v>
                </c:pt>
                <c:pt idx="205">
                  <c:v>107</c:v>
                </c:pt>
                <c:pt idx="206">
                  <c:v>174</c:v>
                </c:pt>
                <c:pt idx="207">
                  <c:v>177</c:v>
                </c:pt>
                <c:pt idx="208">
                  <c:v>243</c:v>
                </c:pt>
                <c:pt idx="209">
                  <c:v>238</c:v>
                </c:pt>
                <c:pt idx="210">
                  <c:v>261</c:v>
                </c:pt>
                <c:pt idx="211">
                  <c:v>233</c:v>
                </c:pt>
                <c:pt idx="212">
                  <c:v>190</c:v>
                </c:pt>
                <c:pt idx="213">
                  <c:v>172</c:v>
                </c:pt>
                <c:pt idx="214">
                  <c:v>262</c:v>
                </c:pt>
                <c:pt idx="215">
                  <c:v>148</c:v>
                </c:pt>
                <c:pt idx="216">
                  <c:v>113</c:v>
                </c:pt>
                <c:pt idx="217">
                  <c:v>55</c:v>
                </c:pt>
                <c:pt idx="218">
                  <c:v>151</c:v>
                </c:pt>
                <c:pt idx="219">
                  <c:v>210</c:v>
                </c:pt>
                <c:pt idx="220">
                  <c:v>130</c:v>
                </c:pt>
                <c:pt idx="221">
                  <c:v>222</c:v>
                </c:pt>
                <c:pt idx="222">
                  <c:v>106</c:v>
                </c:pt>
                <c:pt idx="223">
                  <c:v>98</c:v>
                </c:pt>
                <c:pt idx="224">
                  <c:v>263</c:v>
                </c:pt>
                <c:pt idx="225">
                  <c:v>264</c:v>
                </c:pt>
                <c:pt idx="226">
                  <c:v>94</c:v>
                </c:pt>
                <c:pt idx="227">
                  <c:v>129</c:v>
                </c:pt>
                <c:pt idx="228">
                  <c:v>131</c:v>
                </c:pt>
                <c:pt idx="229">
                  <c:v>102</c:v>
                </c:pt>
                <c:pt idx="230">
                  <c:v>81</c:v>
                </c:pt>
                <c:pt idx="231">
                  <c:v>27</c:v>
                </c:pt>
                <c:pt idx="232">
                  <c:v>84</c:v>
                </c:pt>
                <c:pt idx="233">
                  <c:v>208</c:v>
                </c:pt>
                <c:pt idx="234">
                  <c:v>162</c:v>
                </c:pt>
                <c:pt idx="235">
                  <c:v>198</c:v>
                </c:pt>
                <c:pt idx="236">
                  <c:v>185</c:v>
                </c:pt>
                <c:pt idx="237">
                  <c:v>48</c:v>
                </c:pt>
                <c:pt idx="238">
                  <c:v>144</c:v>
                </c:pt>
                <c:pt idx="239">
                  <c:v>215</c:v>
                </c:pt>
                <c:pt idx="240">
                  <c:v>91</c:v>
                </c:pt>
                <c:pt idx="241">
                  <c:v>103</c:v>
                </c:pt>
                <c:pt idx="242">
                  <c:v>76</c:v>
                </c:pt>
                <c:pt idx="243">
                  <c:v>79</c:v>
                </c:pt>
                <c:pt idx="244">
                  <c:v>265</c:v>
                </c:pt>
                <c:pt idx="245">
                  <c:v>78</c:v>
                </c:pt>
                <c:pt idx="246">
                  <c:v>207</c:v>
                </c:pt>
                <c:pt idx="247">
                  <c:v>266</c:v>
                </c:pt>
                <c:pt idx="248">
                  <c:v>7</c:v>
                </c:pt>
                <c:pt idx="249">
                  <c:v>23</c:v>
                </c:pt>
                <c:pt idx="250">
                  <c:v>74</c:v>
                </c:pt>
                <c:pt idx="251">
                  <c:v>116</c:v>
                </c:pt>
                <c:pt idx="252">
                  <c:v>242</c:v>
                </c:pt>
                <c:pt idx="253">
                  <c:v>267</c:v>
                </c:pt>
                <c:pt idx="254">
                  <c:v>37</c:v>
                </c:pt>
                <c:pt idx="255">
                  <c:v>217</c:v>
                </c:pt>
                <c:pt idx="256">
                  <c:v>133</c:v>
                </c:pt>
                <c:pt idx="257">
                  <c:v>268</c:v>
                </c:pt>
                <c:pt idx="258">
                  <c:v>199</c:v>
                </c:pt>
                <c:pt idx="259">
                  <c:v>196</c:v>
                </c:pt>
                <c:pt idx="260">
                  <c:v>166</c:v>
                </c:pt>
                <c:pt idx="261">
                  <c:v>153</c:v>
                </c:pt>
                <c:pt idx="262">
                  <c:v>146</c:v>
                </c:pt>
                <c:pt idx="263">
                  <c:v>231</c:v>
                </c:pt>
                <c:pt idx="264">
                  <c:v>16</c:v>
                </c:pt>
                <c:pt idx="265">
                  <c:v>3</c:v>
                </c:pt>
                <c:pt idx="266">
                  <c:v>14</c:v>
                </c:pt>
                <c:pt idx="267">
                  <c:v>66</c:v>
                </c:pt>
              </c:numCache>
            </c:numRef>
          </c:yVal>
          <c:smooth val="0"/>
          <c:extLst>
            <c:ext xmlns:c16="http://schemas.microsoft.com/office/drawing/2014/chart" uri="{C3380CC4-5D6E-409C-BE32-E72D297353CC}">
              <c16:uniqueId val="{00000000-0B41-46F3-A0A4-37EDD418EF8F}"/>
            </c:ext>
          </c:extLst>
        </c:ser>
        <c:dLbls>
          <c:showLegendKey val="0"/>
          <c:showVal val="0"/>
          <c:showCatName val="0"/>
          <c:showSerName val="0"/>
          <c:showPercent val="0"/>
          <c:showBubbleSize val="0"/>
        </c:dLbls>
        <c:axId val="1968281167"/>
        <c:axId val="1872757263"/>
      </c:scatterChart>
      <c:valAx>
        <c:axId val="196828116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72757263"/>
        <c:crosses val="autoZero"/>
        <c:crossBetween val="midCat"/>
      </c:valAx>
      <c:valAx>
        <c:axId val="18727572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6828116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VIII</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tx>
            <c:strRef>
              <c:f>Sheet2!$B$1</c:f>
              <c:strCache>
                <c:ptCount val="1"/>
                <c:pt idx="0">
                  <c:v>order_withpump</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Sheet2!$A$2:$A$269</c:f>
              <c:numCache>
                <c:formatCode>General</c:formatCode>
                <c:ptCount val="268"/>
                <c:pt idx="0">
                  <c:v>227</c:v>
                </c:pt>
                <c:pt idx="1">
                  <c:v>171</c:v>
                </c:pt>
                <c:pt idx="2">
                  <c:v>125</c:v>
                </c:pt>
                <c:pt idx="3">
                  <c:v>141</c:v>
                </c:pt>
                <c:pt idx="4">
                  <c:v>113</c:v>
                </c:pt>
                <c:pt idx="5">
                  <c:v>69</c:v>
                </c:pt>
                <c:pt idx="6">
                  <c:v>73</c:v>
                </c:pt>
                <c:pt idx="7">
                  <c:v>114</c:v>
                </c:pt>
                <c:pt idx="8">
                  <c:v>129</c:v>
                </c:pt>
                <c:pt idx="9">
                  <c:v>181</c:v>
                </c:pt>
                <c:pt idx="10">
                  <c:v>229</c:v>
                </c:pt>
                <c:pt idx="11">
                  <c:v>199</c:v>
                </c:pt>
                <c:pt idx="12">
                  <c:v>182</c:v>
                </c:pt>
                <c:pt idx="13">
                  <c:v>195</c:v>
                </c:pt>
                <c:pt idx="14">
                  <c:v>144</c:v>
                </c:pt>
                <c:pt idx="15">
                  <c:v>222</c:v>
                </c:pt>
                <c:pt idx="16">
                  <c:v>217</c:v>
                </c:pt>
                <c:pt idx="17">
                  <c:v>235</c:v>
                </c:pt>
                <c:pt idx="18">
                  <c:v>243</c:v>
                </c:pt>
                <c:pt idx="19">
                  <c:v>231</c:v>
                </c:pt>
                <c:pt idx="20">
                  <c:v>220</c:v>
                </c:pt>
                <c:pt idx="21">
                  <c:v>194</c:v>
                </c:pt>
                <c:pt idx="22">
                  <c:v>150</c:v>
                </c:pt>
                <c:pt idx="23">
                  <c:v>29</c:v>
                </c:pt>
                <c:pt idx="24">
                  <c:v>15</c:v>
                </c:pt>
                <c:pt idx="25">
                  <c:v>24</c:v>
                </c:pt>
                <c:pt idx="26">
                  <c:v>32</c:v>
                </c:pt>
                <c:pt idx="27">
                  <c:v>2</c:v>
                </c:pt>
                <c:pt idx="28">
                  <c:v>10</c:v>
                </c:pt>
                <c:pt idx="29">
                  <c:v>13</c:v>
                </c:pt>
                <c:pt idx="30">
                  <c:v>21</c:v>
                </c:pt>
                <c:pt idx="31">
                  <c:v>25</c:v>
                </c:pt>
                <c:pt idx="32">
                  <c:v>142</c:v>
                </c:pt>
                <c:pt idx="33">
                  <c:v>176</c:v>
                </c:pt>
                <c:pt idx="34">
                  <c:v>187</c:v>
                </c:pt>
                <c:pt idx="35">
                  <c:v>30</c:v>
                </c:pt>
                <c:pt idx="36">
                  <c:v>18</c:v>
                </c:pt>
                <c:pt idx="37">
                  <c:v>78</c:v>
                </c:pt>
                <c:pt idx="38">
                  <c:v>61</c:v>
                </c:pt>
                <c:pt idx="39">
                  <c:v>148</c:v>
                </c:pt>
                <c:pt idx="40">
                  <c:v>197</c:v>
                </c:pt>
                <c:pt idx="41">
                  <c:v>161</c:v>
                </c:pt>
                <c:pt idx="42">
                  <c:v>186</c:v>
                </c:pt>
                <c:pt idx="43">
                  <c:v>203</c:v>
                </c:pt>
                <c:pt idx="44">
                  <c:v>206</c:v>
                </c:pt>
                <c:pt idx="45">
                  <c:v>216</c:v>
                </c:pt>
                <c:pt idx="46">
                  <c:v>192</c:v>
                </c:pt>
                <c:pt idx="47">
                  <c:v>193</c:v>
                </c:pt>
                <c:pt idx="48">
                  <c:v>219</c:v>
                </c:pt>
                <c:pt idx="49">
                  <c:v>236</c:v>
                </c:pt>
                <c:pt idx="50">
                  <c:v>244</c:v>
                </c:pt>
                <c:pt idx="51">
                  <c:v>245</c:v>
                </c:pt>
                <c:pt idx="52">
                  <c:v>85</c:v>
                </c:pt>
                <c:pt idx="53">
                  <c:v>110</c:v>
                </c:pt>
                <c:pt idx="54">
                  <c:v>83</c:v>
                </c:pt>
                <c:pt idx="55">
                  <c:v>26</c:v>
                </c:pt>
                <c:pt idx="56">
                  <c:v>52</c:v>
                </c:pt>
                <c:pt idx="57">
                  <c:v>33</c:v>
                </c:pt>
                <c:pt idx="58">
                  <c:v>5</c:v>
                </c:pt>
                <c:pt idx="59">
                  <c:v>50</c:v>
                </c:pt>
                <c:pt idx="60">
                  <c:v>46</c:v>
                </c:pt>
                <c:pt idx="61">
                  <c:v>60</c:v>
                </c:pt>
                <c:pt idx="62">
                  <c:v>121</c:v>
                </c:pt>
                <c:pt idx="63">
                  <c:v>95</c:v>
                </c:pt>
                <c:pt idx="64">
                  <c:v>104</c:v>
                </c:pt>
                <c:pt idx="65">
                  <c:v>81</c:v>
                </c:pt>
                <c:pt idx="66">
                  <c:v>59</c:v>
                </c:pt>
                <c:pt idx="67">
                  <c:v>47</c:v>
                </c:pt>
                <c:pt idx="68">
                  <c:v>58</c:v>
                </c:pt>
                <c:pt idx="69">
                  <c:v>41</c:v>
                </c:pt>
                <c:pt idx="70">
                  <c:v>51</c:v>
                </c:pt>
                <c:pt idx="71">
                  <c:v>68</c:v>
                </c:pt>
                <c:pt idx="72">
                  <c:v>65</c:v>
                </c:pt>
                <c:pt idx="73">
                  <c:v>105</c:v>
                </c:pt>
                <c:pt idx="74">
                  <c:v>246</c:v>
                </c:pt>
                <c:pt idx="75">
                  <c:v>140</c:v>
                </c:pt>
                <c:pt idx="76">
                  <c:v>180</c:v>
                </c:pt>
                <c:pt idx="77">
                  <c:v>31</c:v>
                </c:pt>
                <c:pt idx="78">
                  <c:v>44</c:v>
                </c:pt>
                <c:pt idx="79">
                  <c:v>4</c:v>
                </c:pt>
                <c:pt idx="80">
                  <c:v>3</c:v>
                </c:pt>
                <c:pt idx="81">
                  <c:v>12</c:v>
                </c:pt>
                <c:pt idx="82">
                  <c:v>22</c:v>
                </c:pt>
                <c:pt idx="83">
                  <c:v>11</c:v>
                </c:pt>
                <c:pt idx="84">
                  <c:v>23</c:v>
                </c:pt>
                <c:pt idx="85">
                  <c:v>87</c:v>
                </c:pt>
                <c:pt idx="86">
                  <c:v>40</c:v>
                </c:pt>
                <c:pt idx="87">
                  <c:v>102</c:v>
                </c:pt>
                <c:pt idx="88">
                  <c:v>143</c:v>
                </c:pt>
                <c:pt idx="89">
                  <c:v>149</c:v>
                </c:pt>
                <c:pt idx="90">
                  <c:v>184</c:v>
                </c:pt>
                <c:pt idx="91">
                  <c:v>101</c:v>
                </c:pt>
                <c:pt idx="92">
                  <c:v>84</c:v>
                </c:pt>
                <c:pt idx="93">
                  <c:v>34</c:v>
                </c:pt>
                <c:pt idx="94">
                  <c:v>119</c:v>
                </c:pt>
                <c:pt idx="95">
                  <c:v>126</c:v>
                </c:pt>
                <c:pt idx="96">
                  <c:v>167</c:v>
                </c:pt>
                <c:pt idx="97">
                  <c:v>185</c:v>
                </c:pt>
                <c:pt idx="98">
                  <c:v>64</c:v>
                </c:pt>
                <c:pt idx="99">
                  <c:v>103</c:v>
                </c:pt>
                <c:pt idx="100">
                  <c:v>131</c:v>
                </c:pt>
                <c:pt idx="101">
                  <c:v>164</c:v>
                </c:pt>
                <c:pt idx="102">
                  <c:v>152</c:v>
                </c:pt>
                <c:pt idx="103">
                  <c:v>151</c:v>
                </c:pt>
                <c:pt idx="104">
                  <c:v>156</c:v>
                </c:pt>
                <c:pt idx="105">
                  <c:v>174</c:v>
                </c:pt>
                <c:pt idx="106">
                  <c:v>204</c:v>
                </c:pt>
                <c:pt idx="107">
                  <c:v>210</c:v>
                </c:pt>
                <c:pt idx="108">
                  <c:v>224</c:v>
                </c:pt>
                <c:pt idx="109">
                  <c:v>215</c:v>
                </c:pt>
                <c:pt idx="110">
                  <c:v>208</c:v>
                </c:pt>
                <c:pt idx="111">
                  <c:v>147</c:v>
                </c:pt>
                <c:pt idx="112">
                  <c:v>128</c:v>
                </c:pt>
                <c:pt idx="113">
                  <c:v>99</c:v>
                </c:pt>
                <c:pt idx="114">
                  <c:v>170</c:v>
                </c:pt>
                <c:pt idx="115">
                  <c:v>247</c:v>
                </c:pt>
                <c:pt idx="116">
                  <c:v>160</c:v>
                </c:pt>
                <c:pt idx="117">
                  <c:v>248</c:v>
                </c:pt>
                <c:pt idx="118">
                  <c:v>249</c:v>
                </c:pt>
                <c:pt idx="119">
                  <c:v>172</c:v>
                </c:pt>
                <c:pt idx="120">
                  <c:v>127</c:v>
                </c:pt>
                <c:pt idx="121">
                  <c:v>159</c:v>
                </c:pt>
                <c:pt idx="122">
                  <c:v>112</c:v>
                </c:pt>
                <c:pt idx="123">
                  <c:v>250</c:v>
                </c:pt>
                <c:pt idx="124">
                  <c:v>70</c:v>
                </c:pt>
                <c:pt idx="125">
                  <c:v>80</c:v>
                </c:pt>
                <c:pt idx="126">
                  <c:v>67</c:v>
                </c:pt>
                <c:pt idx="127">
                  <c:v>36</c:v>
                </c:pt>
                <c:pt idx="128">
                  <c:v>53</c:v>
                </c:pt>
                <c:pt idx="129">
                  <c:v>89</c:v>
                </c:pt>
                <c:pt idx="130">
                  <c:v>158</c:v>
                </c:pt>
                <c:pt idx="131">
                  <c:v>90</c:v>
                </c:pt>
                <c:pt idx="132">
                  <c:v>108</c:v>
                </c:pt>
                <c:pt idx="133">
                  <c:v>162</c:v>
                </c:pt>
                <c:pt idx="134">
                  <c:v>225</c:v>
                </c:pt>
                <c:pt idx="135">
                  <c:v>242</c:v>
                </c:pt>
                <c:pt idx="136">
                  <c:v>232</c:v>
                </c:pt>
                <c:pt idx="137">
                  <c:v>169</c:v>
                </c:pt>
                <c:pt idx="138">
                  <c:v>137</c:v>
                </c:pt>
                <c:pt idx="139">
                  <c:v>251</c:v>
                </c:pt>
                <c:pt idx="140">
                  <c:v>252</c:v>
                </c:pt>
                <c:pt idx="141">
                  <c:v>253</c:v>
                </c:pt>
                <c:pt idx="142">
                  <c:v>179</c:v>
                </c:pt>
                <c:pt idx="143">
                  <c:v>201</c:v>
                </c:pt>
                <c:pt idx="144">
                  <c:v>177</c:v>
                </c:pt>
                <c:pt idx="145">
                  <c:v>124</c:v>
                </c:pt>
                <c:pt idx="146">
                  <c:v>138</c:v>
                </c:pt>
                <c:pt idx="147">
                  <c:v>122</c:v>
                </c:pt>
                <c:pt idx="148">
                  <c:v>133</c:v>
                </c:pt>
                <c:pt idx="149">
                  <c:v>132</c:v>
                </c:pt>
                <c:pt idx="150">
                  <c:v>28</c:v>
                </c:pt>
                <c:pt idx="151">
                  <c:v>20</c:v>
                </c:pt>
                <c:pt idx="152">
                  <c:v>17</c:v>
                </c:pt>
                <c:pt idx="153">
                  <c:v>35</c:v>
                </c:pt>
                <c:pt idx="154">
                  <c:v>71</c:v>
                </c:pt>
                <c:pt idx="155">
                  <c:v>72</c:v>
                </c:pt>
                <c:pt idx="156">
                  <c:v>175</c:v>
                </c:pt>
                <c:pt idx="157">
                  <c:v>233</c:v>
                </c:pt>
                <c:pt idx="158">
                  <c:v>239</c:v>
                </c:pt>
                <c:pt idx="159">
                  <c:v>234</c:v>
                </c:pt>
                <c:pt idx="160">
                  <c:v>212</c:v>
                </c:pt>
                <c:pt idx="161">
                  <c:v>183</c:v>
                </c:pt>
                <c:pt idx="162">
                  <c:v>207</c:v>
                </c:pt>
                <c:pt idx="163">
                  <c:v>135</c:v>
                </c:pt>
                <c:pt idx="164">
                  <c:v>117</c:v>
                </c:pt>
                <c:pt idx="165">
                  <c:v>56</c:v>
                </c:pt>
                <c:pt idx="166">
                  <c:v>63</c:v>
                </c:pt>
                <c:pt idx="167">
                  <c:v>76</c:v>
                </c:pt>
                <c:pt idx="168">
                  <c:v>75</c:v>
                </c:pt>
                <c:pt idx="169">
                  <c:v>57</c:v>
                </c:pt>
                <c:pt idx="170">
                  <c:v>45</c:v>
                </c:pt>
                <c:pt idx="171">
                  <c:v>42</c:v>
                </c:pt>
                <c:pt idx="172">
                  <c:v>39</c:v>
                </c:pt>
                <c:pt idx="173">
                  <c:v>254</c:v>
                </c:pt>
                <c:pt idx="174">
                  <c:v>107</c:v>
                </c:pt>
                <c:pt idx="175">
                  <c:v>255</c:v>
                </c:pt>
                <c:pt idx="176">
                  <c:v>256</c:v>
                </c:pt>
                <c:pt idx="177">
                  <c:v>109</c:v>
                </c:pt>
                <c:pt idx="178">
                  <c:v>257</c:v>
                </c:pt>
                <c:pt idx="179">
                  <c:v>258</c:v>
                </c:pt>
                <c:pt idx="180">
                  <c:v>259</c:v>
                </c:pt>
                <c:pt idx="181">
                  <c:v>178</c:v>
                </c:pt>
                <c:pt idx="182">
                  <c:v>214</c:v>
                </c:pt>
                <c:pt idx="183">
                  <c:v>209</c:v>
                </c:pt>
                <c:pt idx="184">
                  <c:v>223</c:v>
                </c:pt>
                <c:pt idx="185">
                  <c:v>240</c:v>
                </c:pt>
                <c:pt idx="186">
                  <c:v>200</c:v>
                </c:pt>
                <c:pt idx="187">
                  <c:v>237</c:v>
                </c:pt>
                <c:pt idx="188">
                  <c:v>165</c:v>
                </c:pt>
                <c:pt idx="189">
                  <c:v>155</c:v>
                </c:pt>
                <c:pt idx="190">
                  <c:v>146</c:v>
                </c:pt>
                <c:pt idx="191">
                  <c:v>145</c:v>
                </c:pt>
                <c:pt idx="192">
                  <c:v>37</c:v>
                </c:pt>
                <c:pt idx="193">
                  <c:v>19</c:v>
                </c:pt>
                <c:pt idx="194">
                  <c:v>130</c:v>
                </c:pt>
                <c:pt idx="195">
                  <c:v>43</c:v>
                </c:pt>
                <c:pt idx="196">
                  <c:v>88</c:v>
                </c:pt>
                <c:pt idx="197">
                  <c:v>115</c:v>
                </c:pt>
                <c:pt idx="198">
                  <c:v>111</c:v>
                </c:pt>
                <c:pt idx="199">
                  <c:v>93</c:v>
                </c:pt>
                <c:pt idx="200">
                  <c:v>94</c:v>
                </c:pt>
                <c:pt idx="201">
                  <c:v>7</c:v>
                </c:pt>
                <c:pt idx="202">
                  <c:v>6</c:v>
                </c:pt>
                <c:pt idx="203">
                  <c:v>79</c:v>
                </c:pt>
                <c:pt idx="204">
                  <c:v>8</c:v>
                </c:pt>
                <c:pt idx="205">
                  <c:v>98</c:v>
                </c:pt>
                <c:pt idx="206">
                  <c:v>163</c:v>
                </c:pt>
                <c:pt idx="207">
                  <c:v>166</c:v>
                </c:pt>
                <c:pt idx="208">
                  <c:v>260</c:v>
                </c:pt>
                <c:pt idx="209">
                  <c:v>238</c:v>
                </c:pt>
                <c:pt idx="210">
                  <c:v>261</c:v>
                </c:pt>
                <c:pt idx="211">
                  <c:v>230</c:v>
                </c:pt>
                <c:pt idx="212">
                  <c:v>188</c:v>
                </c:pt>
                <c:pt idx="213">
                  <c:v>191</c:v>
                </c:pt>
                <c:pt idx="214">
                  <c:v>262</c:v>
                </c:pt>
                <c:pt idx="215">
                  <c:v>157</c:v>
                </c:pt>
                <c:pt idx="216">
                  <c:v>123</c:v>
                </c:pt>
                <c:pt idx="217">
                  <c:v>55</c:v>
                </c:pt>
                <c:pt idx="218">
                  <c:v>153</c:v>
                </c:pt>
                <c:pt idx="219">
                  <c:v>205</c:v>
                </c:pt>
                <c:pt idx="220">
                  <c:v>134</c:v>
                </c:pt>
                <c:pt idx="221">
                  <c:v>221</c:v>
                </c:pt>
                <c:pt idx="222">
                  <c:v>100</c:v>
                </c:pt>
                <c:pt idx="223">
                  <c:v>96</c:v>
                </c:pt>
                <c:pt idx="224">
                  <c:v>263</c:v>
                </c:pt>
                <c:pt idx="225">
                  <c:v>264</c:v>
                </c:pt>
                <c:pt idx="226">
                  <c:v>97</c:v>
                </c:pt>
                <c:pt idx="227">
                  <c:v>116</c:v>
                </c:pt>
                <c:pt idx="228">
                  <c:v>118</c:v>
                </c:pt>
                <c:pt idx="229">
                  <c:v>106</c:v>
                </c:pt>
                <c:pt idx="230">
                  <c:v>62</c:v>
                </c:pt>
                <c:pt idx="231">
                  <c:v>16</c:v>
                </c:pt>
                <c:pt idx="232">
                  <c:v>91</c:v>
                </c:pt>
                <c:pt idx="233">
                  <c:v>198</c:v>
                </c:pt>
                <c:pt idx="234">
                  <c:v>168</c:v>
                </c:pt>
                <c:pt idx="235">
                  <c:v>202</c:v>
                </c:pt>
                <c:pt idx="236">
                  <c:v>189</c:v>
                </c:pt>
                <c:pt idx="237">
                  <c:v>74</c:v>
                </c:pt>
                <c:pt idx="238">
                  <c:v>139</c:v>
                </c:pt>
                <c:pt idx="239">
                  <c:v>211</c:v>
                </c:pt>
                <c:pt idx="240">
                  <c:v>77</c:v>
                </c:pt>
                <c:pt idx="241">
                  <c:v>92</c:v>
                </c:pt>
                <c:pt idx="242">
                  <c:v>49</c:v>
                </c:pt>
                <c:pt idx="243">
                  <c:v>54</c:v>
                </c:pt>
                <c:pt idx="244">
                  <c:v>265</c:v>
                </c:pt>
                <c:pt idx="245">
                  <c:v>82</c:v>
                </c:pt>
                <c:pt idx="246">
                  <c:v>196</c:v>
                </c:pt>
                <c:pt idx="247">
                  <c:v>266</c:v>
                </c:pt>
                <c:pt idx="248">
                  <c:v>9</c:v>
                </c:pt>
                <c:pt idx="249">
                  <c:v>38</c:v>
                </c:pt>
                <c:pt idx="250">
                  <c:v>66</c:v>
                </c:pt>
                <c:pt idx="251">
                  <c:v>120</c:v>
                </c:pt>
                <c:pt idx="252">
                  <c:v>241</c:v>
                </c:pt>
                <c:pt idx="253">
                  <c:v>267</c:v>
                </c:pt>
                <c:pt idx="254">
                  <c:v>48</c:v>
                </c:pt>
                <c:pt idx="255">
                  <c:v>226</c:v>
                </c:pt>
                <c:pt idx="256">
                  <c:v>136</c:v>
                </c:pt>
                <c:pt idx="257">
                  <c:v>268</c:v>
                </c:pt>
                <c:pt idx="258">
                  <c:v>218</c:v>
                </c:pt>
                <c:pt idx="259">
                  <c:v>213</c:v>
                </c:pt>
                <c:pt idx="260">
                  <c:v>190</c:v>
                </c:pt>
                <c:pt idx="261">
                  <c:v>173</c:v>
                </c:pt>
                <c:pt idx="262">
                  <c:v>154</c:v>
                </c:pt>
                <c:pt idx="263">
                  <c:v>228</c:v>
                </c:pt>
                <c:pt idx="264">
                  <c:v>27</c:v>
                </c:pt>
                <c:pt idx="265">
                  <c:v>1</c:v>
                </c:pt>
                <c:pt idx="266">
                  <c:v>14</c:v>
                </c:pt>
                <c:pt idx="267">
                  <c:v>86</c:v>
                </c:pt>
              </c:numCache>
            </c:numRef>
          </c:xVal>
          <c:yVal>
            <c:numRef>
              <c:f>Sheet2!$B$2:$B$269</c:f>
              <c:numCache>
                <c:formatCode>General</c:formatCode>
                <c:ptCount val="268"/>
                <c:pt idx="0">
                  <c:v>210</c:v>
                </c:pt>
                <c:pt idx="1">
                  <c:v>155</c:v>
                </c:pt>
                <c:pt idx="2">
                  <c:v>116</c:v>
                </c:pt>
                <c:pt idx="3">
                  <c:v>135</c:v>
                </c:pt>
                <c:pt idx="4">
                  <c:v>115</c:v>
                </c:pt>
                <c:pt idx="5">
                  <c:v>67</c:v>
                </c:pt>
                <c:pt idx="6">
                  <c:v>72</c:v>
                </c:pt>
                <c:pt idx="7">
                  <c:v>112</c:v>
                </c:pt>
                <c:pt idx="8">
                  <c:v>129</c:v>
                </c:pt>
                <c:pt idx="9">
                  <c:v>173</c:v>
                </c:pt>
                <c:pt idx="10">
                  <c:v>231</c:v>
                </c:pt>
                <c:pt idx="11">
                  <c:v>197</c:v>
                </c:pt>
                <c:pt idx="12">
                  <c:v>177</c:v>
                </c:pt>
                <c:pt idx="13">
                  <c:v>198</c:v>
                </c:pt>
                <c:pt idx="14">
                  <c:v>127</c:v>
                </c:pt>
                <c:pt idx="15">
                  <c:v>208</c:v>
                </c:pt>
                <c:pt idx="16">
                  <c:v>200</c:v>
                </c:pt>
                <c:pt idx="17">
                  <c:v>236</c:v>
                </c:pt>
                <c:pt idx="18">
                  <c:v>246</c:v>
                </c:pt>
                <c:pt idx="19">
                  <c:v>229</c:v>
                </c:pt>
                <c:pt idx="20">
                  <c:v>221</c:v>
                </c:pt>
                <c:pt idx="21">
                  <c:v>188</c:v>
                </c:pt>
                <c:pt idx="22">
                  <c:v>148</c:v>
                </c:pt>
                <c:pt idx="23">
                  <c:v>31</c:v>
                </c:pt>
                <c:pt idx="24">
                  <c:v>16</c:v>
                </c:pt>
                <c:pt idx="25">
                  <c:v>21</c:v>
                </c:pt>
                <c:pt idx="26">
                  <c:v>27</c:v>
                </c:pt>
                <c:pt idx="27">
                  <c:v>7</c:v>
                </c:pt>
                <c:pt idx="28">
                  <c:v>8</c:v>
                </c:pt>
                <c:pt idx="29">
                  <c:v>12</c:v>
                </c:pt>
                <c:pt idx="30">
                  <c:v>14</c:v>
                </c:pt>
                <c:pt idx="31">
                  <c:v>19</c:v>
                </c:pt>
                <c:pt idx="32">
                  <c:v>147</c:v>
                </c:pt>
                <c:pt idx="33">
                  <c:v>184</c:v>
                </c:pt>
                <c:pt idx="34">
                  <c:v>192</c:v>
                </c:pt>
                <c:pt idx="35">
                  <c:v>35</c:v>
                </c:pt>
                <c:pt idx="36">
                  <c:v>23</c:v>
                </c:pt>
                <c:pt idx="37">
                  <c:v>71</c:v>
                </c:pt>
                <c:pt idx="38">
                  <c:v>36</c:v>
                </c:pt>
                <c:pt idx="39">
                  <c:v>152</c:v>
                </c:pt>
                <c:pt idx="40">
                  <c:v>204</c:v>
                </c:pt>
                <c:pt idx="41">
                  <c:v>174</c:v>
                </c:pt>
                <c:pt idx="42">
                  <c:v>180</c:v>
                </c:pt>
                <c:pt idx="43">
                  <c:v>195</c:v>
                </c:pt>
                <c:pt idx="44">
                  <c:v>201</c:v>
                </c:pt>
                <c:pt idx="45">
                  <c:v>209</c:v>
                </c:pt>
                <c:pt idx="46">
                  <c:v>196</c:v>
                </c:pt>
                <c:pt idx="47">
                  <c:v>199</c:v>
                </c:pt>
                <c:pt idx="48">
                  <c:v>224</c:v>
                </c:pt>
                <c:pt idx="49">
                  <c:v>230</c:v>
                </c:pt>
                <c:pt idx="50">
                  <c:v>241</c:v>
                </c:pt>
                <c:pt idx="51">
                  <c:v>243</c:v>
                </c:pt>
                <c:pt idx="52">
                  <c:v>77</c:v>
                </c:pt>
                <c:pt idx="53">
                  <c:v>107</c:v>
                </c:pt>
                <c:pt idx="54">
                  <c:v>86</c:v>
                </c:pt>
                <c:pt idx="55">
                  <c:v>30</c:v>
                </c:pt>
                <c:pt idx="56">
                  <c:v>57</c:v>
                </c:pt>
                <c:pt idx="57">
                  <c:v>37</c:v>
                </c:pt>
                <c:pt idx="58">
                  <c:v>2</c:v>
                </c:pt>
                <c:pt idx="59">
                  <c:v>61</c:v>
                </c:pt>
                <c:pt idx="60">
                  <c:v>56</c:v>
                </c:pt>
                <c:pt idx="61">
                  <c:v>64</c:v>
                </c:pt>
                <c:pt idx="62">
                  <c:v>123</c:v>
                </c:pt>
                <c:pt idx="63">
                  <c:v>93</c:v>
                </c:pt>
                <c:pt idx="64">
                  <c:v>105</c:v>
                </c:pt>
                <c:pt idx="65">
                  <c:v>83</c:v>
                </c:pt>
                <c:pt idx="66">
                  <c:v>55</c:v>
                </c:pt>
                <c:pt idx="67">
                  <c:v>49</c:v>
                </c:pt>
                <c:pt idx="68">
                  <c:v>52</c:v>
                </c:pt>
                <c:pt idx="69">
                  <c:v>32</c:v>
                </c:pt>
                <c:pt idx="70">
                  <c:v>39</c:v>
                </c:pt>
                <c:pt idx="71">
                  <c:v>46</c:v>
                </c:pt>
                <c:pt idx="72">
                  <c:v>41</c:v>
                </c:pt>
                <c:pt idx="73">
                  <c:v>87</c:v>
                </c:pt>
                <c:pt idx="74">
                  <c:v>247</c:v>
                </c:pt>
                <c:pt idx="75">
                  <c:v>122</c:v>
                </c:pt>
                <c:pt idx="76">
                  <c:v>157</c:v>
                </c:pt>
                <c:pt idx="77">
                  <c:v>34</c:v>
                </c:pt>
                <c:pt idx="78">
                  <c:v>50</c:v>
                </c:pt>
                <c:pt idx="79">
                  <c:v>10</c:v>
                </c:pt>
                <c:pt idx="80">
                  <c:v>9</c:v>
                </c:pt>
                <c:pt idx="81">
                  <c:v>13</c:v>
                </c:pt>
                <c:pt idx="82">
                  <c:v>26</c:v>
                </c:pt>
                <c:pt idx="83">
                  <c:v>11</c:v>
                </c:pt>
                <c:pt idx="84">
                  <c:v>24</c:v>
                </c:pt>
                <c:pt idx="85">
                  <c:v>91</c:v>
                </c:pt>
                <c:pt idx="86">
                  <c:v>44</c:v>
                </c:pt>
                <c:pt idx="87">
                  <c:v>102</c:v>
                </c:pt>
                <c:pt idx="88">
                  <c:v>137</c:v>
                </c:pt>
                <c:pt idx="89">
                  <c:v>149</c:v>
                </c:pt>
                <c:pt idx="90">
                  <c:v>186</c:v>
                </c:pt>
                <c:pt idx="91">
                  <c:v>97</c:v>
                </c:pt>
                <c:pt idx="92">
                  <c:v>76</c:v>
                </c:pt>
                <c:pt idx="93">
                  <c:v>29</c:v>
                </c:pt>
                <c:pt idx="94">
                  <c:v>119</c:v>
                </c:pt>
                <c:pt idx="95">
                  <c:v>126</c:v>
                </c:pt>
                <c:pt idx="96">
                  <c:v>176</c:v>
                </c:pt>
                <c:pt idx="97">
                  <c:v>193</c:v>
                </c:pt>
                <c:pt idx="98">
                  <c:v>58</c:v>
                </c:pt>
                <c:pt idx="99">
                  <c:v>99</c:v>
                </c:pt>
                <c:pt idx="100">
                  <c:v>130</c:v>
                </c:pt>
                <c:pt idx="101">
                  <c:v>175</c:v>
                </c:pt>
                <c:pt idx="102">
                  <c:v>159</c:v>
                </c:pt>
                <c:pt idx="103">
                  <c:v>158</c:v>
                </c:pt>
                <c:pt idx="104">
                  <c:v>172</c:v>
                </c:pt>
                <c:pt idx="105">
                  <c:v>178</c:v>
                </c:pt>
                <c:pt idx="106">
                  <c:v>212</c:v>
                </c:pt>
                <c:pt idx="107">
                  <c:v>215</c:v>
                </c:pt>
                <c:pt idx="108">
                  <c:v>223</c:v>
                </c:pt>
                <c:pt idx="109">
                  <c:v>218</c:v>
                </c:pt>
                <c:pt idx="110">
                  <c:v>213</c:v>
                </c:pt>
                <c:pt idx="111">
                  <c:v>144</c:v>
                </c:pt>
                <c:pt idx="112">
                  <c:v>121</c:v>
                </c:pt>
                <c:pt idx="113">
                  <c:v>98</c:v>
                </c:pt>
                <c:pt idx="114">
                  <c:v>171</c:v>
                </c:pt>
                <c:pt idx="115">
                  <c:v>248</c:v>
                </c:pt>
                <c:pt idx="116">
                  <c:v>183</c:v>
                </c:pt>
                <c:pt idx="117">
                  <c:v>249</c:v>
                </c:pt>
                <c:pt idx="118">
                  <c:v>250</c:v>
                </c:pt>
                <c:pt idx="119">
                  <c:v>187</c:v>
                </c:pt>
                <c:pt idx="120">
                  <c:v>142</c:v>
                </c:pt>
                <c:pt idx="121">
                  <c:v>164</c:v>
                </c:pt>
                <c:pt idx="122">
                  <c:v>114</c:v>
                </c:pt>
                <c:pt idx="123">
                  <c:v>251</c:v>
                </c:pt>
                <c:pt idx="124">
                  <c:v>79</c:v>
                </c:pt>
                <c:pt idx="125">
                  <c:v>80</c:v>
                </c:pt>
                <c:pt idx="126">
                  <c:v>78</c:v>
                </c:pt>
                <c:pt idx="127">
                  <c:v>51</c:v>
                </c:pt>
                <c:pt idx="128">
                  <c:v>54</c:v>
                </c:pt>
                <c:pt idx="129">
                  <c:v>95</c:v>
                </c:pt>
                <c:pt idx="130">
                  <c:v>161</c:v>
                </c:pt>
                <c:pt idx="131">
                  <c:v>88</c:v>
                </c:pt>
                <c:pt idx="132">
                  <c:v>108</c:v>
                </c:pt>
                <c:pt idx="133">
                  <c:v>165</c:v>
                </c:pt>
                <c:pt idx="134">
                  <c:v>227</c:v>
                </c:pt>
                <c:pt idx="135">
                  <c:v>242</c:v>
                </c:pt>
                <c:pt idx="136">
                  <c:v>234</c:v>
                </c:pt>
                <c:pt idx="137">
                  <c:v>166</c:v>
                </c:pt>
                <c:pt idx="138">
                  <c:v>145</c:v>
                </c:pt>
                <c:pt idx="139">
                  <c:v>252</c:v>
                </c:pt>
                <c:pt idx="140">
                  <c:v>253</c:v>
                </c:pt>
                <c:pt idx="141">
                  <c:v>254</c:v>
                </c:pt>
                <c:pt idx="142">
                  <c:v>163</c:v>
                </c:pt>
                <c:pt idx="143">
                  <c:v>185</c:v>
                </c:pt>
                <c:pt idx="144">
                  <c:v>162</c:v>
                </c:pt>
                <c:pt idx="145">
                  <c:v>125</c:v>
                </c:pt>
                <c:pt idx="146">
                  <c:v>138</c:v>
                </c:pt>
                <c:pt idx="147">
                  <c:v>124</c:v>
                </c:pt>
                <c:pt idx="148">
                  <c:v>139</c:v>
                </c:pt>
                <c:pt idx="149">
                  <c:v>140</c:v>
                </c:pt>
                <c:pt idx="150">
                  <c:v>33</c:v>
                </c:pt>
                <c:pt idx="151">
                  <c:v>25</c:v>
                </c:pt>
                <c:pt idx="152">
                  <c:v>22</c:v>
                </c:pt>
                <c:pt idx="153">
                  <c:v>43</c:v>
                </c:pt>
                <c:pt idx="154">
                  <c:v>70</c:v>
                </c:pt>
                <c:pt idx="155">
                  <c:v>69</c:v>
                </c:pt>
                <c:pt idx="156">
                  <c:v>181</c:v>
                </c:pt>
                <c:pt idx="157">
                  <c:v>232</c:v>
                </c:pt>
                <c:pt idx="158">
                  <c:v>240</c:v>
                </c:pt>
                <c:pt idx="159">
                  <c:v>235</c:v>
                </c:pt>
                <c:pt idx="160">
                  <c:v>222</c:v>
                </c:pt>
                <c:pt idx="161">
                  <c:v>182</c:v>
                </c:pt>
                <c:pt idx="162">
                  <c:v>214</c:v>
                </c:pt>
                <c:pt idx="163">
                  <c:v>136</c:v>
                </c:pt>
                <c:pt idx="164">
                  <c:v>118</c:v>
                </c:pt>
                <c:pt idx="165">
                  <c:v>62</c:v>
                </c:pt>
                <c:pt idx="166">
                  <c:v>66</c:v>
                </c:pt>
                <c:pt idx="167">
                  <c:v>82</c:v>
                </c:pt>
                <c:pt idx="168">
                  <c:v>74</c:v>
                </c:pt>
                <c:pt idx="169">
                  <c:v>48</c:v>
                </c:pt>
                <c:pt idx="170">
                  <c:v>40</c:v>
                </c:pt>
                <c:pt idx="171">
                  <c:v>42</c:v>
                </c:pt>
                <c:pt idx="172">
                  <c:v>38</c:v>
                </c:pt>
                <c:pt idx="173">
                  <c:v>255</c:v>
                </c:pt>
                <c:pt idx="174">
                  <c:v>109</c:v>
                </c:pt>
                <c:pt idx="175">
                  <c:v>256</c:v>
                </c:pt>
                <c:pt idx="176">
                  <c:v>257</c:v>
                </c:pt>
                <c:pt idx="177">
                  <c:v>120</c:v>
                </c:pt>
                <c:pt idx="178">
                  <c:v>258</c:v>
                </c:pt>
                <c:pt idx="179">
                  <c:v>259</c:v>
                </c:pt>
                <c:pt idx="180">
                  <c:v>260</c:v>
                </c:pt>
                <c:pt idx="181">
                  <c:v>191</c:v>
                </c:pt>
                <c:pt idx="182">
                  <c:v>219</c:v>
                </c:pt>
                <c:pt idx="183">
                  <c:v>216</c:v>
                </c:pt>
                <c:pt idx="184">
                  <c:v>226</c:v>
                </c:pt>
                <c:pt idx="185">
                  <c:v>239</c:v>
                </c:pt>
                <c:pt idx="186">
                  <c:v>194</c:v>
                </c:pt>
                <c:pt idx="187">
                  <c:v>237</c:v>
                </c:pt>
                <c:pt idx="188">
                  <c:v>179</c:v>
                </c:pt>
                <c:pt idx="189">
                  <c:v>168</c:v>
                </c:pt>
                <c:pt idx="190">
                  <c:v>151</c:v>
                </c:pt>
                <c:pt idx="191">
                  <c:v>150</c:v>
                </c:pt>
                <c:pt idx="192">
                  <c:v>53</c:v>
                </c:pt>
                <c:pt idx="193">
                  <c:v>17</c:v>
                </c:pt>
                <c:pt idx="194">
                  <c:v>133</c:v>
                </c:pt>
                <c:pt idx="195">
                  <c:v>45</c:v>
                </c:pt>
                <c:pt idx="196">
                  <c:v>85</c:v>
                </c:pt>
                <c:pt idx="197">
                  <c:v>113</c:v>
                </c:pt>
                <c:pt idx="198">
                  <c:v>111</c:v>
                </c:pt>
                <c:pt idx="199">
                  <c:v>89</c:v>
                </c:pt>
                <c:pt idx="200">
                  <c:v>94</c:v>
                </c:pt>
                <c:pt idx="201">
                  <c:v>1</c:v>
                </c:pt>
                <c:pt idx="202">
                  <c:v>5</c:v>
                </c:pt>
                <c:pt idx="203">
                  <c:v>75</c:v>
                </c:pt>
                <c:pt idx="204">
                  <c:v>3</c:v>
                </c:pt>
                <c:pt idx="205">
                  <c:v>103</c:v>
                </c:pt>
                <c:pt idx="206">
                  <c:v>156</c:v>
                </c:pt>
                <c:pt idx="207">
                  <c:v>160</c:v>
                </c:pt>
                <c:pt idx="208">
                  <c:v>245</c:v>
                </c:pt>
                <c:pt idx="209">
                  <c:v>238</c:v>
                </c:pt>
                <c:pt idx="210">
                  <c:v>261</c:v>
                </c:pt>
                <c:pt idx="211">
                  <c:v>233</c:v>
                </c:pt>
                <c:pt idx="212">
                  <c:v>189</c:v>
                </c:pt>
                <c:pt idx="213">
                  <c:v>170</c:v>
                </c:pt>
                <c:pt idx="214">
                  <c:v>262</c:v>
                </c:pt>
                <c:pt idx="215">
                  <c:v>146</c:v>
                </c:pt>
                <c:pt idx="216">
                  <c:v>110</c:v>
                </c:pt>
                <c:pt idx="217">
                  <c:v>63</c:v>
                </c:pt>
                <c:pt idx="218">
                  <c:v>153</c:v>
                </c:pt>
                <c:pt idx="219">
                  <c:v>211</c:v>
                </c:pt>
                <c:pt idx="220">
                  <c:v>134</c:v>
                </c:pt>
                <c:pt idx="221">
                  <c:v>225</c:v>
                </c:pt>
                <c:pt idx="222">
                  <c:v>106</c:v>
                </c:pt>
                <c:pt idx="223">
                  <c:v>100</c:v>
                </c:pt>
                <c:pt idx="224">
                  <c:v>263</c:v>
                </c:pt>
                <c:pt idx="225">
                  <c:v>264</c:v>
                </c:pt>
                <c:pt idx="226">
                  <c:v>101</c:v>
                </c:pt>
                <c:pt idx="227">
                  <c:v>128</c:v>
                </c:pt>
                <c:pt idx="228">
                  <c:v>131</c:v>
                </c:pt>
                <c:pt idx="229">
                  <c:v>104</c:v>
                </c:pt>
                <c:pt idx="230">
                  <c:v>59</c:v>
                </c:pt>
                <c:pt idx="231">
                  <c:v>15</c:v>
                </c:pt>
                <c:pt idx="232">
                  <c:v>92</c:v>
                </c:pt>
                <c:pt idx="233">
                  <c:v>207</c:v>
                </c:pt>
                <c:pt idx="234">
                  <c:v>169</c:v>
                </c:pt>
                <c:pt idx="235">
                  <c:v>202</c:v>
                </c:pt>
                <c:pt idx="236">
                  <c:v>190</c:v>
                </c:pt>
                <c:pt idx="237">
                  <c:v>60</c:v>
                </c:pt>
                <c:pt idx="238">
                  <c:v>143</c:v>
                </c:pt>
                <c:pt idx="239">
                  <c:v>220</c:v>
                </c:pt>
                <c:pt idx="240">
                  <c:v>84</c:v>
                </c:pt>
                <c:pt idx="241">
                  <c:v>96</c:v>
                </c:pt>
                <c:pt idx="242">
                  <c:v>65</c:v>
                </c:pt>
                <c:pt idx="243">
                  <c:v>73</c:v>
                </c:pt>
                <c:pt idx="244">
                  <c:v>265</c:v>
                </c:pt>
                <c:pt idx="245">
                  <c:v>90</c:v>
                </c:pt>
                <c:pt idx="246">
                  <c:v>206</c:v>
                </c:pt>
                <c:pt idx="247">
                  <c:v>266</c:v>
                </c:pt>
                <c:pt idx="248">
                  <c:v>6</c:v>
                </c:pt>
                <c:pt idx="249">
                  <c:v>28</c:v>
                </c:pt>
                <c:pt idx="250">
                  <c:v>68</c:v>
                </c:pt>
                <c:pt idx="251">
                  <c:v>117</c:v>
                </c:pt>
                <c:pt idx="252">
                  <c:v>244</c:v>
                </c:pt>
                <c:pt idx="253">
                  <c:v>267</c:v>
                </c:pt>
                <c:pt idx="254">
                  <c:v>47</c:v>
                </c:pt>
                <c:pt idx="255">
                  <c:v>217</c:v>
                </c:pt>
                <c:pt idx="256">
                  <c:v>132</c:v>
                </c:pt>
                <c:pt idx="257">
                  <c:v>268</c:v>
                </c:pt>
                <c:pt idx="258">
                  <c:v>205</c:v>
                </c:pt>
                <c:pt idx="259">
                  <c:v>203</c:v>
                </c:pt>
                <c:pt idx="260">
                  <c:v>167</c:v>
                </c:pt>
                <c:pt idx="261">
                  <c:v>154</c:v>
                </c:pt>
                <c:pt idx="262">
                  <c:v>141</c:v>
                </c:pt>
                <c:pt idx="263">
                  <c:v>228</c:v>
                </c:pt>
                <c:pt idx="264">
                  <c:v>20</c:v>
                </c:pt>
                <c:pt idx="265">
                  <c:v>4</c:v>
                </c:pt>
                <c:pt idx="266">
                  <c:v>18</c:v>
                </c:pt>
                <c:pt idx="267">
                  <c:v>81</c:v>
                </c:pt>
              </c:numCache>
            </c:numRef>
          </c:yVal>
          <c:smooth val="0"/>
          <c:extLst>
            <c:ext xmlns:c16="http://schemas.microsoft.com/office/drawing/2014/chart" uri="{C3380CC4-5D6E-409C-BE32-E72D297353CC}">
              <c16:uniqueId val="{00000000-0165-4290-8021-483D74C84400}"/>
            </c:ext>
          </c:extLst>
        </c:ser>
        <c:dLbls>
          <c:showLegendKey val="0"/>
          <c:showVal val="0"/>
          <c:showCatName val="0"/>
          <c:showSerName val="0"/>
          <c:showPercent val="0"/>
          <c:showBubbleSize val="0"/>
        </c:dLbls>
        <c:axId val="1864591631"/>
        <c:axId val="1870952687"/>
      </c:scatterChart>
      <c:valAx>
        <c:axId val="186459163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70952687"/>
        <c:crosses val="autoZero"/>
        <c:crossBetween val="midCat"/>
      </c:valAx>
      <c:valAx>
        <c:axId val="18709526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6459163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VII</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tx>
            <c:strRef>
              <c:f>Sheet3!$B$1</c:f>
              <c:strCache>
                <c:ptCount val="1"/>
                <c:pt idx="0">
                  <c:v>order_withpump</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Sheet3!$A$2:$A$269</c:f>
              <c:numCache>
                <c:formatCode>General</c:formatCode>
                <c:ptCount val="268"/>
                <c:pt idx="0">
                  <c:v>237</c:v>
                </c:pt>
                <c:pt idx="1">
                  <c:v>187</c:v>
                </c:pt>
                <c:pt idx="2">
                  <c:v>127</c:v>
                </c:pt>
                <c:pt idx="3">
                  <c:v>151</c:v>
                </c:pt>
                <c:pt idx="4">
                  <c:v>132</c:v>
                </c:pt>
                <c:pt idx="5">
                  <c:v>95</c:v>
                </c:pt>
                <c:pt idx="6">
                  <c:v>98</c:v>
                </c:pt>
                <c:pt idx="7">
                  <c:v>126</c:v>
                </c:pt>
                <c:pt idx="8">
                  <c:v>146</c:v>
                </c:pt>
                <c:pt idx="9">
                  <c:v>189</c:v>
                </c:pt>
                <c:pt idx="10">
                  <c:v>230</c:v>
                </c:pt>
                <c:pt idx="11">
                  <c:v>185</c:v>
                </c:pt>
                <c:pt idx="12">
                  <c:v>164</c:v>
                </c:pt>
                <c:pt idx="13">
                  <c:v>183</c:v>
                </c:pt>
                <c:pt idx="14">
                  <c:v>134</c:v>
                </c:pt>
                <c:pt idx="15">
                  <c:v>232</c:v>
                </c:pt>
                <c:pt idx="16">
                  <c:v>224</c:v>
                </c:pt>
                <c:pt idx="17">
                  <c:v>236</c:v>
                </c:pt>
                <c:pt idx="18">
                  <c:v>243</c:v>
                </c:pt>
                <c:pt idx="19">
                  <c:v>229</c:v>
                </c:pt>
                <c:pt idx="20">
                  <c:v>206</c:v>
                </c:pt>
                <c:pt idx="21">
                  <c:v>186</c:v>
                </c:pt>
                <c:pt idx="22">
                  <c:v>155</c:v>
                </c:pt>
                <c:pt idx="23">
                  <c:v>58</c:v>
                </c:pt>
                <c:pt idx="24">
                  <c:v>25</c:v>
                </c:pt>
                <c:pt idx="25">
                  <c:v>41</c:v>
                </c:pt>
                <c:pt idx="26">
                  <c:v>49</c:v>
                </c:pt>
                <c:pt idx="27">
                  <c:v>15</c:v>
                </c:pt>
                <c:pt idx="28">
                  <c:v>11</c:v>
                </c:pt>
                <c:pt idx="29">
                  <c:v>17</c:v>
                </c:pt>
                <c:pt idx="30">
                  <c:v>21</c:v>
                </c:pt>
                <c:pt idx="31">
                  <c:v>30</c:v>
                </c:pt>
                <c:pt idx="32">
                  <c:v>156</c:v>
                </c:pt>
                <c:pt idx="33">
                  <c:v>200</c:v>
                </c:pt>
                <c:pt idx="34">
                  <c:v>207</c:v>
                </c:pt>
                <c:pt idx="35">
                  <c:v>23</c:v>
                </c:pt>
                <c:pt idx="36">
                  <c:v>19</c:v>
                </c:pt>
                <c:pt idx="37">
                  <c:v>61</c:v>
                </c:pt>
                <c:pt idx="38">
                  <c:v>45</c:v>
                </c:pt>
                <c:pt idx="39">
                  <c:v>136</c:v>
                </c:pt>
                <c:pt idx="40">
                  <c:v>184</c:v>
                </c:pt>
                <c:pt idx="41">
                  <c:v>158</c:v>
                </c:pt>
                <c:pt idx="42">
                  <c:v>205</c:v>
                </c:pt>
                <c:pt idx="43">
                  <c:v>221</c:v>
                </c:pt>
                <c:pt idx="44">
                  <c:v>220</c:v>
                </c:pt>
                <c:pt idx="45">
                  <c:v>216</c:v>
                </c:pt>
                <c:pt idx="46">
                  <c:v>211</c:v>
                </c:pt>
                <c:pt idx="47">
                  <c:v>210</c:v>
                </c:pt>
                <c:pt idx="48">
                  <c:v>214</c:v>
                </c:pt>
                <c:pt idx="49">
                  <c:v>225</c:v>
                </c:pt>
                <c:pt idx="50">
                  <c:v>238</c:v>
                </c:pt>
                <c:pt idx="51">
                  <c:v>244</c:v>
                </c:pt>
                <c:pt idx="52">
                  <c:v>85</c:v>
                </c:pt>
                <c:pt idx="53">
                  <c:v>116</c:v>
                </c:pt>
                <c:pt idx="54">
                  <c:v>97</c:v>
                </c:pt>
                <c:pt idx="55">
                  <c:v>28</c:v>
                </c:pt>
                <c:pt idx="56">
                  <c:v>57</c:v>
                </c:pt>
                <c:pt idx="57">
                  <c:v>33</c:v>
                </c:pt>
                <c:pt idx="58">
                  <c:v>5</c:v>
                </c:pt>
                <c:pt idx="59">
                  <c:v>48</c:v>
                </c:pt>
                <c:pt idx="60">
                  <c:v>43</c:v>
                </c:pt>
                <c:pt idx="61">
                  <c:v>53</c:v>
                </c:pt>
                <c:pt idx="62">
                  <c:v>124</c:v>
                </c:pt>
                <c:pt idx="63">
                  <c:v>90</c:v>
                </c:pt>
                <c:pt idx="64">
                  <c:v>103</c:v>
                </c:pt>
                <c:pt idx="65">
                  <c:v>83</c:v>
                </c:pt>
                <c:pt idx="66">
                  <c:v>69</c:v>
                </c:pt>
                <c:pt idx="67">
                  <c:v>59</c:v>
                </c:pt>
                <c:pt idx="68">
                  <c:v>71</c:v>
                </c:pt>
                <c:pt idx="69">
                  <c:v>52</c:v>
                </c:pt>
                <c:pt idx="70">
                  <c:v>60</c:v>
                </c:pt>
                <c:pt idx="71">
                  <c:v>75</c:v>
                </c:pt>
                <c:pt idx="72">
                  <c:v>73</c:v>
                </c:pt>
                <c:pt idx="73">
                  <c:v>109</c:v>
                </c:pt>
                <c:pt idx="74">
                  <c:v>245</c:v>
                </c:pt>
                <c:pt idx="75">
                  <c:v>154</c:v>
                </c:pt>
                <c:pt idx="76">
                  <c:v>196</c:v>
                </c:pt>
                <c:pt idx="77">
                  <c:v>35</c:v>
                </c:pt>
                <c:pt idx="78">
                  <c:v>38</c:v>
                </c:pt>
                <c:pt idx="79">
                  <c:v>2</c:v>
                </c:pt>
                <c:pt idx="80">
                  <c:v>3</c:v>
                </c:pt>
                <c:pt idx="81">
                  <c:v>9</c:v>
                </c:pt>
                <c:pt idx="82">
                  <c:v>18</c:v>
                </c:pt>
                <c:pt idx="83">
                  <c:v>6</c:v>
                </c:pt>
                <c:pt idx="84">
                  <c:v>16</c:v>
                </c:pt>
                <c:pt idx="85">
                  <c:v>81</c:v>
                </c:pt>
                <c:pt idx="86">
                  <c:v>34</c:v>
                </c:pt>
                <c:pt idx="87">
                  <c:v>100</c:v>
                </c:pt>
                <c:pt idx="88">
                  <c:v>131</c:v>
                </c:pt>
                <c:pt idx="89">
                  <c:v>137</c:v>
                </c:pt>
                <c:pt idx="90">
                  <c:v>172</c:v>
                </c:pt>
                <c:pt idx="91">
                  <c:v>101</c:v>
                </c:pt>
                <c:pt idx="92">
                  <c:v>84</c:v>
                </c:pt>
                <c:pt idx="93">
                  <c:v>29</c:v>
                </c:pt>
                <c:pt idx="94">
                  <c:v>117</c:v>
                </c:pt>
                <c:pt idx="95">
                  <c:v>128</c:v>
                </c:pt>
                <c:pt idx="96">
                  <c:v>169</c:v>
                </c:pt>
                <c:pt idx="97">
                  <c:v>179</c:v>
                </c:pt>
                <c:pt idx="98">
                  <c:v>62</c:v>
                </c:pt>
                <c:pt idx="99">
                  <c:v>104</c:v>
                </c:pt>
                <c:pt idx="100">
                  <c:v>120</c:v>
                </c:pt>
                <c:pt idx="101">
                  <c:v>153</c:v>
                </c:pt>
                <c:pt idx="102">
                  <c:v>150</c:v>
                </c:pt>
                <c:pt idx="103">
                  <c:v>148</c:v>
                </c:pt>
                <c:pt idx="104">
                  <c:v>165</c:v>
                </c:pt>
                <c:pt idx="105">
                  <c:v>161</c:v>
                </c:pt>
                <c:pt idx="106">
                  <c:v>213</c:v>
                </c:pt>
                <c:pt idx="107">
                  <c:v>219</c:v>
                </c:pt>
                <c:pt idx="108">
                  <c:v>226</c:v>
                </c:pt>
                <c:pt idx="109">
                  <c:v>222</c:v>
                </c:pt>
                <c:pt idx="110">
                  <c:v>202</c:v>
                </c:pt>
                <c:pt idx="111">
                  <c:v>149</c:v>
                </c:pt>
                <c:pt idx="112">
                  <c:v>123</c:v>
                </c:pt>
                <c:pt idx="113">
                  <c:v>102</c:v>
                </c:pt>
                <c:pt idx="114">
                  <c:v>163</c:v>
                </c:pt>
                <c:pt idx="115">
                  <c:v>246</c:v>
                </c:pt>
                <c:pt idx="116">
                  <c:v>157</c:v>
                </c:pt>
                <c:pt idx="117">
                  <c:v>247</c:v>
                </c:pt>
                <c:pt idx="118">
                  <c:v>248</c:v>
                </c:pt>
                <c:pt idx="119">
                  <c:v>159</c:v>
                </c:pt>
                <c:pt idx="120">
                  <c:v>118</c:v>
                </c:pt>
                <c:pt idx="121">
                  <c:v>152</c:v>
                </c:pt>
                <c:pt idx="122">
                  <c:v>105</c:v>
                </c:pt>
                <c:pt idx="123">
                  <c:v>249</c:v>
                </c:pt>
                <c:pt idx="124">
                  <c:v>63</c:v>
                </c:pt>
                <c:pt idx="125">
                  <c:v>70</c:v>
                </c:pt>
                <c:pt idx="126">
                  <c:v>47</c:v>
                </c:pt>
                <c:pt idx="127">
                  <c:v>24</c:v>
                </c:pt>
                <c:pt idx="128">
                  <c:v>46</c:v>
                </c:pt>
                <c:pt idx="129">
                  <c:v>76</c:v>
                </c:pt>
                <c:pt idx="130">
                  <c:v>145</c:v>
                </c:pt>
                <c:pt idx="131">
                  <c:v>94</c:v>
                </c:pt>
                <c:pt idx="132">
                  <c:v>107</c:v>
                </c:pt>
                <c:pt idx="133">
                  <c:v>162</c:v>
                </c:pt>
                <c:pt idx="134">
                  <c:v>198</c:v>
                </c:pt>
                <c:pt idx="135">
                  <c:v>242</c:v>
                </c:pt>
                <c:pt idx="136">
                  <c:v>215</c:v>
                </c:pt>
                <c:pt idx="137">
                  <c:v>168</c:v>
                </c:pt>
                <c:pt idx="138">
                  <c:v>129</c:v>
                </c:pt>
                <c:pt idx="139">
                  <c:v>250</c:v>
                </c:pt>
                <c:pt idx="140">
                  <c:v>251</c:v>
                </c:pt>
                <c:pt idx="141">
                  <c:v>252</c:v>
                </c:pt>
                <c:pt idx="142">
                  <c:v>180</c:v>
                </c:pt>
                <c:pt idx="143">
                  <c:v>203</c:v>
                </c:pt>
                <c:pt idx="144">
                  <c:v>176</c:v>
                </c:pt>
                <c:pt idx="145">
                  <c:v>121</c:v>
                </c:pt>
                <c:pt idx="146">
                  <c:v>144</c:v>
                </c:pt>
                <c:pt idx="147">
                  <c:v>122</c:v>
                </c:pt>
                <c:pt idx="148">
                  <c:v>133</c:v>
                </c:pt>
                <c:pt idx="149">
                  <c:v>130</c:v>
                </c:pt>
                <c:pt idx="150">
                  <c:v>20</c:v>
                </c:pt>
                <c:pt idx="151">
                  <c:v>14</c:v>
                </c:pt>
                <c:pt idx="152">
                  <c:v>13</c:v>
                </c:pt>
                <c:pt idx="153">
                  <c:v>44</c:v>
                </c:pt>
                <c:pt idx="154">
                  <c:v>68</c:v>
                </c:pt>
                <c:pt idx="155">
                  <c:v>65</c:v>
                </c:pt>
                <c:pt idx="156">
                  <c:v>174</c:v>
                </c:pt>
                <c:pt idx="157">
                  <c:v>217</c:v>
                </c:pt>
                <c:pt idx="158">
                  <c:v>235</c:v>
                </c:pt>
                <c:pt idx="159">
                  <c:v>223</c:v>
                </c:pt>
                <c:pt idx="160">
                  <c:v>195</c:v>
                </c:pt>
                <c:pt idx="161">
                  <c:v>177</c:v>
                </c:pt>
                <c:pt idx="162">
                  <c:v>190</c:v>
                </c:pt>
                <c:pt idx="163">
                  <c:v>138</c:v>
                </c:pt>
                <c:pt idx="164">
                  <c:v>119</c:v>
                </c:pt>
                <c:pt idx="165">
                  <c:v>51</c:v>
                </c:pt>
                <c:pt idx="166">
                  <c:v>54</c:v>
                </c:pt>
                <c:pt idx="167">
                  <c:v>66</c:v>
                </c:pt>
                <c:pt idx="168">
                  <c:v>64</c:v>
                </c:pt>
                <c:pt idx="169">
                  <c:v>56</c:v>
                </c:pt>
                <c:pt idx="170">
                  <c:v>39</c:v>
                </c:pt>
                <c:pt idx="171">
                  <c:v>32</c:v>
                </c:pt>
                <c:pt idx="172">
                  <c:v>26</c:v>
                </c:pt>
                <c:pt idx="173">
                  <c:v>253</c:v>
                </c:pt>
                <c:pt idx="174">
                  <c:v>99</c:v>
                </c:pt>
                <c:pt idx="175">
                  <c:v>254</c:v>
                </c:pt>
                <c:pt idx="176">
                  <c:v>255</c:v>
                </c:pt>
                <c:pt idx="177">
                  <c:v>110</c:v>
                </c:pt>
                <c:pt idx="178">
                  <c:v>256</c:v>
                </c:pt>
                <c:pt idx="179">
                  <c:v>257</c:v>
                </c:pt>
                <c:pt idx="180">
                  <c:v>258</c:v>
                </c:pt>
                <c:pt idx="181">
                  <c:v>193</c:v>
                </c:pt>
                <c:pt idx="182">
                  <c:v>208</c:v>
                </c:pt>
                <c:pt idx="183">
                  <c:v>201</c:v>
                </c:pt>
                <c:pt idx="184">
                  <c:v>228</c:v>
                </c:pt>
                <c:pt idx="185">
                  <c:v>259</c:v>
                </c:pt>
                <c:pt idx="186">
                  <c:v>218</c:v>
                </c:pt>
                <c:pt idx="187">
                  <c:v>239</c:v>
                </c:pt>
                <c:pt idx="188">
                  <c:v>182</c:v>
                </c:pt>
                <c:pt idx="189">
                  <c:v>160</c:v>
                </c:pt>
                <c:pt idx="190">
                  <c:v>142</c:v>
                </c:pt>
                <c:pt idx="191">
                  <c:v>135</c:v>
                </c:pt>
                <c:pt idx="192">
                  <c:v>36</c:v>
                </c:pt>
                <c:pt idx="193">
                  <c:v>27</c:v>
                </c:pt>
                <c:pt idx="194">
                  <c:v>147</c:v>
                </c:pt>
                <c:pt idx="195">
                  <c:v>77</c:v>
                </c:pt>
                <c:pt idx="196">
                  <c:v>87</c:v>
                </c:pt>
                <c:pt idx="197">
                  <c:v>112</c:v>
                </c:pt>
                <c:pt idx="198">
                  <c:v>108</c:v>
                </c:pt>
                <c:pt idx="199">
                  <c:v>92</c:v>
                </c:pt>
                <c:pt idx="200">
                  <c:v>96</c:v>
                </c:pt>
                <c:pt idx="201">
                  <c:v>8</c:v>
                </c:pt>
                <c:pt idx="202">
                  <c:v>4</c:v>
                </c:pt>
                <c:pt idx="203">
                  <c:v>74</c:v>
                </c:pt>
                <c:pt idx="204">
                  <c:v>7</c:v>
                </c:pt>
                <c:pt idx="205">
                  <c:v>113</c:v>
                </c:pt>
                <c:pt idx="206">
                  <c:v>166</c:v>
                </c:pt>
                <c:pt idx="207">
                  <c:v>170</c:v>
                </c:pt>
                <c:pt idx="208">
                  <c:v>260</c:v>
                </c:pt>
                <c:pt idx="209">
                  <c:v>240</c:v>
                </c:pt>
                <c:pt idx="210">
                  <c:v>261</c:v>
                </c:pt>
                <c:pt idx="211">
                  <c:v>234</c:v>
                </c:pt>
                <c:pt idx="212">
                  <c:v>173</c:v>
                </c:pt>
                <c:pt idx="213">
                  <c:v>178</c:v>
                </c:pt>
                <c:pt idx="214">
                  <c:v>262</c:v>
                </c:pt>
                <c:pt idx="215">
                  <c:v>181</c:v>
                </c:pt>
                <c:pt idx="216">
                  <c:v>140</c:v>
                </c:pt>
                <c:pt idx="217">
                  <c:v>50</c:v>
                </c:pt>
                <c:pt idx="218">
                  <c:v>141</c:v>
                </c:pt>
                <c:pt idx="219">
                  <c:v>199</c:v>
                </c:pt>
                <c:pt idx="220">
                  <c:v>125</c:v>
                </c:pt>
                <c:pt idx="221">
                  <c:v>197</c:v>
                </c:pt>
                <c:pt idx="222">
                  <c:v>89</c:v>
                </c:pt>
                <c:pt idx="223">
                  <c:v>80</c:v>
                </c:pt>
                <c:pt idx="224">
                  <c:v>263</c:v>
                </c:pt>
                <c:pt idx="225">
                  <c:v>264</c:v>
                </c:pt>
                <c:pt idx="226">
                  <c:v>86</c:v>
                </c:pt>
                <c:pt idx="227">
                  <c:v>111</c:v>
                </c:pt>
                <c:pt idx="228">
                  <c:v>114</c:v>
                </c:pt>
                <c:pt idx="229">
                  <c:v>106</c:v>
                </c:pt>
                <c:pt idx="230">
                  <c:v>93</c:v>
                </c:pt>
                <c:pt idx="231">
                  <c:v>31</c:v>
                </c:pt>
                <c:pt idx="232">
                  <c:v>91</c:v>
                </c:pt>
                <c:pt idx="233">
                  <c:v>194</c:v>
                </c:pt>
                <c:pt idx="234">
                  <c:v>167</c:v>
                </c:pt>
                <c:pt idx="235">
                  <c:v>191</c:v>
                </c:pt>
                <c:pt idx="236">
                  <c:v>171</c:v>
                </c:pt>
                <c:pt idx="237">
                  <c:v>78</c:v>
                </c:pt>
                <c:pt idx="238">
                  <c:v>139</c:v>
                </c:pt>
                <c:pt idx="239">
                  <c:v>188</c:v>
                </c:pt>
                <c:pt idx="240">
                  <c:v>67</c:v>
                </c:pt>
                <c:pt idx="241">
                  <c:v>79</c:v>
                </c:pt>
                <c:pt idx="242">
                  <c:v>37</c:v>
                </c:pt>
                <c:pt idx="243">
                  <c:v>40</c:v>
                </c:pt>
                <c:pt idx="244">
                  <c:v>265</c:v>
                </c:pt>
                <c:pt idx="245">
                  <c:v>88</c:v>
                </c:pt>
                <c:pt idx="246">
                  <c:v>212</c:v>
                </c:pt>
                <c:pt idx="247">
                  <c:v>266</c:v>
                </c:pt>
                <c:pt idx="248">
                  <c:v>10</c:v>
                </c:pt>
                <c:pt idx="249">
                  <c:v>42</c:v>
                </c:pt>
                <c:pt idx="250">
                  <c:v>72</c:v>
                </c:pt>
                <c:pt idx="251">
                  <c:v>115</c:v>
                </c:pt>
                <c:pt idx="252">
                  <c:v>241</c:v>
                </c:pt>
                <c:pt idx="253">
                  <c:v>267</c:v>
                </c:pt>
                <c:pt idx="254">
                  <c:v>55</c:v>
                </c:pt>
                <c:pt idx="255">
                  <c:v>209</c:v>
                </c:pt>
                <c:pt idx="256">
                  <c:v>143</c:v>
                </c:pt>
                <c:pt idx="257">
                  <c:v>268</c:v>
                </c:pt>
                <c:pt idx="258">
                  <c:v>233</c:v>
                </c:pt>
                <c:pt idx="259">
                  <c:v>231</c:v>
                </c:pt>
                <c:pt idx="260">
                  <c:v>204</c:v>
                </c:pt>
                <c:pt idx="261">
                  <c:v>192</c:v>
                </c:pt>
                <c:pt idx="262">
                  <c:v>175</c:v>
                </c:pt>
                <c:pt idx="263">
                  <c:v>227</c:v>
                </c:pt>
                <c:pt idx="264">
                  <c:v>22</c:v>
                </c:pt>
                <c:pt idx="265">
                  <c:v>1</c:v>
                </c:pt>
                <c:pt idx="266">
                  <c:v>12</c:v>
                </c:pt>
                <c:pt idx="267">
                  <c:v>82</c:v>
                </c:pt>
              </c:numCache>
            </c:numRef>
          </c:xVal>
          <c:yVal>
            <c:numRef>
              <c:f>Sheet3!$B$2:$B$269</c:f>
              <c:numCache>
                <c:formatCode>General</c:formatCode>
                <c:ptCount val="268"/>
                <c:pt idx="0">
                  <c:v>218</c:v>
                </c:pt>
                <c:pt idx="1">
                  <c:v>157</c:v>
                </c:pt>
                <c:pt idx="2">
                  <c:v>114</c:v>
                </c:pt>
                <c:pt idx="3">
                  <c:v>142</c:v>
                </c:pt>
                <c:pt idx="4">
                  <c:v>129</c:v>
                </c:pt>
                <c:pt idx="5">
                  <c:v>89</c:v>
                </c:pt>
                <c:pt idx="6">
                  <c:v>93</c:v>
                </c:pt>
                <c:pt idx="7">
                  <c:v>126</c:v>
                </c:pt>
                <c:pt idx="8">
                  <c:v>143</c:v>
                </c:pt>
                <c:pt idx="9">
                  <c:v>178</c:v>
                </c:pt>
                <c:pt idx="10">
                  <c:v>235</c:v>
                </c:pt>
                <c:pt idx="11">
                  <c:v>190</c:v>
                </c:pt>
                <c:pt idx="12">
                  <c:v>169</c:v>
                </c:pt>
                <c:pt idx="13">
                  <c:v>191</c:v>
                </c:pt>
                <c:pt idx="14">
                  <c:v>123</c:v>
                </c:pt>
                <c:pt idx="15">
                  <c:v>203</c:v>
                </c:pt>
                <c:pt idx="16">
                  <c:v>195</c:v>
                </c:pt>
                <c:pt idx="17">
                  <c:v>239</c:v>
                </c:pt>
                <c:pt idx="18">
                  <c:v>246</c:v>
                </c:pt>
                <c:pt idx="19">
                  <c:v>227</c:v>
                </c:pt>
                <c:pt idx="20">
                  <c:v>217</c:v>
                </c:pt>
                <c:pt idx="21">
                  <c:v>184</c:v>
                </c:pt>
                <c:pt idx="22">
                  <c:v>153</c:v>
                </c:pt>
                <c:pt idx="23">
                  <c:v>55</c:v>
                </c:pt>
                <c:pt idx="24">
                  <c:v>25</c:v>
                </c:pt>
                <c:pt idx="25">
                  <c:v>34</c:v>
                </c:pt>
                <c:pt idx="26">
                  <c:v>44</c:v>
                </c:pt>
                <c:pt idx="27">
                  <c:v>14</c:v>
                </c:pt>
                <c:pt idx="28">
                  <c:v>10</c:v>
                </c:pt>
                <c:pt idx="29">
                  <c:v>15</c:v>
                </c:pt>
                <c:pt idx="30">
                  <c:v>19</c:v>
                </c:pt>
                <c:pt idx="31">
                  <c:v>26</c:v>
                </c:pt>
                <c:pt idx="32">
                  <c:v>154</c:v>
                </c:pt>
                <c:pt idx="33">
                  <c:v>196</c:v>
                </c:pt>
                <c:pt idx="34">
                  <c:v>204</c:v>
                </c:pt>
                <c:pt idx="35">
                  <c:v>33</c:v>
                </c:pt>
                <c:pt idx="36">
                  <c:v>20</c:v>
                </c:pt>
                <c:pt idx="37">
                  <c:v>69</c:v>
                </c:pt>
                <c:pt idx="38">
                  <c:v>29</c:v>
                </c:pt>
                <c:pt idx="39">
                  <c:v>148</c:v>
                </c:pt>
                <c:pt idx="40">
                  <c:v>193</c:v>
                </c:pt>
                <c:pt idx="41">
                  <c:v>170</c:v>
                </c:pt>
                <c:pt idx="42">
                  <c:v>192</c:v>
                </c:pt>
                <c:pt idx="43">
                  <c:v>202</c:v>
                </c:pt>
                <c:pt idx="44">
                  <c:v>207</c:v>
                </c:pt>
                <c:pt idx="45">
                  <c:v>220</c:v>
                </c:pt>
                <c:pt idx="46">
                  <c:v>210</c:v>
                </c:pt>
                <c:pt idx="47">
                  <c:v>213</c:v>
                </c:pt>
                <c:pt idx="48">
                  <c:v>229</c:v>
                </c:pt>
                <c:pt idx="49">
                  <c:v>233</c:v>
                </c:pt>
                <c:pt idx="50">
                  <c:v>244</c:v>
                </c:pt>
                <c:pt idx="51">
                  <c:v>245</c:v>
                </c:pt>
                <c:pt idx="52">
                  <c:v>76</c:v>
                </c:pt>
                <c:pt idx="53">
                  <c:v>111</c:v>
                </c:pt>
                <c:pt idx="54">
                  <c:v>92</c:v>
                </c:pt>
                <c:pt idx="55">
                  <c:v>30</c:v>
                </c:pt>
                <c:pt idx="56">
                  <c:v>62</c:v>
                </c:pt>
                <c:pt idx="57">
                  <c:v>35</c:v>
                </c:pt>
                <c:pt idx="58">
                  <c:v>4</c:v>
                </c:pt>
                <c:pt idx="59">
                  <c:v>54</c:v>
                </c:pt>
                <c:pt idx="60">
                  <c:v>52</c:v>
                </c:pt>
                <c:pt idx="61">
                  <c:v>66</c:v>
                </c:pt>
                <c:pt idx="62">
                  <c:v>118</c:v>
                </c:pt>
                <c:pt idx="63">
                  <c:v>85</c:v>
                </c:pt>
                <c:pt idx="64">
                  <c:v>101</c:v>
                </c:pt>
                <c:pt idx="65">
                  <c:v>83</c:v>
                </c:pt>
                <c:pt idx="66">
                  <c:v>67</c:v>
                </c:pt>
                <c:pt idx="67">
                  <c:v>53</c:v>
                </c:pt>
                <c:pt idx="68">
                  <c:v>57</c:v>
                </c:pt>
                <c:pt idx="69">
                  <c:v>36</c:v>
                </c:pt>
                <c:pt idx="70">
                  <c:v>43</c:v>
                </c:pt>
                <c:pt idx="71">
                  <c:v>58</c:v>
                </c:pt>
                <c:pt idx="72">
                  <c:v>46</c:v>
                </c:pt>
                <c:pt idx="73">
                  <c:v>90</c:v>
                </c:pt>
                <c:pt idx="74">
                  <c:v>247</c:v>
                </c:pt>
                <c:pt idx="75">
                  <c:v>125</c:v>
                </c:pt>
                <c:pt idx="76">
                  <c:v>160</c:v>
                </c:pt>
                <c:pt idx="77">
                  <c:v>32</c:v>
                </c:pt>
                <c:pt idx="78">
                  <c:v>41</c:v>
                </c:pt>
                <c:pt idx="79">
                  <c:v>3</c:v>
                </c:pt>
                <c:pt idx="80">
                  <c:v>2</c:v>
                </c:pt>
                <c:pt idx="81">
                  <c:v>11</c:v>
                </c:pt>
                <c:pt idx="82">
                  <c:v>18</c:v>
                </c:pt>
                <c:pt idx="83">
                  <c:v>8</c:v>
                </c:pt>
                <c:pt idx="84">
                  <c:v>16</c:v>
                </c:pt>
                <c:pt idx="85">
                  <c:v>86</c:v>
                </c:pt>
                <c:pt idx="86">
                  <c:v>38</c:v>
                </c:pt>
                <c:pt idx="87">
                  <c:v>100</c:v>
                </c:pt>
                <c:pt idx="88">
                  <c:v>137</c:v>
                </c:pt>
                <c:pt idx="89">
                  <c:v>149</c:v>
                </c:pt>
                <c:pt idx="90">
                  <c:v>187</c:v>
                </c:pt>
                <c:pt idx="91">
                  <c:v>96</c:v>
                </c:pt>
                <c:pt idx="92">
                  <c:v>79</c:v>
                </c:pt>
                <c:pt idx="93">
                  <c:v>21</c:v>
                </c:pt>
                <c:pt idx="94">
                  <c:v>115</c:v>
                </c:pt>
                <c:pt idx="95">
                  <c:v>122</c:v>
                </c:pt>
                <c:pt idx="96">
                  <c:v>167</c:v>
                </c:pt>
                <c:pt idx="97">
                  <c:v>185</c:v>
                </c:pt>
                <c:pt idx="98">
                  <c:v>59</c:v>
                </c:pt>
                <c:pt idx="99">
                  <c:v>104</c:v>
                </c:pt>
                <c:pt idx="100">
                  <c:v>131</c:v>
                </c:pt>
                <c:pt idx="101">
                  <c:v>171</c:v>
                </c:pt>
                <c:pt idx="102">
                  <c:v>164</c:v>
                </c:pt>
                <c:pt idx="103">
                  <c:v>161</c:v>
                </c:pt>
                <c:pt idx="104">
                  <c:v>176</c:v>
                </c:pt>
                <c:pt idx="105">
                  <c:v>181</c:v>
                </c:pt>
                <c:pt idx="106">
                  <c:v>222</c:v>
                </c:pt>
                <c:pt idx="107">
                  <c:v>228</c:v>
                </c:pt>
                <c:pt idx="108">
                  <c:v>234</c:v>
                </c:pt>
                <c:pt idx="109">
                  <c:v>230</c:v>
                </c:pt>
                <c:pt idx="110">
                  <c:v>216</c:v>
                </c:pt>
                <c:pt idx="111">
                  <c:v>144</c:v>
                </c:pt>
                <c:pt idx="112">
                  <c:v>121</c:v>
                </c:pt>
                <c:pt idx="113">
                  <c:v>99</c:v>
                </c:pt>
                <c:pt idx="114">
                  <c:v>168</c:v>
                </c:pt>
                <c:pt idx="115">
                  <c:v>248</c:v>
                </c:pt>
                <c:pt idx="116">
                  <c:v>180</c:v>
                </c:pt>
                <c:pt idx="117">
                  <c:v>249</c:v>
                </c:pt>
                <c:pt idx="118">
                  <c:v>250</c:v>
                </c:pt>
                <c:pt idx="119">
                  <c:v>182</c:v>
                </c:pt>
                <c:pt idx="120">
                  <c:v>138</c:v>
                </c:pt>
                <c:pt idx="121">
                  <c:v>158</c:v>
                </c:pt>
                <c:pt idx="122">
                  <c:v>108</c:v>
                </c:pt>
                <c:pt idx="123">
                  <c:v>251</c:v>
                </c:pt>
                <c:pt idx="124">
                  <c:v>75</c:v>
                </c:pt>
                <c:pt idx="125">
                  <c:v>70</c:v>
                </c:pt>
                <c:pt idx="126">
                  <c:v>61</c:v>
                </c:pt>
                <c:pt idx="127">
                  <c:v>39</c:v>
                </c:pt>
                <c:pt idx="128">
                  <c:v>50</c:v>
                </c:pt>
                <c:pt idx="129">
                  <c:v>81</c:v>
                </c:pt>
                <c:pt idx="130">
                  <c:v>147</c:v>
                </c:pt>
                <c:pt idx="131">
                  <c:v>84</c:v>
                </c:pt>
                <c:pt idx="132">
                  <c:v>107</c:v>
                </c:pt>
                <c:pt idx="133">
                  <c:v>162</c:v>
                </c:pt>
                <c:pt idx="134">
                  <c:v>214</c:v>
                </c:pt>
                <c:pt idx="135">
                  <c:v>236</c:v>
                </c:pt>
                <c:pt idx="136">
                  <c:v>223</c:v>
                </c:pt>
                <c:pt idx="137">
                  <c:v>173</c:v>
                </c:pt>
                <c:pt idx="138">
                  <c:v>140</c:v>
                </c:pt>
                <c:pt idx="139">
                  <c:v>252</c:v>
                </c:pt>
                <c:pt idx="140">
                  <c:v>253</c:v>
                </c:pt>
                <c:pt idx="141">
                  <c:v>254</c:v>
                </c:pt>
                <c:pt idx="142">
                  <c:v>159</c:v>
                </c:pt>
                <c:pt idx="143">
                  <c:v>186</c:v>
                </c:pt>
                <c:pt idx="144">
                  <c:v>156</c:v>
                </c:pt>
                <c:pt idx="145">
                  <c:v>119</c:v>
                </c:pt>
                <c:pt idx="146">
                  <c:v>134</c:v>
                </c:pt>
                <c:pt idx="147">
                  <c:v>117</c:v>
                </c:pt>
                <c:pt idx="148">
                  <c:v>132</c:v>
                </c:pt>
                <c:pt idx="149">
                  <c:v>133</c:v>
                </c:pt>
                <c:pt idx="150">
                  <c:v>22</c:v>
                </c:pt>
                <c:pt idx="151">
                  <c:v>17</c:v>
                </c:pt>
                <c:pt idx="152">
                  <c:v>13</c:v>
                </c:pt>
                <c:pt idx="153">
                  <c:v>42</c:v>
                </c:pt>
                <c:pt idx="154">
                  <c:v>65</c:v>
                </c:pt>
                <c:pt idx="155">
                  <c:v>64</c:v>
                </c:pt>
                <c:pt idx="156">
                  <c:v>177</c:v>
                </c:pt>
                <c:pt idx="157">
                  <c:v>219</c:v>
                </c:pt>
                <c:pt idx="158">
                  <c:v>231</c:v>
                </c:pt>
                <c:pt idx="159">
                  <c:v>225</c:v>
                </c:pt>
                <c:pt idx="160">
                  <c:v>208</c:v>
                </c:pt>
                <c:pt idx="161">
                  <c:v>179</c:v>
                </c:pt>
                <c:pt idx="162">
                  <c:v>198</c:v>
                </c:pt>
                <c:pt idx="163">
                  <c:v>136</c:v>
                </c:pt>
                <c:pt idx="164">
                  <c:v>120</c:v>
                </c:pt>
                <c:pt idx="165">
                  <c:v>56</c:v>
                </c:pt>
                <c:pt idx="166">
                  <c:v>60</c:v>
                </c:pt>
                <c:pt idx="167">
                  <c:v>72</c:v>
                </c:pt>
                <c:pt idx="168">
                  <c:v>68</c:v>
                </c:pt>
                <c:pt idx="169">
                  <c:v>49</c:v>
                </c:pt>
                <c:pt idx="170">
                  <c:v>40</c:v>
                </c:pt>
                <c:pt idx="171">
                  <c:v>31</c:v>
                </c:pt>
                <c:pt idx="172">
                  <c:v>27</c:v>
                </c:pt>
                <c:pt idx="173">
                  <c:v>255</c:v>
                </c:pt>
                <c:pt idx="174">
                  <c:v>106</c:v>
                </c:pt>
                <c:pt idx="175">
                  <c:v>256</c:v>
                </c:pt>
                <c:pt idx="176">
                  <c:v>257</c:v>
                </c:pt>
                <c:pt idx="177">
                  <c:v>124</c:v>
                </c:pt>
                <c:pt idx="178">
                  <c:v>258</c:v>
                </c:pt>
                <c:pt idx="179">
                  <c:v>259</c:v>
                </c:pt>
                <c:pt idx="180">
                  <c:v>260</c:v>
                </c:pt>
                <c:pt idx="181">
                  <c:v>197</c:v>
                </c:pt>
                <c:pt idx="182">
                  <c:v>224</c:v>
                </c:pt>
                <c:pt idx="183">
                  <c:v>221</c:v>
                </c:pt>
                <c:pt idx="184">
                  <c:v>232</c:v>
                </c:pt>
                <c:pt idx="185">
                  <c:v>243</c:v>
                </c:pt>
                <c:pt idx="186">
                  <c:v>205</c:v>
                </c:pt>
                <c:pt idx="187">
                  <c:v>241</c:v>
                </c:pt>
                <c:pt idx="188">
                  <c:v>189</c:v>
                </c:pt>
                <c:pt idx="189">
                  <c:v>174</c:v>
                </c:pt>
                <c:pt idx="190">
                  <c:v>151</c:v>
                </c:pt>
                <c:pt idx="191">
                  <c:v>150</c:v>
                </c:pt>
                <c:pt idx="192">
                  <c:v>45</c:v>
                </c:pt>
                <c:pt idx="193">
                  <c:v>24</c:v>
                </c:pt>
                <c:pt idx="194">
                  <c:v>145</c:v>
                </c:pt>
                <c:pt idx="195">
                  <c:v>77</c:v>
                </c:pt>
                <c:pt idx="196">
                  <c:v>87</c:v>
                </c:pt>
                <c:pt idx="197">
                  <c:v>116</c:v>
                </c:pt>
                <c:pt idx="198">
                  <c:v>109</c:v>
                </c:pt>
                <c:pt idx="199">
                  <c:v>91</c:v>
                </c:pt>
                <c:pt idx="200">
                  <c:v>98</c:v>
                </c:pt>
                <c:pt idx="201">
                  <c:v>6</c:v>
                </c:pt>
                <c:pt idx="202">
                  <c:v>7</c:v>
                </c:pt>
                <c:pt idx="203">
                  <c:v>78</c:v>
                </c:pt>
                <c:pt idx="204">
                  <c:v>5</c:v>
                </c:pt>
                <c:pt idx="205">
                  <c:v>112</c:v>
                </c:pt>
                <c:pt idx="206">
                  <c:v>163</c:v>
                </c:pt>
                <c:pt idx="207">
                  <c:v>166</c:v>
                </c:pt>
                <c:pt idx="208">
                  <c:v>242</c:v>
                </c:pt>
                <c:pt idx="209">
                  <c:v>238</c:v>
                </c:pt>
                <c:pt idx="210">
                  <c:v>261</c:v>
                </c:pt>
                <c:pt idx="211">
                  <c:v>237</c:v>
                </c:pt>
                <c:pt idx="212">
                  <c:v>183</c:v>
                </c:pt>
                <c:pt idx="213">
                  <c:v>165</c:v>
                </c:pt>
                <c:pt idx="214">
                  <c:v>262</c:v>
                </c:pt>
                <c:pt idx="215">
                  <c:v>146</c:v>
                </c:pt>
                <c:pt idx="216">
                  <c:v>110</c:v>
                </c:pt>
                <c:pt idx="217">
                  <c:v>63</c:v>
                </c:pt>
                <c:pt idx="218">
                  <c:v>152</c:v>
                </c:pt>
                <c:pt idx="219">
                  <c:v>212</c:v>
                </c:pt>
                <c:pt idx="220">
                  <c:v>135</c:v>
                </c:pt>
                <c:pt idx="221">
                  <c:v>209</c:v>
                </c:pt>
                <c:pt idx="222">
                  <c:v>105</c:v>
                </c:pt>
                <c:pt idx="223">
                  <c:v>97</c:v>
                </c:pt>
                <c:pt idx="224">
                  <c:v>263</c:v>
                </c:pt>
                <c:pt idx="225">
                  <c:v>264</c:v>
                </c:pt>
                <c:pt idx="226">
                  <c:v>103</c:v>
                </c:pt>
                <c:pt idx="227">
                  <c:v>127</c:v>
                </c:pt>
                <c:pt idx="228">
                  <c:v>130</c:v>
                </c:pt>
                <c:pt idx="229">
                  <c:v>102</c:v>
                </c:pt>
                <c:pt idx="230">
                  <c:v>88</c:v>
                </c:pt>
                <c:pt idx="231">
                  <c:v>28</c:v>
                </c:pt>
                <c:pt idx="232">
                  <c:v>94</c:v>
                </c:pt>
                <c:pt idx="233">
                  <c:v>206</c:v>
                </c:pt>
                <c:pt idx="234">
                  <c:v>175</c:v>
                </c:pt>
                <c:pt idx="235">
                  <c:v>194</c:v>
                </c:pt>
                <c:pt idx="236">
                  <c:v>188</c:v>
                </c:pt>
                <c:pt idx="237">
                  <c:v>73</c:v>
                </c:pt>
                <c:pt idx="238">
                  <c:v>139</c:v>
                </c:pt>
                <c:pt idx="239">
                  <c:v>199</c:v>
                </c:pt>
                <c:pt idx="240">
                  <c:v>74</c:v>
                </c:pt>
                <c:pt idx="241">
                  <c:v>82</c:v>
                </c:pt>
                <c:pt idx="242">
                  <c:v>48</c:v>
                </c:pt>
                <c:pt idx="243">
                  <c:v>51</c:v>
                </c:pt>
                <c:pt idx="244">
                  <c:v>265</c:v>
                </c:pt>
                <c:pt idx="245">
                  <c:v>95</c:v>
                </c:pt>
                <c:pt idx="246">
                  <c:v>215</c:v>
                </c:pt>
                <c:pt idx="247">
                  <c:v>266</c:v>
                </c:pt>
                <c:pt idx="248">
                  <c:v>9</c:v>
                </c:pt>
                <c:pt idx="249">
                  <c:v>37</c:v>
                </c:pt>
                <c:pt idx="250">
                  <c:v>71</c:v>
                </c:pt>
                <c:pt idx="251">
                  <c:v>113</c:v>
                </c:pt>
                <c:pt idx="252">
                  <c:v>240</c:v>
                </c:pt>
                <c:pt idx="253">
                  <c:v>267</c:v>
                </c:pt>
                <c:pt idx="254">
                  <c:v>47</c:v>
                </c:pt>
                <c:pt idx="255">
                  <c:v>211</c:v>
                </c:pt>
                <c:pt idx="256">
                  <c:v>128</c:v>
                </c:pt>
                <c:pt idx="257">
                  <c:v>268</c:v>
                </c:pt>
                <c:pt idx="258">
                  <c:v>201</c:v>
                </c:pt>
                <c:pt idx="259">
                  <c:v>200</c:v>
                </c:pt>
                <c:pt idx="260">
                  <c:v>172</c:v>
                </c:pt>
                <c:pt idx="261">
                  <c:v>155</c:v>
                </c:pt>
                <c:pt idx="262">
                  <c:v>141</c:v>
                </c:pt>
                <c:pt idx="263">
                  <c:v>226</c:v>
                </c:pt>
                <c:pt idx="264">
                  <c:v>23</c:v>
                </c:pt>
                <c:pt idx="265">
                  <c:v>1</c:v>
                </c:pt>
                <c:pt idx="266">
                  <c:v>12</c:v>
                </c:pt>
                <c:pt idx="267">
                  <c:v>80</c:v>
                </c:pt>
              </c:numCache>
            </c:numRef>
          </c:yVal>
          <c:smooth val="0"/>
          <c:extLst>
            <c:ext xmlns:c16="http://schemas.microsoft.com/office/drawing/2014/chart" uri="{C3380CC4-5D6E-409C-BE32-E72D297353CC}">
              <c16:uniqueId val="{00000000-8E9E-4D49-A8ED-751E9C304452}"/>
            </c:ext>
          </c:extLst>
        </c:ser>
        <c:dLbls>
          <c:showLegendKey val="0"/>
          <c:showVal val="0"/>
          <c:showCatName val="0"/>
          <c:showSerName val="0"/>
          <c:showPercent val="0"/>
          <c:showBubbleSize val="0"/>
        </c:dLbls>
        <c:axId val="1745817695"/>
        <c:axId val="2038703423"/>
      </c:scatterChart>
      <c:valAx>
        <c:axId val="17458176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8703423"/>
        <c:crosses val="autoZero"/>
        <c:crossBetween val="midCat"/>
      </c:valAx>
      <c:valAx>
        <c:axId val="20387034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74581769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427" cy="513508"/>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3992" y="0"/>
            <a:ext cx="3078427" cy="513508"/>
          </a:xfrm>
          <a:prstGeom prst="rect">
            <a:avLst/>
          </a:prstGeom>
        </p:spPr>
        <p:txBody>
          <a:bodyPr vert="horz" lIns="99048" tIns="49524" rIns="99048" bIns="49524" rtlCol="0"/>
          <a:lstStyle>
            <a:lvl1pPr algn="r">
              <a:defRPr sz="1300"/>
            </a:lvl1pPr>
          </a:lstStyle>
          <a:p>
            <a:fld id="{42A869BF-AD36-4466-B76B-910EFF1BE29F}" type="datetimeFigureOut">
              <a:rPr lang="zh-CN" altLang="en-US" smtClean="0"/>
              <a:pPr/>
              <a:t>2019/12/19</a:t>
            </a:fld>
            <a:endParaRPr lang="zh-CN" altLang="en-US"/>
          </a:p>
        </p:txBody>
      </p:sp>
      <p:sp>
        <p:nvSpPr>
          <p:cNvPr id="4" name="幻灯片图像占位符 3"/>
          <p:cNvSpPr>
            <a:spLocks noGrp="1" noRot="1" noChangeAspect="1"/>
          </p:cNvSpPr>
          <p:nvPr>
            <p:ph type="sldImg" idx="2"/>
          </p:nvPr>
        </p:nvSpPr>
        <p:spPr>
          <a:xfrm>
            <a:off x="1249363" y="1279525"/>
            <a:ext cx="4605337" cy="3454400"/>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10407" y="4925408"/>
            <a:ext cx="5683250" cy="4029879"/>
          </a:xfrm>
          <a:prstGeom prst="rect">
            <a:avLst/>
          </a:prstGeom>
        </p:spPr>
        <p:txBody>
          <a:bodyPr vert="horz" lIns="99048" tIns="49524" rIns="99048" bIns="49524"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108"/>
            <a:ext cx="3078427" cy="513507"/>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3992" y="9721108"/>
            <a:ext cx="3078427" cy="513507"/>
          </a:xfrm>
          <a:prstGeom prst="rect">
            <a:avLst/>
          </a:prstGeom>
        </p:spPr>
        <p:txBody>
          <a:bodyPr vert="horz" lIns="99048" tIns="49524" rIns="99048" bIns="49524" rtlCol="0" anchor="b"/>
          <a:lstStyle>
            <a:lvl1pPr algn="r">
              <a:defRPr sz="1300"/>
            </a:lvl1pPr>
          </a:lstStyle>
          <a:p>
            <a:fld id="{FCB2E168-6E40-4667-BD19-7B0143F698DA}" type="slidenum">
              <a:rPr lang="zh-CN" altLang="en-US" smtClean="0"/>
              <a:pPr/>
              <a:t>‹#›</a:t>
            </a:fld>
            <a:endParaRPr lang="zh-CN" altLang="en-US"/>
          </a:p>
        </p:txBody>
      </p:sp>
    </p:spTree>
    <p:extLst>
      <p:ext uri="{BB962C8B-B14F-4D97-AF65-F5344CB8AC3E}">
        <p14:creationId xmlns:p14="http://schemas.microsoft.com/office/powerpoint/2010/main" val="2612512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zh-CN"/>
          </a:p>
        </p:txBody>
      </p:sp>
      <p:sp>
        <p:nvSpPr>
          <p:cNvPr id="34820" name="Slide Number Placeholder 3"/>
          <p:cNvSpPr>
            <a:spLocks noGrp="1"/>
          </p:cNvSpPr>
          <p:nvPr>
            <p:ph type="sldNum" sz="quarter" idx="5"/>
          </p:nvPr>
        </p:nvSpPr>
        <p:spPr/>
        <p:txBody>
          <a:bodyPr/>
          <a:lstStyle/>
          <a:p>
            <a:pPr>
              <a:defRPr/>
            </a:pPr>
            <a:fld id="{1079539D-F18F-4733-9D80-CA0E8EE3DE38}" type="slidenum">
              <a:rPr lang="el-GR" smtClean="0"/>
              <a:pPr>
                <a:defRPr/>
              </a:pPr>
              <a:t>1</a:t>
            </a:fld>
            <a:endParaRPr lang="el-G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47F5AE74-49BD-441D-9445-FF6D086278DC}" type="datetimeFigureOut">
              <a:rPr lang="zh-CN" altLang="en-US" smtClean="0"/>
              <a:pPr/>
              <a:t>2019/12/19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4833F3-3EFB-48EB-8D75-28055706004E}" type="slidenum">
              <a:rPr lang="zh-CN" altLang="en-US" smtClean="0"/>
              <a:pPr/>
              <a:t>‹#›</a:t>
            </a:fld>
            <a:endParaRPr lang="zh-CN" altLang="en-US"/>
          </a:p>
        </p:txBody>
      </p:sp>
      <p:pic>
        <p:nvPicPr>
          <p:cNvPr id="7" name="Picture 15" descr="BJUT-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371476"/>
            <a:ext cx="300196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7F5AE74-49BD-441D-9445-FF6D086278DC}" type="datetimeFigureOut">
              <a:rPr lang="zh-CN" altLang="en-US" smtClean="0"/>
              <a:pPr/>
              <a:t>2019/12/19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84833F3-3EFB-48EB-8D75-28055706004E}" type="slidenum">
              <a:rPr lang="zh-CN" altLang="en-US" smtClean="0"/>
              <a:pPr/>
              <a:t>‹#›</a:t>
            </a:fld>
            <a:endParaRPr lang="zh-CN" altLang="en-US"/>
          </a:p>
        </p:txBody>
      </p:sp>
      <p:pic>
        <p:nvPicPr>
          <p:cNvPr id="8" name="Picture 15" descr="BJUT-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657" y="6107113"/>
            <a:ext cx="300196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a:extLst>
              <a:ext uri="{FF2B5EF4-FFF2-40B4-BE49-F238E27FC236}">
                <a16:creationId xmlns:a16="http://schemas.microsoft.com/office/drawing/2014/main" id="{097C65FB-C667-4151-9A5C-D994FC3482FC}"/>
              </a:ext>
            </a:extLst>
          </p:cNvPr>
          <p:cNvSpPr txBox="1"/>
          <p:nvPr userDrawn="1"/>
        </p:nvSpPr>
        <p:spPr>
          <a:xfrm>
            <a:off x="6115050" y="6110129"/>
            <a:ext cx="2872581" cy="492443"/>
          </a:xfrm>
          <a:prstGeom prst="rect">
            <a:avLst/>
          </a:prstGeom>
          <a:noFill/>
        </p:spPr>
        <p:txBody>
          <a:bodyPr wrap="none" lIns="0" tIns="0" rIns="0" bIns="0" rtlCol="0">
            <a:spAutoFit/>
          </a:bodyPr>
          <a:lstStyle/>
          <a:p>
            <a:pPr algn="l"/>
            <a:r>
              <a:rPr lang="zh-CN" altLang="en-US" sz="3200" dirty="0">
                <a:solidFill>
                  <a:srgbClr val="128EB4"/>
                </a:solidFill>
                <a:latin typeface="隶书" panose="02010509060101010101" pitchFamily="49" charset="-122"/>
                <a:ea typeface="隶书" panose="02010509060101010101" pitchFamily="49" charset="-122"/>
              </a:rPr>
              <a:t>抗震减灾研究所</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7F5AE74-49BD-441D-9445-FF6D086278DC}" type="datetimeFigureOut">
              <a:rPr lang="zh-CN" altLang="en-US" smtClean="0"/>
              <a:pPr/>
              <a:t>2019/12/19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4833F3-3EFB-48EB-8D75-28055706004E}" type="slidenum">
              <a:rPr lang="zh-CN" altLang="en-US" smtClean="0"/>
              <a:pPr/>
              <a:t>‹#›</a:t>
            </a:fld>
            <a:endParaRPr lang="zh-CN" altLang="en-US"/>
          </a:p>
        </p:txBody>
      </p:sp>
      <p:pic>
        <p:nvPicPr>
          <p:cNvPr id="7" name="Picture 15" descr="BJUT-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657" y="6107113"/>
            <a:ext cx="300196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a:extLst>
              <a:ext uri="{FF2B5EF4-FFF2-40B4-BE49-F238E27FC236}">
                <a16:creationId xmlns:a16="http://schemas.microsoft.com/office/drawing/2014/main" id="{7B3B6DED-48C9-4F16-A4DD-C0F83848BE46}"/>
              </a:ext>
            </a:extLst>
          </p:cNvPr>
          <p:cNvSpPr txBox="1"/>
          <p:nvPr userDrawn="1"/>
        </p:nvSpPr>
        <p:spPr>
          <a:xfrm>
            <a:off x="6115050" y="6110129"/>
            <a:ext cx="2872581" cy="492443"/>
          </a:xfrm>
          <a:prstGeom prst="rect">
            <a:avLst/>
          </a:prstGeom>
          <a:noFill/>
        </p:spPr>
        <p:txBody>
          <a:bodyPr wrap="none" lIns="0" tIns="0" rIns="0" bIns="0" rtlCol="0">
            <a:spAutoFit/>
          </a:bodyPr>
          <a:lstStyle/>
          <a:p>
            <a:pPr algn="l"/>
            <a:r>
              <a:rPr lang="zh-CN" altLang="en-US" sz="3200" dirty="0">
                <a:solidFill>
                  <a:srgbClr val="128EB4"/>
                </a:solidFill>
                <a:latin typeface="隶书" panose="02010509060101010101" pitchFamily="49" charset="-122"/>
                <a:ea typeface="隶书" panose="02010509060101010101" pitchFamily="49" charset="-122"/>
              </a:rPr>
              <a:t>抗震减灾研究所</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7F5AE74-49BD-441D-9445-FF6D086278DC}" type="datetimeFigureOut">
              <a:rPr lang="zh-CN" altLang="en-US" smtClean="0"/>
              <a:pPr/>
              <a:t>2019/12/19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4833F3-3EFB-48EB-8D75-28055706004E}" type="slidenum">
              <a:rPr lang="zh-CN" altLang="en-US" smtClean="0"/>
              <a:pPr/>
              <a:t>‹#›</a:t>
            </a:fld>
            <a:endParaRPr lang="zh-CN" altLang="en-US"/>
          </a:p>
        </p:txBody>
      </p:sp>
      <p:pic>
        <p:nvPicPr>
          <p:cNvPr id="7" name="Picture 15" descr="BJUT-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657" y="6107113"/>
            <a:ext cx="300196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a:extLst>
              <a:ext uri="{FF2B5EF4-FFF2-40B4-BE49-F238E27FC236}">
                <a16:creationId xmlns:a16="http://schemas.microsoft.com/office/drawing/2014/main" id="{7354ECEA-B34A-430E-92D1-4E895A5D2F08}"/>
              </a:ext>
            </a:extLst>
          </p:cNvPr>
          <p:cNvSpPr txBox="1"/>
          <p:nvPr userDrawn="1"/>
        </p:nvSpPr>
        <p:spPr>
          <a:xfrm>
            <a:off x="6115050" y="6110129"/>
            <a:ext cx="2872581" cy="492443"/>
          </a:xfrm>
          <a:prstGeom prst="rect">
            <a:avLst/>
          </a:prstGeom>
          <a:noFill/>
        </p:spPr>
        <p:txBody>
          <a:bodyPr wrap="none" lIns="0" tIns="0" rIns="0" bIns="0" rtlCol="0">
            <a:spAutoFit/>
          </a:bodyPr>
          <a:lstStyle/>
          <a:p>
            <a:pPr algn="l"/>
            <a:r>
              <a:rPr lang="zh-CN" altLang="en-US" sz="3200" dirty="0">
                <a:solidFill>
                  <a:srgbClr val="128EB4"/>
                </a:solidFill>
                <a:latin typeface="隶书" panose="02010509060101010101" pitchFamily="49" charset="-122"/>
                <a:ea typeface="隶书" panose="02010509060101010101" pitchFamily="49" charset="-122"/>
              </a:rPr>
              <a:t>抗震减灾研究所</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7F5AE74-49BD-441D-9445-FF6D086278DC}" type="datetimeFigureOut">
              <a:rPr lang="zh-CN" altLang="en-US" smtClean="0"/>
              <a:pPr/>
              <a:t>2019/12/19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4833F3-3EFB-48EB-8D75-28055706004E}" type="slidenum">
              <a:rPr lang="zh-CN" altLang="en-US" smtClean="0"/>
              <a:pPr/>
              <a:t>‹#›</a:t>
            </a:fld>
            <a:endParaRPr lang="zh-CN" altLang="en-US"/>
          </a:p>
        </p:txBody>
      </p:sp>
      <p:pic>
        <p:nvPicPr>
          <p:cNvPr id="7" name="Picture 15" descr="BJUT-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657" y="6107113"/>
            <a:ext cx="300196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7F5AE74-49BD-441D-9445-FF6D086278DC}" type="datetimeFigureOut">
              <a:rPr lang="zh-CN" altLang="en-US" smtClean="0"/>
              <a:pPr/>
              <a:t>2019/12/19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4833F3-3EFB-48EB-8D75-28055706004E}" type="slidenum">
              <a:rPr lang="zh-CN" altLang="en-US" smtClean="0"/>
              <a:pPr/>
              <a:t>‹#›</a:t>
            </a:fld>
            <a:endParaRPr lang="zh-CN" altLang="en-US"/>
          </a:p>
        </p:txBody>
      </p:sp>
      <p:pic>
        <p:nvPicPr>
          <p:cNvPr id="7" name="Picture 15" descr="BJUT-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657" y="6107113"/>
            <a:ext cx="300196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01 Background</a:t>
            </a:r>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7F5AE74-49BD-441D-9445-FF6D086278DC}" type="datetimeFigureOut">
              <a:rPr lang="zh-CN" altLang="en-US" smtClean="0"/>
              <a:pPr/>
              <a:t>2019/12/19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84833F3-3EFB-48EB-8D75-28055706004E}" type="slidenum">
              <a:rPr lang="zh-CN" altLang="en-US" smtClean="0"/>
              <a:pPr/>
              <a:t>‹#›</a:t>
            </a:fld>
            <a:endParaRPr lang="zh-CN" altLang="en-US"/>
          </a:p>
        </p:txBody>
      </p:sp>
      <p:pic>
        <p:nvPicPr>
          <p:cNvPr id="8" name="Picture 15" descr="BJUT-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657" y="6107113"/>
            <a:ext cx="300196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7F5AE74-49BD-441D-9445-FF6D086278DC}" type="datetimeFigureOut">
              <a:rPr lang="zh-CN" altLang="en-US" smtClean="0"/>
              <a:pPr/>
              <a:t>2019/12/19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84833F3-3EFB-48EB-8D75-28055706004E}" type="slidenum">
              <a:rPr lang="zh-CN" altLang="en-US" smtClean="0"/>
              <a:pPr/>
              <a:t>‹#›</a:t>
            </a:fld>
            <a:endParaRPr lang="zh-CN" altLang="en-US"/>
          </a:p>
        </p:txBody>
      </p:sp>
      <p:pic>
        <p:nvPicPr>
          <p:cNvPr id="10" name="Picture 15" descr="BJUT-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657" y="6107113"/>
            <a:ext cx="300196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7F5AE74-49BD-441D-9445-FF6D086278DC}" type="datetimeFigureOut">
              <a:rPr lang="zh-CN" altLang="en-US" smtClean="0"/>
              <a:pPr/>
              <a:t>2019/12/19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84833F3-3EFB-48EB-8D75-28055706004E}" type="slidenum">
              <a:rPr lang="zh-CN" altLang="en-US" smtClean="0"/>
              <a:pPr/>
              <a:t>‹#›</a:t>
            </a:fld>
            <a:endParaRPr lang="zh-CN" altLang="en-US"/>
          </a:p>
        </p:txBody>
      </p:sp>
      <p:pic>
        <p:nvPicPr>
          <p:cNvPr id="6" name="Picture 15" descr="BJUT-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657" y="6107113"/>
            <a:ext cx="300196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7F5AE74-49BD-441D-9445-FF6D086278DC}" type="datetimeFigureOut">
              <a:rPr lang="zh-CN" altLang="en-US" smtClean="0"/>
              <a:pPr/>
              <a:t>2019/12/19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84833F3-3EFB-48EB-8D75-28055706004E}" type="slidenum">
              <a:rPr lang="zh-CN" altLang="en-US" smtClean="0"/>
              <a:pPr/>
              <a:t>‹#›</a:t>
            </a:fld>
            <a:endParaRPr lang="zh-CN" altLang="en-US"/>
          </a:p>
        </p:txBody>
      </p:sp>
      <p:pic>
        <p:nvPicPr>
          <p:cNvPr id="6" name="Picture 15" descr="BJUT-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657" y="6107113"/>
            <a:ext cx="300196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直接连接符 7">
            <a:extLst>
              <a:ext uri="{FF2B5EF4-FFF2-40B4-BE49-F238E27FC236}">
                <a16:creationId xmlns:a16="http://schemas.microsoft.com/office/drawing/2014/main" id="{7E5ADC1A-1F13-483E-82E1-58293F27E417}"/>
              </a:ext>
            </a:extLst>
          </p:cNvPr>
          <p:cNvCxnSpPr>
            <a:cxnSpLocks/>
          </p:cNvCxnSpPr>
          <p:nvPr userDrawn="1"/>
        </p:nvCxnSpPr>
        <p:spPr>
          <a:xfrm>
            <a:off x="628650" y="1403598"/>
            <a:ext cx="7886700" cy="0"/>
          </a:xfrm>
          <a:prstGeom prst="line">
            <a:avLst/>
          </a:prstGeom>
          <a:ln w="28575">
            <a:solidFill>
              <a:srgbClr val="128EB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B5866E84-4111-4EEC-A1BE-399F59A26810}"/>
              </a:ext>
            </a:extLst>
          </p:cNvPr>
          <p:cNvSpPr txBox="1"/>
          <p:nvPr userDrawn="1"/>
        </p:nvSpPr>
        <p:spPr>
          <a:xfrm>
            <a:off x="6115050" y="6110129"/>
            <a:ext cx="2872581" cy="492443"/>
          </a:xfrm>
          <a:prstGeom prst="rect">
            <a:avLst/>
          </a:prstGeom>
          <a:noFill/>
        </p:spPr>
        <p:txBody>
          <a:bodyPr wrap="none" lIns="0" tIns="0" rIns="0" bIns="0" rtlCol="0">
            <a:spAutoFit/>
          </a:bodyPr>
          <a:lstStyle/>
          <a:p>
            <a:pPr algn="l"/>
            <a:r>
              <a:rPr lang="zh-CN" altLang="en-US" sz="3200" dirty="0">
                <a:solidFill>
                  <a:srgbClr val="128EB4"/>
                </a:solidFill>
                <a:latin typeface="隶书" panose="02010509060101010101" pitchFamily="49" charset="-122"/>
                <a:ea typeface="隶书" panose="02010509060101010101" pitchFamily="49" charset="-122"/>
              </a:rPr>
              <a:t>抗震减灾研究所</a:t>
            </a:r>
          </a:p>
        </p:txBody>
      </p:sp>
    </p:spTree>
    <p:extLst>
      <p:ext uri="{BB962C8B-B14F-4D97-AF65-F5344CB8AC3E}">
        <p14:creationId xmlns:p14="http://schemas.microsoft.com/office/powerpoint/2010/main" val="877337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F5AE74-49BD-441D-9445-FF6D086278DC}" type="datetimeFigureOut">
              <a:rPr lang="zh-CN" altLang="en-US" smtClean="0"/>
              <a:pPr/>
              <a:t>2019/12/19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84833F3-3EFB-48EB-8D75-28055706004E}" type="slidenum">
              <a:rPr lang="zh-CN" altLang="en-US" smtClean="0"/>
              <a:pPr/>
              <a:t>‹#›</a:t>
            </a:fld>
            <a:endParaRPr lang="zh-CN" altLang="en-US"/>
          </a:p>
        </p:txBody>
      </p:sp>
      <p:pic>
        <p:nvPicPr>
          <p:cNvPr id="5" name="Picture 15" descr="BJUT-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657" y="6107113"/>
            <a:ext cx="300196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40676C4F-19FE-4756-9C4D-7C9C164F0FE5}"/>
              </a:ext>
            </a:extLst>
          </p:cNvPr>
          <p:cNvSpPr txBox="1"/>
          <p:nvPr userDrawn="1"/>
        </p:nvSpPr>
        <p:spPr>
          <a:xfrm>
            <a:off x="6115050" y="6110129"/>
            <a:ext cx="2872581" cy="492443"/>
          </a:xfrm>
          <a:prstGeom prst="rect">
            <a:avLst/>
          </a:prstGeom>
          <a:noFill/>
        </p:spPr>
        <p:txBody>
          <a:bodyPr wrap="none" lIns="0" tIns="0" rIns="0" bIns="0" rtlCol="0">
            <a:spAutoFit/>
          </a:bodyPr>
          <a:lstStyle/>
          <a:p>
            <a:pPr algn="l"/>
            <a:r>
              <a:rPr lang="zh-CN" altLang="en-US" sz="3200" dirty="0">
                <a:solidFill>
                  <a:srgbClr val="128EB4"/>
                </a:solidFill>
                <a:latin typeface="隶书" panose="02010509060101010101" pitchFamily="49" charset="-122"/>
                <a:ea typeface="隶书" panose="02010509060101010101" pitchFamily="49" charset="-122"/>
              </a:rPr>
              <a:t>抗震减灾研究所</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7F5AE74-49BD-441D-9445-FF6D086278DC}" type="datetimeFigureOut">
              <a:rPr lang="zh-CN" altLang="en-US" smtClean="0"/>
              <a:pPr/>
              <a:t>2019/12/19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84833F3-3EFB-48EB-8D75-28055706004E}" type="slidenum">
              <a:rPr lang="zh-CN" altLang="en-US" smtClean="0"/>
              <a:pPr/>
              <a:t>‹#›</a:t>
            </a:fld>
            <a:endParaRPr lang="zh-CN" altLang="en-US"/>
          </a:p>
        </p:txBody>
      </p:sp>
      <p:pic>
        <p:nvPicPr>
          <p:cNvPr id="8" name="Picture 15" descr="BJUT-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657" y="6107113"/>
            <a:ext cx="300196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a:extLst>
              <a:ext uri="{FF2B5EF4-FFF2-40B4-BE49-F238E27FC236}">
                <a16:creationId xmlns:a16="http://schemas.microsoft.com/office/drawing/2014/main" id="{FCAA9512-6605-4844-B2C2-A2E54D9516A5}"/>
              </a:ext>
            </a:extLst>
          </p:cNvPr>
          <p:cNvSpPr txBox="1"/>
          <p:nvPr userDrawn="1"/>
        </p:nvSpPr>
        <p:spPr>
          <a:xfrm>
            <a:off x="6115050" y="6110129"/>
            <a:ext cx="2872581" cy="492443"/>
          </a:xfrm>
          <a:prstGeom prst="rect">
            <a:avLst/>
          </a:prstGeom>
          <a:noFill/>
        </p:spPr>
        <p:txBody>
          <a:bodyPr wrap="none" lIns="0" tIns="0" rIns="0" bIns="0" rtlCol="0">
            <a:spAutoFit/>
          </a:bodyPr>
          <a:lstStyle/>
          <a:p>
            <a:pPr algn="l"/>
            <a:r>
              <a:rPr lang="zh-CN" altLang="en-US" sz="3200" dirty="0">
                <a:solidFill>
                  <a:srgbClr val="128EB4"/>
                </a:solidFill>
                <a:latin typeface="隶书" panose="02010509060101010101" pitchFamily="49" charset="-122"/>
                <a:ea typeface="隶书" panose="02010509060101010101" pitchFamily="49" charset="-122"/>
              </a:rPr>
              <a:t>抗震减灾研究所</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F5AE74-49BD-441D-9445-FF6D086278DC}" type="datetimeFigureOut">
              <a:rPr lang="zh-CN" altLang="en-US" smtClean="0"/>
              <a:pPr/>
              <a:t>2019/12/19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4833F3-3EFB-48EB-8D75-28055706004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0"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ubtitle 2"/>
          <p:cNvSpPr>
            <a:spLocks noGrp="1"/>
          </p:cNvSpPr>
          <p:nvPr>
            <p:ph type="subTitle" idx="1"/>
          </p:nvPr>
        </p:nvSpPr>
        <p:spPr>
          <a:xfrm>
            <a:off x="642938" y="2781300"/>
            <a:ext cx="7786687" cy="3240088"/>
          </a:xfrm>
        </p:spPr>
        <p:txBody>
          <a:bodyPr>
            <a:normAutofit/>
          </a:bodyPr>
          <a:lstStyle/>
          <a:p>
            <a:pPr eaLnBrk="1" hangingPunct="1">
              <a:defRPr/>
            </a:pPr>
            <a:endParaRPr lang="en-US" b="1" dirty="0">
              <a:solidFill>
                <a:schemeClr val="tx1"/>
              </a:solidFill>
            </a:endParaRPr>
          </a:p>
          <a:p>
            <a:pPr algn="ctr" eaLnBrk="1" hangingPunct="1">
              <a:defRPr/>
            </a:pPr>
            <a:r>
              <a:rPr lang="zh-CN" altLang="en-US" b="1" dirty="0">
                <a:latin typeface="楷体" pitchFamily="49" charset="-122"/>
                <a:ea typeface="楷体" pitchFamily="49" charset="-122"/>
              </a:rPr>
              <a:t>报告人：韩朝</a:t>
            </a:r>
            <a:br>
              <a:rPr lang="el-GR" dirty="0"/>
            </a:br>
            <a:endParaRPr lang="el-GR" i="1" dirty="0">
              <a:solidFill>
                <a:schemeClr val="tx1"/>
              </a:solidFill>
              <a:latin typeface="楷体" panose="02010609060101010101" pitchFamily="49" charset="-122"/>
              <a:ea typeface="楷体" panose="02010609060101010101" pitchFamily="49" charset="-122"/>
            </a:endParaRPr>
          </a:p>
          <a:p>
            <a:pPr>
              <a:defRPr/>
            </a:pPr>
            <a:r>
              <a:rPr lang="en-US" i="1" dirty="0">
                <a:latin typeface="Arial" panose="020B0604020202020204" pitchFamily="34" charset="0"/>
                <a:cs typeface="Arial" panose="020B0604020202020204" pitchFamily="34" charset="0"/>
              </a:rPr>
              <a:t>Dec. </a:t>
            </a:r>
            <a:r>
              <a:rPr lang="en-US" altLang="zh-CN" i="1" dirty="0">
                <a:solidFill>
                  <a:schemeClr val="tx1"/>
                </a:solidFill>
                <a:latin typeface="Arial" panose="020B0604020202020204" pitchFamily="34" charset="0"/>
                <a:cs typeface="Arial" panose="020B0604020202020204" pitchFamily="34" charset="0"/>
              </a:rPr>
              <a:t>19</a:t>
            </a:r>
            <a:r>
              <a:rPr lang="en-US" i="1" dirty="0">
                <a:solidFill>
                  <a:schemeClr val="tx1"/>
                </a:solidFill>
                <a:latin typeface="Arial" panose="020B0604020202020204" pitchFamily="34" charset="0"/>
                <a:cs typeface="Arial" panose="020B0604020202020204" pitchFamily="34" charset="0"/>
              </a:rPr>
              <a:t>, 2019</a:t>
            </a:r>
          </a:p>
          <a:p>
            <a:pPr eaLnBrk="1" hangingPunct="1">
              <a:defRPr/>
            </a:pPr>
            <a:endParaRPr lang="el-GR" sz="1600" i="1" dirty="0">
              <a:solidFill>
                <a:schemeClr val="tx1"/>
              </a:solidFill>
            </a:endParaRPr>
          </a:p>
        </p:txBody>
      </p:sp>
      <p:sp>
        <p:nvSpPr>
          <p:cNvPr id="4" name="Title 3"/>
          <p:cNvSpPr>
            <a:spLocks noGrp="1"/>
          </p:cNvSpPr>
          <p:nvPr>
            <p:ph type="ctrTitle"/>
          </p:nvPr>
        </p:nvSpPr>
        <p:spPr>
          <a:xfrm>
            <a:off x="657225" y="1129030"/>
            <a:ext cx="7969885" cy="1528445"/>
          </a:xfrm>
        </p:spPr>
        <p:txBody>
          <a:bodyPr>
            <a:noAutofit/>
          </a:bodyPr>
          <a:lstStyle/>
          <a:p>
            <a:pPr>
              <a:defRPr/>
            </a:pPr>
            <a:r>
              <a:rPr kumimoji="1" lang="zh-CN" altLang="en-US" sz="3200" b="1" dirty="0"/>
              <a:t>工作进展</a:t>
            </a:r>
            <a:endParaRPr lang="el-GR" sz="32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99D66-6831-43BF-A741-9E706D54DDEC}"/>
              </a:ext>
            </a:extLst>
          </p:cNvPr>
          <p:cNvSpPr>
            <a:spLocks noGrp="1"/>
          </p:cNvSpPr>
          <p:nvPr>
            <p:ph type="title"/>
          </p:nvPr>
        </p:nvSpPr>
        <p:spPr/>
        <p:txBody>
          <a:bodyPr/>
          <a:lstStyle/>
          <a:p>
            <a:r>
              <a:rPr lang="zh-CN" altLang="en-US" dirty="0">
                <a:latin typeface="隶书" panose="02010509060101010101" pitchFamily="49" charset="-122"/>
                <a:ea typeface="隶书" panose="02010509060101010101" pitchFamily="49" charset="-122"/>
              </a:rPr>
              <a:t>阶段目标</a:t>
            </a:r>
          </a:p>
        </p:txBody>
      </p:sp>
      <p:sp>
        <p:nvSpPr>
          <p:cNvPr id="3" name="文本框 2">
            <a:extLst>
              <a:ext uri="{FF2B5EF4-FFF2-40B4-BE49-F238E27FC236}">
                <a16:creationId xmlns:a16="http://schemas.microsoft.com/office/drawing/2014/main" id="{602710B6-5EFB-4399-B1A2-9CFBF086ECD3}"/>
              </a:ext>
            </a:extLst>
          </p:cNvPr>
          <p:cNvSpPr txBox="1"/>
          <p:nvPr/>
        </p:nvSpPr>
        <p:spPr>
          <a:xfrm>
            <a:off x="628650" y="1445741"/>
            <a:ext cx="7996366" cy="4370427"/>
          </a:xfrm>
          <a:prstGeom prst="rect">
            <a:avLst/>
          </a:prstGeom>
          <a:noFill/>
        </p:spPr>
        <p:txBody>
          <a:bodyPr wrap="square" lIns="0" tIns="0" rIns="0" bIns="0" rtlCol="0">
            <a:spAutoFit/>
          </a:bodyPr>
          <a:lstStyle/>
          <a:p>
            <a:r>
              <a:rPr lang="en-US" altLang="zh-CN" sz="3200" dirty="0">
                <a:latin typeface="宋体" panose="02010600030101010101" pitchFamily="2" charset="-122"/>
                <a:ea typeface="宋体" panose="02010600030101010101" pitchFamily="2" charset="-122"/>
              </a:rPr>
              <a:t>1.</a:t>
            </a:r>
            <a:r>
              <a:rPr lang="zh-CN" altLang="en-US" sz="3200" dirty="0">
                <a:latin typeface="宋体" panose="02010600030101010101" pitchFamily="2" charset="-122"/>
                <a:ea typeface="宋体" panose="02010600030101010101" pitchFamily="2" charset="-122"/>
              </a:rPr>
              <a:t>确定串并联泵组综合特性曲线的方法</a:t>
            </a:r>
            <a:endParaRPr lang="en-US" altLang="zh-CN" sz="3200" dirty="0">
              <a:latin typeface="宋体" panose="02010600030101010101" pitchFamily="2" charset="-122"/>
              <a:ea typeface="宋体" panose="02010600030101010101" pitchFamily="2" charset="-122"/>
            </a:endParaRPr>
          </a:p>
          <a:p>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在理论部分增加。</a:t>
            </a:r>
            <a:endParaRPr lang="en-US" altLang="zh-CN" sz="2400" dirty="0">
              <a:latin typeface="楷体" panose="02010609060101010101" pitchFamily="49" charset="-122"/>
              <a:ea typeface="楷体" panose="02010609060101010101" pitchFamily="49" charset="-122"/>
            </a:endParaRPr>
          </a:p>
          <a:p>
            <a:endParaRPr lang="en-US" altLang="zh-CN" sz="2400" dirty="0">
              <a:latin typeface="宋体" panose="02010600030101010101" pitchFamily="2" charset="-122"/>
              <a:ea typeface="宋体" panose="02010600030101010101" pitchFamily="2" charset="-122"/>
            </a:endParaRPr>
          </a:p>
          <a:p>
            <a:pPr algn="l"/>
            <a:r>
              <a:rPr lang="en-US" altLang="zh-CN" sz="3200" dirty="0">
                <a:latin typeface="宋体" panose="02010600030101010101" pitchFamily="2" charset="-122"/>
                <a:ea typeface="宋体" panose="02010600030101010101" pitchFamily="2" charset="-122"/>
              </a:rPr>
              <a:t>2.</a:t>
            </a:r>
            <a:r>
              <a:rPr lang="zh-CN" altLang="en-US" sz="3200" dirty="0">
                <a:latin typeface="宋体" panose="02010600030101010101" pitchFamily="2" charset="-122"/>
                <a:ea typeface="宋体" panose="02010600030101010101" pitchFamily="2" charset="-122"/>
              </a:rPr>
              <a:t>增加并联水泵</a:t>
            </a:r>
            <a:endParaRPr lang="en-US" altLang="zh-CN" sz="3200" dirty="0">
              <a:latin typeface="宋体" panose="02010600030101010101" pitchFamily="2" charset="-122"/>
              <a:ea typeface="宋体" panose="02010600030101010101" pitchFamily="2" charset="-122"/>
            </a:endParaRPr>
          </a:p>
          <a:p>
            <a:pPr algn="l"/>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模拟对管网地震破坏后加压供水，查看</a:t>
            </a:r>
            <a:r>
              <a:rPr lang="zh-CN" altLang="en-US" sz="2400" dirty="0">
                <a:solidFill>
                  <a:srgbClr val="FF0000"/>
                </a:solidFill>
                <a:latin typeface="楷体" panose="02010609060101010101" pitchFamily="49" charset="-122"/>
                <a:ea typeface="楷体" panose="02010609060101010101" pitchFamily="49" charset="-122"/>
              </a:rPr>
              <a:t>管网供水满足率</a:t>
            </a:r>
            <a:r>
              <a:rPr lang="zh-CN" altLang="en-US" sz="2400" dirty="0">
                <a:latin typeface="楷体" panose="02010609060101010101" pitchFamily="49" charset="-122"/>
                <a:ea typeface="楷体" panose="02010609060101010101" pitchFamily="49" charset="-122"/>
              </a:rPr>
              <a:t>、</a:t>
            </a:r>
            <a:r>
              <a:rPr lang="zh-CN" altLang="en-US" sz="2400" dirty="0">
                <a:solidFill>
                  <a:srgbClr val="FF0000"/>
                </a:solidFill>
                <a:latin typeface="楷体" panose="02010609060101010101" pitchFamily="49" charset="-122"/>
                <a:ea typeface="楷体" panose="02010609060101010101" pitchFamily="49" charset="-122"/>
              </a:rPr>
              <a:t>管网平均压力</a:t>
            </a:r>
            <a:r>
              <a:rPr lang="zh-CN" altLang="en-US" sz="2400" dirty="0">
                <a:latin typeface="楷体" panose="02010609060101010101" pitchFamily="49" charset="-122"/>
                <a:ea typeface="楷体" panose="02010609060101010101" pitchFamily="49" charset="-122"/>
              </a:rPr>
              <a:t>、</a:t>
            </a:r>
            <a:r>
              <a:rPr lang="zh-CN" altLang="en-US" sz="2400" dirty="0">
                <a:solidFill>
                  <a:srgbClr val="FF0000"/>
                </a:solidFill>
                <a:latin typeface="楷体" panose="02010609060101010101" pitchFamily="49" charset="-122"/>
                <a:ea typeface="楷体" panose="02010609060101010101" pitchFamily="49" charset="-122"/>
              </a:rPr>
              <a:t>水源供水量</a:t>
            </a:r>
            <a:r>
              <a:rPr lang="zh-CN" altLang="en-US" sz="2400" dirty="0">
                <a:latin typeface="楷体" panose="02010609060101010101" pitchFamily="49" charset="-122"/>
                <a:ea typeface="楷体" panose="02010609060101010101" pitchFamily="49" charset="-122"/>
              </a:rPr>
              <a:t>、</a:t>
            </a:r>
            <a:r>
              <a:rPr lang="zh-CN" altLang="en-US" sz="2400" dirty="0">
                <a:solidFill>
                  <a:srgbClr val="FF0000"/>
                </a:solidFill>
                <a:latin typeface="楷体" panose="02010609060101010101" pitchFamily="49" charset="-122"/>
                <a:ea typeface="楷体" panose="02010609060101010101" pitchFamily="49" charset="-122"/>
              </a:rPr>
              <a:t>漏水量</a:t>
            </a:r>
            <a:r>
              <a:rPr lang="zh-CN" altLang="en-US" sz="2400" dirty="0">
                <a:latin typeface="楷体" panose="02010609060101010101" pitchFamily="49" charset="-122"/>
                <a:ea typeface="楷体" panose="02010609060101010101" pitchFamily="49" charset="-122"/>
              </a:rPr>
              <a:t>指标的变化（与一个水泵的模型相比）。</a:t>
            </a:r>
            <a:endParaRPr lang="en-US" altLang="zh-CN" sz="2400" dirty="0">
              <a:latin typeface="楷体" panose="02010609060101010101" pitchFamily="49" charset="-122"/>
              <a:ea typeface="楷体" panose="02010609060101010101" pitchFamily="49" charset="-122"/>
            </a:endParaRPr>
          </a:p>
          <a:p>
            <a:pPr algn="l"/>
            <a:endParaRPr lang="en-US" altLang="zh-CN" sz="2000" dirty="0">
              <a:latin typeface="楷体" panose="02010609060101010101" pitchFamily="49" charset="-122"/>
              <a:ea typeface="楷体" panose="02010609060101010101" pitchFamily="49" charset="-122"/>
            </a:endParaRPr>
          </a:p>
          <a:p>
            <a:pPr algn="l"/>
            <a:r>
              <a:rPr lang="en-US" altLang="zh-CN" sz="3200" dirty="0">
                <a:latin typeface="宋体" panose="02010600030101010101" pitchFamily="2" charset="-122"/>
                <a:ea typeface="宋体" panose="02010600030101010101" pitchFamily="2" charset="-122"/>
              </a:rPr>
              <a:t>3.</a:t>
            </a:r>
            <a:r>
              <a:rPr lang="zh-CN" altLang="en-US" sz="3200" dirty="0">
                <a:latin typeface="宋体" panose="02010600030101010101" pitchFamily="2" charset="-122"/>
                <a:ea typeface="宋体" panose="02010600030101010101" pitchFamily="2" charset="-122"/>
              </a:rPr>
              <a:t>节点排序</a:t>
            </a:r>
            <a:endParaRPr lang="en-US" altLang="zh-CN" sz="3200" dirty="0">
              <a:latin typeface="宋体" panose="02010600030101010101" pitchFamily="2" charset="-122"/>
              <a:ea typeface="宋体" panose="02010600030101010101" pitchFamily="2" charset="-122"/>
            </a:endParaRPr>
          </a:p>
          <a:p>
            <a:pPr algn="l"/>
            <a:r>
              <a:rPr lang="en-US" altLang="zh-CN" sz="2400" dirty="0">
                <a:latin typeface="楷体" panose="02010609060101010101" pitchFamily="49" charset="-122"/>
                <a:ea typeface="楷体" panose="02010609060101010101" pitchFamily="49" charset="-122"/>
              </a:rPr>
              <a:t>	3.1</a:t>
            </a:r>
            <a:r>
              <a:rPr lang="zh-CN" altLang="en-US" sz="2400" dirty="0">
                <a:latin typeface="楷体" panose="02010609060101010101" pitchFamily="49" charset="-122"/>
                <a:ea typeface="楷体" panose="02010609060101010101" pitchFamily="49" charset="-122"/>
              </a:rPr>
              <a:t>有水泵，无水泵节点</a:t>
            </a:r>
            <a:r>
              <a:rPr lang="en-US" altLang="zh-CN" sz="2400" dirty="0">
                <a:latin typeface="楷体" panose="02010609060101010101" pitchFamily="49" charset="-122"/>
                <a:ea typeface="楷体" panose="02010609060101010101" pitchFamily="49" charset="-122"/>
              </a:rPr>
              <a:t>SI</a:t>
            </a:r>
            <a:r>
              <a:rPr lang="zh-CN" altLang="en-US" sz="2400" dirty="0">
                <a:latin typeface="楷体" panose="02010609060101010101" pitchFamily="49" charset="-122"/>
                <a:ea typeface="楷体" panose="02010609060101010101" pitchFamily="49" charset="-122"/>
              </a:rPr>
              <a:t>排序的</a:t>
            </a:r>
            <a:r>
              <a:rPr lang="en-US" altLang="zh-CN" sz="2400" dirty="0">
                <a:latin typeface="楷体" panose="02010609060101010101" pitchFamily="49" charset="-122"/>
                <a:ea typeface="楷体" panose="02010609060101010101" pitchFamily="49" charset="-122"/>
              </a:rPr>
              <a:t>Kendall</a:t>
            </a:r>
            <a:r>
              <a:rPr lang="zh-CN" altLang="en-US" sz="2400" dirty="0">
                <a:latin typeface="楷体" panose="02010609060101010101" pitchFamily="49" charset="-122"/>
                <a:ea typeface="楷体" panose="02010609060101010101" pitchFamily="49" charset="-122"/>
              </a:rPr>
              <a:t>系数。</a:t>
            </a:r>
            <a:r>
              <a:rPr lang="en-US" altLang="zh-CN" sz="2400" dirty="0">
                <a:latin typeface="楷体" panose="02010609060101010101" pitchFamily="49" charset="-122"/>
                <a:ea typeface="楷体" panose="02010609060101010101" pitchFamily="49" charset="-122"/>
              </a:rPr>
              <a:t>	3.2</a:t>
            </a:r>
            <a:r>
              <a:rPr lang="zh-CN" altLang="en-US" sz="2400" dirty="0">
                <a:latin typeface="楷体" panose="02010609060101010101" pitchFamily="49" charset="-122"/>
                <a:ea typeface="楷体" panose="02010609060101010101" pitchFamily="49" charset="-122"/>
              </a:rPr>
              <a:t>节点排序差异较大的部分。</a:t>
            </a:r>
          </a:p>
        </p:txBody>
      </p:sp>
    </p:spTree>
    <p:extLst>
      <p:ext uri="{BB962C8B-B14F-4D97-AF65-F5344CB8AC3E}">
        <p14:creationId xmlns:p14="http://schemas.microsoft.com/office/powerpoint/2010/main" val="4266961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E02DEE-E064-45E6-9FA0-0F9F5CACF863}"/>
              </a:ext>
            </a:extLst>
          </p:cNvPr>
          <p:cNvSpPr>
            <a:spLocks noGrp="1"/>
          </p:cNvSpPr>
          <p:nvPr>
            <p:ph type="title"/>
          </p:nvPr>
        </p:nvSpPr>
        <p:spPr/>
        <p:txBody>
          <a:bodyPr/>
          <a:lstStyle/>
          <a:p>
            <a:r>
              <a:rPr lang="zh-CN" altLang="en-US" dirty="0">
                <a:latin typeface="隶书" panose="02010509060101010101" pitchFamily="49" charset="-122"/>
                <a:ea typeface="隶书" panose="02010509060101010101" pitchFamily="49" charset="-122"/>
              </a:rPr>
              <a:t>泵组特性曲线</a:t>
            </a:r>
          </a:p>
        </p:txBody>
      </p:sp>
      <p:sp>
        <p:nvSpPr>
          <p:cNvPr id="3" name="文本框 2">
            <a:extLst>
              <a:ext uri="{FF2B5EF4-FFF2-40B4-BE49-F238E27FC236}">
                <a16:creationId xmlns:a16="http://schemas.microsoft.com/office/drawing/2014/main" id="{8CEB78D6-0C1F-4B59-BDB7-495770612AE1}"/>
              </a:ext>
            </a:extLst>
          </p:cNvPr>
          <p:cNvSpPr txBox="1"/>
          <p:nvPr/>
        </p:nvSpPr>
        <p:spPr>
          <a:xfrm>
            <a:off x="628650" y="1690689"/>
            <a:ext cx="7886700" cy="2585323"/>
          </a:xfrm>
          <a:prstGeom prst="rect">
            <a:avLst/>
          </a:prstGeom>
          <a:noFill/>
        </p:spPr>
        <p:txBody>
          <a:bodyPr wrap="square" lIns="0" tIns="0" rIns="0" bIns="0" rtlCol="0">
            <a:spAutoFit/>
          </a:bodyPr>
          <a:lstStyle/>
          <a:p>
            <a:pPr marL="342900" indent="-342900" algn="l">
              <a:buFont typeface="Arial" panose="020B0604020202020204" pitchFamily="34" charset="0"/>
              <a:buChar char="•"/>
            </a:pPr>
            <a:r>
              <a:rPr lang="zh-CN" altLang="en-US" sz="2400" dirty="0"/>
              <a:t>泵并联运行</a:t>
            </a:r>
            <a:endParaRPr lang="en-US" altLang="zh-CN" sz="2400" dirty="0"/>
          </a:p>
          <a:p>
            <a:pPr algn="l"/>
            <a:r>
              <a:rPr lang="zh-CN" altLang="en-US" sz="2400" dirty="0">
                <a:latin typeface="楷体" panose="02010609060101010101" pitchFamily="49" charset="-122"/>
                <a:ea typeface="楷体" panose="02010609060101010101" pitchFamily="49" charset="-122"/>
              </a:rPr>
              <a:t>采用图解法，在不考虑管道水头损失的情况下，将等扬程的各个水泵的流量相加，即可得到总和特性曲线，即泵并联运行特性曲线</a:t>
            </a:r>
            <a:r>
              <a:rPr lang="zh-CN" altLang="en-US" sz="2400" dirty="0"/>
              <a:t>。</a:t>
            </a:r>
            <a:endParaRPr lang="en-US" altLang="zh-CN" sz="2400" dirty="0"/>
          </a:p>
          <a:p>
            <a:pPr marL="342900" indent="-342900" algn="l">
              <a:buFont typeface="Arial" panose="020B0604020202020204" pitchFamily="34" charset="0"/>
              <a:buChar char="•"/>
            </a:pPr>
            <a:r>
              <a:rPr lang="zh-CN" altLang="en-US" sz="2400" dirty="0"/>
              <a:t>泵串联运行</a:t>
            </a:r>
            <a:endParaRPr lang="en-US" altLang="zh-CN" sz="2400" dirty="0"/>
          </a:p>
          <a:p>
            <a:pPr algn="l"/>
            <a:r>
              <a:rPr lang="zh-CN" altLang="en-US" sz="2400" dirty="0">
                <a:latin typeface="楷体" panose="02010609060101010101" pitchFamily="49" charset="-122"/>
                <a:ea typeface="楷体" panose="02010609060101010101" pitchFamily="49" charset="-122"/>
              </a:rPr>
              <a:t>采用图解法阀，将等流量的参与串联各个泵的扬程相加，即可得到总和性能曲线。</a:t>
            </a:r>
          </a:p>
        </p:txBody>
      </p:sp>
    </p:spTree>
    <p:extLst>
      <p:ext uri="{BB962C8B-B14F-4D97-AF65-F5344CB8AC3E}">
        <p14:creationId xmlns:p14="http://schemas.microsoft.com/office/powerpoint/2010/main" val="3016821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E02DEE-E064-45E6-9FA0-0F9F5CACF863}"/>
              </a:ext>
            </a:extLst>
          </p:cNvPr>
          <p:cNvSpPr>
            <a:spLocks noGrp="1"/>
          </p:cNvSpPr>
          <p:nvPr>
            <p:ph type="title"/>
          </p:nvPr>
        </p:nvSpPr>
        <p:spPr/>
        <p:txBody>
          <a:bodyPr/>
          <a:lstStyle/>
          <a:p>
            <a:r>
              <a:rPr lang="zh-CN" altLang="en-US" dirty="0">
                <a:latin typeface="隶书" panose="02010509060101010101" pitchFamily="49" charset="-122"/>
                <a:ea typeface="隶书" panose="02010509060101010101" pitchFamily="49" charset="-122"/>
              </a:rPr>
              <a:t>增加并联水泵</a:t>
            </a:r>
          </a:p>
        </p:txBody>
      </p:sp>
      <p:graphicFrame>
        <p:nvGraphicFramePr>
          <p:cNvPr id="3" name="表格 2">
            <a:extLst>
              <a:ext uri="{FF2B5EF4-FFF2-40B4-BE49-F238E27FC236}">
                <a16:creationId xmlns:a16="http://schemas.microsoft.com/office/drawing/2014/main" id="{320BCBC1-BC3D-4165-B3D5-8A8C6BA1E537}"/>
              </a:ext>
            </a:extLst>
          </p:cNvPr>
          <p:cNvGraphicFramePr>
            <a:graphicFrameLocks noGrp="1"/>
          </p:cNvGraphicFramePr>
          <p:nvPr>
            <p:extLst>
              <p:ext uri="{D42A27DB-BD31-4B8C-83A1-F6EECF244321}">
                <p14:modId xmlns:p14="http://schemas.microsoft.com/office/powerpoint/2010/main" val="4099669809"/>
              </p:ext>
            </p:extLst>
          </p:nvPr>
        </p:nvGraphicFramePr>
        <p:xfrm>
          <a:off x="4019550" y="4634706"/>
          <a:ext cx="4838701" cy="1266825"/>
        </p:xfrm>
        <a:graphic>
          <a:graphicData uri="http://schemas.openxmlformats.org/drawingml/2006/table">
            <a:tbl>
              <a:tblPr>
                <a:tableStyleId>{5C22544A-7EE6-4342-B048-85BDC9FD1C3A}</a:tableStyleId>
              </a:tblPr>
              <a:tblGrid>
                <a:gridCol w="1827601">
                  <a:extLst>
                    <a:ext uri="{9D8B030D-6E8A-4147-A177-3AD203B41FA5}">
                      <a16:colId xmlns:a16="http://schemas.microsoft.com/office/drawing/2014/main" val="1193185426"/>
                    </a:ext>
                  </a:extLst>
                </a:gridCol>
                <a:gridCol w="1056582">
                  <a:extLst>
                    <a:ext uri="{9D8B030D-6E8A-4147-A177-3AD203B41FA5}">
                      <a16:colId xmlns:a16="http://schemas.microsoft.com/office/drawing/2014/main" val="3417610902"/>
                    </a:ext>
                  </a:extLst>
                </a:gridCol>
                <a:gridCol w="977259">
                  <a:extLst>
                    <a:ext uri="{9D8B030D-6E8A-4147-A177-3AD203B41FA5}">
                      <a16:colId xmlns:a16="http://schemas.microsoft.com/office/drawing/2014/main" val="1618470923"/>
                    </a:ext>
                  </a:extLst>
                </a:gridCol>
                <a:gridCol w="977259">
                  <a:extLst>
                    <a:ext uri="{9D8B030D-6E8A-4147-A177-3AD203B41FA5}">
                      <a16:colId xmlns:a16="http://schemas.microsoft.com/office/drawing/2014/main" val="1115080324"/>
                    </a:ext>
                  </a:extLst>
                </a:gridCol>
              </a:tblGrid>
              <a:tr h="180975">
                <a:tc>
                  <a:txBody>
                    <a:bodyPr/>
                    <a:lstStyle/>
                    <a:p>
                      <a:pPr algn="l" fontAlgn="ctr"/>
                      <a:r>
                        <a:rPr lang="en-US" sz="1100" u="none" strike="noStrike" dirty="0">
                          <a:effectLst/>
                          <a:latin typeface="Times New Roman" panose="02020603050405020304" pitchFamily="18" charset="0"/>
                          <a:cs typeface="Times New Roman" panose="02020603050405020304" pitchFamily="18" charset="0"/>
                        </a:rPr>
                        <a:t>Intensity-IX</a:t>
                      </a:r>
                      <a:endParaRPr lang="en-US"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l" fontAlgn="ctr"/>
                      <a:r>
                        <a:rPr lang="en-US" sz="1100" u="none" strike="noStrike">
                          <a:effectLst/>
                          <a:latin typeface="Times New Roman" panose="02020603050405020304" pitchFamily="18" charset="0"/>
                          <a:cs typeface="Times New Roman" panose="02020603050405020304" pitchFamily="18" charset="0"/>
                        </a:rPr>
                        <a:t>WithPump</a:t>
                      </a:r>
                      <a:endParaRPr lang="en-US"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l" fontAlgn="ctr"/>
                      <a:r>
                        <a:rPr lang="en-US" sz="1100" u="none" strike="noStrike">
                          <a:effectLst/>
                          <a:latin typeface="Times New Roman" panose="02020603050405020304" pitchFamily="18" charset="0"/>
                          <a:cs typeface="Times New Roman" panose="02020603050405020304" pitchFamily="18" charset="0"/>
                        </a:rPr>
                        <a:t>With2Pump</a:t>
                      </a:r>
                      <a:endParaRPr lang="en-US"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l" fontAlgn="ctr"/>
                      <a:r>
                        <a:rPr lang="en-US" sz="1100" u="none" strike="noStrike">
                          <a:effectLst/>
                          <a:latin typeface="Times New Roman" panose="02020603050405020304" pitchFamily="18" charset="0"/>
                          <a:cs typeface="Times New Roman" panose="02020603050405020304" pitchFamily="18" charset="0"/>
                        </a:rPr>
                        <a:t>rate</a:t>
                      </a:r>
                      <a:endParaRPr lang="en-US"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2328071203"/>
                  </a:ext>
                </a:extLst>
              </a:tr>
              <a:tr h="180975">
                <a:tc>
                  <a:txBody>
                    <a:bodyPr/>
                    <a:lstStyle/>
                    <a:p>
                      <a:pPr algn="l" fontAlgn="ctr"/>
                      <a:r>
                        <a:rPr lang="en-US" sz="1100" u="none" strike="noStrike">
                          <a:effectLst/>
                          <a:latin typeface="Times New Roman" panose="02020603050405020304" pitchFamily="18" charset="0"/>
                          <a:cs typeface="Times New Roman" panose="02020603050405020304" pitchFamily="18" charset="0"/>
                        </a:rPr>
                        <a:t>ssi</a:t>
                      </a:r>
                      <a:endParaRPr lang="en-US"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r" fontAlgn="ctr"/>
                      <a:r>
                        <a:rPr lang="en-US" altLang="zh-CN" sz="1100" u="none" strike="noStrike">
                          <a:effectLst/>
                          <a:latin typeface="Times New Roman" panose="02020603050405020304" pitchFamily="18" charset="0"/>
                          <a:cs typeface="Times New Roman" panose="02020603050405020304" pitchFamily="18" charset="0"/>
                        </a:rPr>
                        <a:t>0.701871962</a:t>
                      </a:r>
                      <a:endPar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r" fontAlgn="ctr"/>
                      <a:r>
                        <a:rPr lang="en-US" altLang="zh-CN" sz="1100" u="none" strike="noStrike">
                          <a:effectLst/>
                          <a:latin typeface="Times New Roman" panose="02020603050405020304" pitchFamily="18" charset="0"/>
                          <a:cs typeface="Times New Roman" panose="02020603050405020304" pitchFamily="18" charset="0"/>
                        </a:rPr>
                        <a:t>0.850468029</a:t>
                      </a:r>
                      <a:endPar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r" fontAlgn="ctr"/>
                      <a:r>
                        <a:rPr lang="en-US" altLang="zh-CN" sz="1100" u="none" strike="noStrike">
                          <a:effectLst/>
                          <a:latin typeface="Times New Roman" panose="02020603050405020304" pitchFamily="18" charset="0"/>
                          <a:cs typeface="Times New Roman" panose="02020603050405020304" pitchFamily="18" charset="0"/>
                        </a:rPr>
                        <a:t>0.174722696</a:t>
                      </a:r>
                      <a:endPar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1666743398"/>
                  </a:ext>
                </a:extLst>
              </a:tr>
              <a:tr h="180975">
                <a:tc>
                  <a:txBody>
                    <a:bodyPr/>
                    <a:lstStyle/>
                    <a:p>
                      <a:pPr algn="l" fontAlgn="ctr"/>
                      <a:r>
                        <a:rPr lang="en-US" sz="1100" u="none" strike="noStrike">
                          <a:effectLst/>
                          <a:latin typeface="Times New Roman" panose="02020603050405020304" pitchFamily="18" charset="0"/>
                          <a:cs typeface="Times New Roman" panose="02020603050405020304" pitchFamily="18" charset="0"/>
                        </a:rPr>
                        <a:t>reservoir_supply_compare</a:t>
                      </a:r>
                      <a:endParaRPr lang="en-US"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r" fontAlgn="ctr"/>
                      <a:r>
                        <a:rPr lang="en-US" altLang="zh-CN" sz="1100" u="none" strike="noStrike">
                          <a:effectLst/>
                          <a:latin typeface="Times New Roman" panose="02020603050405020304" pitchFamily="18" charset="0"/>
                          <a:cs typeface="Times New Roman" panose="02020603050405020304" pitchFamily="18" charset="0"/>
                        </a:rPr>
                        <a:t>-484.2617054</a:t>
                      </a:r>
                      <a:endPar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r" fontAlgn="ctr"/>
                      <a:r>
                        <a:rPr lang="en-US" altLang="zh-CN" sz="1100" u="none" strike="noStrike">
                          <a:effectLst/>
                          <a:latin typeface="Times New Roman" panose="02020603050405020304" pitchFamily="18" charset="0"/>
                          <a:cs typeface="Times New Roman" panose="02020603050405020304" pitchFamily="18" charset="0"/>
                        </a:rPr>
                        <a:t>-632.347772</a:t>
                      </a:r>
                      <a:endPar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r" fontAlgn="ctr"/>
                      <a:r>
                        <a:rPr lang="en-US" altLang="zh-CN" sz="1100" u="none" strike="noStrike">
                          <a:effectLst/>
                          <a:latin typeface="Times New Roman" panose="02020603050405020304" pitchFamily="18" charset="0"/>
                          <a:cs typeface="Times New Roman" panose="02020603050405020304" pitchFamily="18" charset="0"/>
                        </a:rPr>
                        <a:t>0.234184531</a:t>
                      </a:r>
                      <a:endPar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1773162286"/>
                  </a:ext>
                </a:extLst>
              </a:tr>
              <a:tr h="180975">
                <a:tc>
                  <a:txBody>
                    <a:bodyPr/>
                    <a:lstStyle/>
                    <a:p>
                      <a:pPr algn="l" fontAlgn="ctr"/>
                      <a:r>
                        <a:rPr lang="en-US" sz="1100" u="none" strike="noStrike">
                          <a:effectLst/>
                          <a:latin typeface="Times New Roman" panose="02020603050405020304" pitchFamily="18" charset="0"/>
                          <a:cs typeface="Times New Roman" panose="02020603050405020304" pitchFamily="18" charset="0"/>
                        </a:rPr>
                        <a:t>node_supply</a:t>
                      </a:r>
                      <a:endParaRPr lang="en-US"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r" fontAlgn="ctr"/>
                      <a:r>
                        <a:rPr lang="en-US" altLang="zh-CN" sz="1100" u="none" strike="noStrike">
                          <a:effectLst/>
                          <a:latin typeface="Times New Roman" panose="02020603050405020304" pitchFamily="18" charset="0"/>
                          <a:cs typeface="Times New Roman" panose="02020603050405020304" pitchFamily="18" charset="0"/>
                        </a:rPr>
                        <a:t>285.6206266</a:t>
                      </a:r>
                      <a:endPar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r" fontAlgn="ctr"/>
                      <a:r>
                        <a:rPr lang="en-US" altLang="zh-CN" sz="1100" u="none" strike="noStrike">
                          <a:effectLst/>
                          <a:latin typeface="Times New Roman" panose="02020603050405020304" pitchFamily="18" charset="0"/>
                          <a:cs typeface="Times New Roman" panose="02020603050405020304" pitchFamily="18" charset="0"/>
                        </a:rPr>
                        <a:t>346.0945777</a:t>
                      </a:r>
                      <a:endPar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r" fontAlgn="ctr"/>
                      <a:r>
                        <a:rPr lang="en-US" altLang="zh-CN" sz="1100" u="none" strike="noStrike">
                          <a:effectLst/>
                          <a:latin typeface="Times New Roman" panose="02020603050405020304" pitchFamily="18" charset="0"/>
                          <a:cs typeface="Times New Roman" panose="02020603050405020304" pitchFamily="18" charset="0"/>
                        </a:rPr>
                        <a:t>0.174732443</a:t>
                      </a:r>
                      <a:endPar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2286240729"/>
                  </a:ext>
                </a:extLst>
              </a:tr>
              <a:tr h="180975">
                <a:tc>
                  <a:txBody>
                    <a:bodyPr/>
                    <a:lstStyle/>
                    <a:p>
                      <a:pPr algn="l" fontAlgn="ctr"/>
                      <a:r>
                        <a:rPr lang="en-US" sz="1100" u="none" strike="noStrike">
                          <a:effectLst/>
                          <a:latin typeface="Times New Roman" panose="02020603050405020304" pitchFamily="18" charset="0"/>
                          <a:cs typeface="Times New Roman" panose="02020603050405020304" pitchFamily="18" charset="0"/>
                        </a:rPr>
                        <a:t>leak_flow</a:t>
                      </a:r>
                      <a:endParaRPr lang="en-US"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r" fontAlgn="ctr"/>
                      <a:r>
                        <a:rPr lang="en-US" altLang="zh-CN" sz="1100" u="none" strike="noStrike">
                          <a:effectLst/>
                          <a:latin typeface="Times New Roman" panose="02020603050405020304" pitchFamily="18" charset="0"/>
                          <a:cs typeface="Times New Roman" panose="02020603050405020304" pitchFamily="18" charset="0"/>
                        </a:rPr>
                        <a:t>198.6400513</a:t>
                      </a:r>
                      <a:endPar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r" fontAlgn="ctr"/>
                      <a:r>
                        <a:rPr lang="en-US" altLang="zh-CN" sz="1100" u="none" strike="noStrike">
                          <a:effectLst/>
                          <a:latin typeface="Times New Roman" panose="02020603050405020304" pitchFamily="18" charset="0"/>
                          <a:cs typeface="Times New Roman" panose="02020603050405020304" pitchFamily="18" charset="0"/>
                        </a:rPr>
                        <a:t>286.2522647</a:t>
                      </a:r>
                      <a:endPar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r" fontAlgn="ctr"/>
                      <a:r>
                        <a:rPr lang="en-US" altLang="zh-CN" sz="1100" u="none" strike="noStrike">
                          <a:effectLst/>
                          <a:latin typeface="Times New Roman" panose="02020603050405020304" pitchFamily="18" charset="0"/>
                          <a:cs typeface="Times New Roman" panose="02020603050405020304" pitchFamily="18" charset="0"/>
                        </a:rPr>
                        <a:t>0.306066446</a:t>
                      </a:r>
                      <a:endPar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825930109"/>
                  </a:ext>
                </a:extLst>
              </a:tr>
              <a:tr h="180975">
                <a:tc>
                  <a:txBody>
                    <a:bodyPr/>
                    <a:lstStyle/>
                    <a:p>
                      <a:pPr algn="l" fontAlgn="ctr"/>
                      <a:r>
                        <a:rPr lang="en-US" sz="1100" u="none" strike="noStrike">
                          <a:effectLst/>
                          <a:latin typeface="Times New Roman" panose="02020603050405020304" pitchFamily="18" charset="0"/>
                          <a:cs typeface="Times New Roman" panose="02020603050405020304" pitchFamily="18" charset="0"/>
                        </a:rPr>
                        <a:t>leak_rate</a:t>
                      </a:r>
                      <a:endParaRPr lang="en-US"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r" fontAlgn="ctr"/>
                      <a:r>
                        <a:rPr lang="en-US" altLang="zh-CN" sz="1100" u="none" strike="noStrike">
                          <a:effectLst/>
                          <a:latin typeface="Times New Roman" panose="02020603050405020304" pitchFamily="18" charset="0"/>
                          <a:cs typeface="Times New Roman" panose="02020603050405020304" pitchFamily="18" charset="0"/>
                        </a:rPr>
                        <a:t>0.695468159</a:t>
                      </a:r>
                      <a:endPar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r" fontAlgn="ctr"/>
                      <a:r>
                        <a:rPr lang="en-US" altLang="zh-CN" sz="1100" u="none" strike="noStrike">
                          <a:effectLst/>
                          <a:latin typeface="Times New Roman" panose="02020603050405020304" pitchFamily="18" charset="0"/>
                          <a:cs typeface="Times New Roman" panose="02020603050405020304" pitchFamily="18" charset="0"/>
                        </a:rPr>
                        <a:t>0.827092602</a:t>
                      </a:r>
                      <a:endPar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r" fontAlgn="ctr"/>
                      <a:r>
                        <a:rPr lang="en-US" altLang="zh-CN" sz="1100" u="none" strike="noStrike">
                          <a:effectLst/>
                          <a:latin typeface="Times New Roman" panose="02020603050405020304" pitchFamily="18" charset="0"/>
                          <a:cs typeface="Times New Roman" panose="02020603050405020304" pitchFamily="18" charset="0"/>
                        </a:rPr>
                        <a:t>0.15914112</a:t>
                      </a:r>
                      <a:endPar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1192420517"/>
                  </a:ext>
                </a:extLst>
              </a:tr>
              <a:tr h="180975">
                <a:tc>
                  <a:txBody>
                    <a:bodyPr/>
                    <a:lstStyle/>
                    <a:p>
                      <a:pPr algn="l" fontAlgn="ctr"/>
                      <a:r>
                        <a:rPr lang="en-US" sz="1100" u="none" strike="noStrike">
                          <a:effectLst/>
                          <a:latin typeface="Times New Roman" panose="02020603050405020304" pitchFamily="18" charset="0"/>
                          <a:cs typeface="Times New Roman" panose="02020603050405020304" pitchFamily="18" charset="0"/>
                        </a:rPr>
                        <a:t>net_pressure</a:t>
                      </a:r>
                      <a:endParaRPr lang="en-US"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r" fontAlgn="ctr"/>
                      <a:r>
                        <a:rPr lang="en-US" altLang="zh-CN" sz="1100" u="none" strike="noStrike">
                          <a:effectLst/>
                          <a:latin typeface="Times New Roman" panose="02020603050405020304" pitchFamily="18" charset="0"/>
                          <a:cs typeface="Times New Roman" panose="02020603050405020304" pitchFamily="18" charset="0"/>
                        </a:rPr>
                        <a:t>12.00468425</a:t>
                      </a:r>
                      <a:endPar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r" fontAlgn="ctr"/>
                      <a:r>
                        <a:rPr lang="en-US" altLang="zh-CN" sz="1100" u="none" strike="noStrike">
                          <a:effectLst/>
                          <a:latin typeface="Times New Roman" panose="02020603050405020304" pitchFamily="18" charset="0"/>
                          <a:cs typeface="Times New Roman" panose="02020603050405020304" pitchFamily="18" charset="0"/>
                        </a:rPr>
                        <a:t>21.55518046</a:t>
                      </a:r>
                      <a:endPar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r" fontAlgn="ctr"/>
                      <a:r>
                        <a:rPr lang="en-US" altLang="zh-CN" sz="1100" u="none" strike="noStrike" dirty="0">
                          <a:effectLst/>
                          <a:latin typeface="Times New Roman" panose="02020603050405020304" pitchFamily="18" charset="0"/>
                          <a:cs typeface="Times New Roman" panose="02020603050405020304" pitchFamily="18" charset="0"/>
                        </a:rPr>
                        <a:t>0.443071967</a:t>
                      </a:r>
                      <a:endParaRPr lang="en-US" altLang="zh-CN"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3873233028"/>
                  </a:ext>
                </a:extLst>
              </a:tr>
            </a:tbl>
          </a:graphicData>
        </a:graphic>
      </p:graphicFrame>
      <p:graphicFrame>
        <p:nvGraphicFramePr>
          <p:cNvPr id="4" name="表格 3">
            <a:extLst>
              <a:ext uri="{FF2B5EF4-FFF2-40B4-BE49-F238E27FC236}">
                <a16:creationId xmlns:a16="http://schemas.microsoft.com/office/drawing/2014/main" id="{ADC6BBCB-A627-4452-A5EA-1D1919671C38}"/>
              </a:ext>
            </a:extLst>
          </p:cNvPr>
          <p:cNvGraphicFramePr>
            <a:graphicFrameLocks noGrp="1"/>
          </p:cNvGraphicFramePr>
          <p:nvPr>
            <p:extLst>
              <p:ext uri="{D42A27DB-BD31-4B8C-83A1-F6EECF244321}">
                <p14:modId xmlns:p14="http://schemas.microsoft.com/office/powerpoint/2010/main" val="1144808002"/>
              </p:ext>
            </p:extLst>
          </p:nvPr>
        </p:nvGraphicFramePr>
        <p:xfrm>
          <a:off x="2114550" y="3172421"/>
          <a:ext cx="4914900" cy="1266825"/>
        </p:xfrm>
        <a:graphic>
          <a:graphicData uri="http://schemas.openxmlformats.org/drawingml/2006/table">
            <a:tbl>
              <a:tblPr>
                <a:tableStyleId>{5C22544A-7EE6-4342-B048-85BDC9FD1C3A}</a:tableStyleId>
              </a:tblPr>
              <a:tblGrid>
                <a:gridCol w="1826440">
                  <a:extLst>
                    <a:ext uri="{9D8B030D-6E8A-4147-A177-3AD203B41FA5}">
                      <a16:colId xmlns:a16="http://schemas.microsoft.com/office/drawing/2014/main" val="3547659076"/>
                    </a:ext>
                  </a:extLst>
                </a:gridCol>
                <a:gridCol w="1055911">
                  <a:extLst>
                    <a:ext uri="{9D8B030D-6E8A-4147-A177-3AD203B41FA5}">
                      <a16:colId xmlns:a16="http://schemas.microsoft.com/office/drawing/2014/main" val="2249045483"/>
                    </a:ext>
                  </a:extLst>
                </a:gridCol>
                <a:gridCol w="1055911">
                  <a:extLst>
                    <a:ext uri="{9D8B030D-6E8A-4147-A177-3AD203B41FA5}">
                      <a16:colId xmlns:a16="http://schemas.microsoft.com/office/drawing/2014/main" val="148911220"/>
                    </a:ext>
                  </a:extLst>
                </a:gridCol>
                <a:gridCol w="976638">
                  <a:extLst>
                    <a:ext uri="{9D8B030D-6E8A-4147-A177-3AD203B41FA5}">
                      <a16:colId xmlns:a16="http://schemas.microsoft.com/office/drawing/2014/main" val="1596118145"/>
                    </a:ext>
                  </a:extLst>
                </a:gridCol>
              </a:tblGrid>
              <a:tr h="180975">
                <a:tc>
                  <a:txBody>
                    <a:bodyPr/>
                    <a:lstStyle/>
                    <a:p>
                      <a:pPr algn="l" fontAlgn="ctr"/>
                      <a:r>
                        <a:rPr lang="en-US" sz="1100" u="none" strike="noStrike" dirty="0">
                          <a:effectLst/>
                          <a:latin typeface="Times New Roman" panose="02020603050405020304" pitchFamily="18" charset="0"/>
                          <a:cs typeface="Times New Roman" panose="02020603050405020304" pitchFamily="18" charset="0"/>
                        </a:rPr>
                        <a:t>Intensity-VIII</a:t>
                      </a:r>
                      <a:endParaRPr lang="en-US"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l" fontAlgn="ctr"/>
                      <a:r>
                        <a:rPr lang="en-US" sz="1100" u="none" strike="noStrike">
                          <a:effectLst/>
                          <a:latin typeface="Times New Roman" panose="02020603050405020304" pitchFamily="18" charset="0"/>
                          <a:cs typeface="Times New Roman" panose="02020603050405020304" pitchFamily="18" charset="0"/>
                        </a:rPr>
                        <a:t>WithPump</a:t>
                      </a:r>
                      <a:endParaRPr lang="en-US"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l" fontAlgn="ctr"/>
                      <a:r>
                        <a:rPr lang="en-US" sz="1100" u="none" strike="noStrike">
                          <a:effectLst/>
                          <a:latin typeface="Times New Roman" panose="02020603050405020304" pitchFamily="18" charset="0"/>
                          <a:cs typeface="Times New Roman" panose="02020603050405020304" pitchFamily="18" charset="0"/>
                        </a:rPr>
                        <a:t>With2Pump</a:t>
                      </a:r>
                      <a:endParaRPr lang="en-US"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l" fontAlgn="ctr"/>
                      <a:r>
                        <a:rPr lang="en-US" sz="1100" u="none" strike="noStrike">
                          <a:effectLst/>
                          <a:latin typeface="Times New Roman" panose="02020603050405020304" pitchFamily="18" charset="0"/>
                          <a:cs typeface="Times New Roman" panose="02020603050405020304" pitchFamily="18" charset="0"/>
                        </a:rPr>
                        <a:t>rate</a:t>
                      </a:r>
                      <a:endParaRPr lang="en-US"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767175833"/>
                  </a:ext>
                </a:extLst>
              </a:tr>
              <a:tr h="180975">
                <a:tc>
                  <a:txBody>
                    <a:bodyPr/>
                    <a:lstStyle/>
                    <a:p>
                      <a:pPr algn="l" fontAlgn="ctr"/>
                      <a:r>
                        <a:rPr lang="en-US" sz="1100" u="none" strike="noStrike">
                          <a:effectLst/>
                          <a:latin typeface="Times New Roman" panose="02020603050405020304" pitchFamily="18" charset="0"/>
                          <a:cs typeface="Times New Roman" panose="02020603050405020304" pitchFamily="18" charset="0"/>
                        </a:rPr>
                        <a:t>ssi</a:t>
                      </a:r>
                      <a:endParaRPr lang="en-US"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r" fontAlgn="ctr"/>
                      <a:r>
                        <a:rPr lang="en-US" altLang="zh-CN" sz="1100" u="none" strike="noStrike">
                          <a:effectLst/>
                          <a:latin typeface="Times New Roman" panose="02020603050405020304" pitchFamily="18" charset="0"/>
                          <a:cs typeface="Times New Roman" panose="02020603050405020304" pitchFamily="18" charset="0"/>
                        </a:rPr>
                        <a:t>0.854310811</a:t>
                      </a:r>
                      <a:endPar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r" fontAlgn="ctr"/>
                      <a:r>
                        <a:rPr lang="en-US" altLang="zh-CN" sz="1100" u="none" strike="noStrike" dirty="0">
                          <a:effectLst/>
                          <a:latin typeface="Times New Roman" panose="02020603050405020304" pitchFamily="18" charset="0"/>
                          <a:cs typeface="Times New Roman" panose="02020603050405020304" pitchFamily="18" charset="0"/>
                        </a:rPr>
                        <a:t>0.948816313</a:t>
                      </a:r>
                      <a:endParaRPr lang="en-US" altLang="zh-CN"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r" fontAlgn="ctr"/>
                      <a:r>
                        <a:rPr lang="en-US" altLang="zh-CN" sz="1100" u="none" strike="noStrike">
                          <a:effectLst/>
                          <a:latin typeface="Times New Roman" panose="02020603050405020304" pitchFamily="18" charset="0"/>
                          <a:cs typeface="Times New Roman" panose="02020603050405020304" pitchFamily="18" charset="0"/>
                        </a:rPr>
                        <a:t>0.099603581</a:t>
                      </a:r>
                      <a:endPar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1929898226"/>
                  </a:ext>
                </a:extLst>
              </a:tr>
              <a:tr h="180975">
                <a:tc>
                  <a:txBody>
                    <a:bodyPr/>
                    <a:lstStyle/>
                    <a:p>
                      <a:pPr algn="l" fontAlgn="ctr"/>
                      <a:r>
                        <a:rPr lang="en-US" sz="1100" u="none" strike="noStrike">
                          <a:effectLst/>
                          <a:latin typeface="Times New Roman" panose="02020603050405020304" pitchFamily="18" charset="0"/>
                          <a:cs typeface="Times New Roman" panose="02020603050405020304" pitchFamily="18" charset="0"/>
                        </a:rPr>
                        <a:t>reservoir_supply_compare</a:t>
                      </a:r>
                      <a:endParaRPr lang="en-US"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r" fontAlgn="ctr"/>
                      <a:r>
                        <a:rPr lang="en-US" altLang="zh-CN" sz="1100" u="none" strike="noStrike">
                          <a:effectLst/>
                          <a:latin typeface="Times New Roman" panose="02020603050405020304" pitchFamily="18" charset="0"/>
                          <a:cs typeface="Times New Roman" panose="02020603050405020304" pitchFamily="18" charset="0"/>
                        </a:rPr>
                        <a:t>-452.5271146</a:t>
                      </a:r>
                      <a:endPar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r" fontAlgn="ctr"/>
                      <a:r>
                        <a:rPr lang="en-US" altLang="zh-CN" sz="1100" u="none" strike="noStrike" dirty="0">
                          <a:effectLst/>
                          <a:latin typeface="Times New Roman" panose="02020603050405020304" pitchFamily="18" charset="0"/>
                          <a:cs typeface="Times New Roman" panose="02020603050405020304" pitchFamily="18" charset="0"/>
                        </a:rPr>
                        <a:t>-535.4539618</a:t>
                      </a:r>
                      <a:endParaRPr lang="en-US" altLang="zh-CN"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r" fontAlgn="ctr"/>
                      <a:r>
                        <a:rPr lang="en-US" altLang="zh-CN" sz="1100" u="none" strike="noStrike">
                          <a:effectLst/>
                          <a:latin typeface="Times New Roman" panose="02020603050405020304" pitchFamily="18" charset="0"/>
                          <a:cs typeface="Times New Roman" panose="02020603050405020304" pitchFamily="18" charset="0"/>
                        </a:rPr>
                        <a:t>0.15487204</a:t>
                      </a:r>
                      <a:endPar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1414072749"/>
                  </a:ext>
                </a:extLst>
              </a:tr>
              <a:tr h="180975">
                <a:tc>
                  <a:txBody>
                    <a:bodyPr/>
                    <a:lstStyle/>
                    <a:p>
                      <a:pPr algn="l" fontAlgn="ctr"/>
                      <a:r>
                        <a:rPr lang="en-US" sz="1100" u="none" strike="noStrike">
                          <a:effectLst/>
                          <a:latin typeface="Times New Roman" panose="02020603050405020304" pitchFamily="18" charset="0"/>
                          <a:cs typeface="Times New Roman" panose="02020603050405020304" pitchFamily="18" charset="0"/>
                        </a:rPr>
                        <a:t>node_supply</a:t>
                      </a:r>
                      <a:endParaRPr lang="en-US"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r" fontAlgn="ctr"/>
                      <a:r>
                        <a:rPr lang="en-US" altLang="zh-CN" sz="1100" u="none" strike="noStrike">
                          <a:effectLst/>
                          <a:latin typeface="Times New Roman" panose="02020603050405020304" pitchFamily="18" charset="0"/>
                          <a:cs typeface="Times New Roman" panose="02020603050405020304" pitchFamily="18" charset="0"/>
                        </a:rPr>
                        <a:t>347.6542764</a:t>
                      </a:r>
                      <a:endPar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r" fontAlgn="ctr"/>
                      <a:r>
                        <a:rPr lang="en-US" altLang="zh-CN" sz="1100" u="none" strike="noStrike" dirty="0">
                          <a:effectLst/>
                          <a:latin typeface="Times New Roman" panose="02020603050405020304" pitchFamily="18" charset="0"/>
                          <a:cs typeface="Times New Roman" panose="02020603050405020304" pitchFamily="18" charset="0"/>
                        </a:rPr>
                        <a:t>386.1170203</a:t>
                      </a:r>
                      <a:endParaRPr lang="en-US" altLang="zh-CN"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r" fontAlgn="ctr"/>
                      <a:r>
                        <a:rPr lang="en-US" altLang="zh-CN" sz="1100" u="none" strike="noStrike">
                          <a:effectLst/>
                          <a:latin typeface="Times New Roman" panose="02020603050405020304" pitchFamily="18" charset="0"/>
                          <a:cs typeface="Times New Roman" panose="02020603050405020304" pitchFamily="18" charset="0"/>
                        </a:rPr>
                        <a:t>0.099614215</a:t>
                      </a:r>
                      <a:endPar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741025722"/>
                  </a:ext>
                </a:extLst>
              </a:tr>
              <a:tr h="180975">
                <a:tc>
                  <a:txBody>
                    <a:bodyPr/>
                    <a:lstStyle/>
                    <a:p>
                      <a:pPr algn="l" fontAlgn="ctr"/>
                      <a:r>
                        <a:rPr lang="en-US" sz="1100" u="none" strike="noStrike">
                          <a:effectLst/>
                          <a:latin typeface="Times New Roman" panose="02020603050405020304" pitchFamily="18" charset="0"/>
                          <a:cs typeface="Times New Roman" panose="02020603050405020304" pitchFamily="18" charset="0"/>
                        </a:rPr>
                        <a:t>leak_flow</a:t>
                      </a:r>
                      <a:endParaRPr lang="en-US"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r" fontAlgn="ctr"/>
                      <a:r>
                        <a:rPr lang="en-US" altLang="zh-CN" sz="1100" u="none" strike="noStrike">
                          <a:effectLst/>
                          <a:latin typeface="Times New Roman" panose="02020603050405020304" pitchFamily="18" charset="0"/>
                          <a:cs typeface="Times New Roman" panose="02020603050405020304" pitchFamily="18" charset="0"/>
                        </a:rPr>
                        <a:t>104.8718385</a:t>
                      </a:r>
                      <a:endPar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r" fontAlgn="ctr"/>
                      <a:r>
                        <a:rPr lang="en-US" altLang="zh-CN" sz="1100" u="none" strike="noStrike" dirty="0">
                          <a:effectLst/>
                          <a:latin typeface="Times New Roman" panose="02020603050405020304" pitchFamily="18" charset="0"/>
                          <a:cs typeface="Times New Roman" panose="02020603050405020304" pitchFamily="18" charset="0"/>
                        </a:rPr>
                        <a:t>149.3360869</a:t>
                      </a:r>
                      <a:endParaRPr lang="en-US" altLang="zh-CN"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r" fontAlgn="ctr"/>
                      <a:r>
                        <a:rPr lang="en-US" altLang="zh-CN" sz="1100" u="none" strike="noStrike">
                          <a:effectLst/>
                          <a:latin typeface="Times New Roman" panose="02020603050405020304" pitchFamily="18" charset="0"/>
                          <a:cs typeface="Times New Roman" panose="02020603050405020304" pitchFamily="18" charset="0"/>
                        </a:rPr>
                        <a:t>0.297746173</a:t>
                      </a:r>
                      <a:endPar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1389823430"/>
                  </a:ext>
                </a:extLst>
              </a:tr>
              <a:tr h="180975">
                <a:tc>
                  <a:txBody>
                    <a:bodyPr/>
                    <a:lstStyle/>
                    <a:p>
                      <a:pPr algn="l" fontAlgn="ctr"/>
                      <a:r>
                        <a:rPr lang="en-US" sz="1100" u="none" strike="noStrike">
                          <a:effectLst/>
                          <a:latin typeface="Times New Roman" panose="02020603050405020304" pitchFamily="18" charset="0"/>
                          <a:cs typeface="Times New Roman" panose="02020603050405020304" pitchFamily="18" charset="0"/>
                        </a:rPr>
                        <a:t>leak_rate</a:t>
                      </a:r>
                      <a:endParaRPr lang="en-US"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r" fontAlgn="ctr"/>
                      <a:r>
                        <a:rPr lang="en-US" altLang="zh-CN" sz="1100" u="none" strike="noStrike">
                          <a:effectLst/>
                          <a:latin typeface="Times New Roman" panose="02020603050405020304" pitchFamily="18" charset="0"/>
                          <a:cs typeface="Times New Roman" panose="02020603050405020304" pitchFamily="18" charset="0"/>
                        </a:rPr>
                        <a:t>0.30165554</a:t>
                      </a:r>
                      <a:endPar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r" fontAlgn="ctr"/>
                      <a:r>
                        <a:rPr lang="en-US" altLang="zh-CN" sz="1100" u="none" strike="noStrike" dirty="0">
                          <a:effectLst/>
                          <a:latin typeface="Times New Roman" panose="02020603050405020304" pitchFamily="18" charset="0"/>
                          <a:cs typeface="Times New Roman" panose="02020603050405020304" pitchFamily="18" charset="0"/>
                        </a:rPr>
                        <a:t>0.386763802</a:t>
                      </a:r>
                      <a:endParaRPr lang="en-US" altLang="zh-CN"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r" fontAlgn="ctr"/>
                      <a:r>
                        <a:rPr lang="en-US" altLang="zh-CN" sz="1100" u="none" strike="noStrike">
                          <a:effectLst/>
                          <a:latin typeface="Times New Roman" panose="02020603050405020304" pitchFamily="18" charset="0"/>
                          <a:cs typeface="Times New Roman" panose="02020603050405020304" pitchFamily="18" charset="0"/>
                        </a:rPr>
                        <a:t>0.220052295</a:t>
                      </a:r>
                      <a:endPar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2101953183"/>
                  </a:ext>
                </a:extLst>
              </a:tr>
              <a:tr h="180975">
                <a:tc>
                  <a:txBody>
                    <a:bodyPr/>
                    <a:lstStyle/>
                    <a:p>
                      <a:pPr algn="l" fontAlgn="ctr"/>
                      <a:r>
                        <a:rPr lang="en-US" sz="1100" u="none" strike="noStrike">
                          <a:effectLst/>
                          <a:latin typeface="Times New Roman" panose="02020603050405020304" pitchFamily="18" charset="0"/>
                          <a:cs typeface="Times New Roman" panose="02020603050405020304" pitchFamily="18" charset="0"/>
                        </a:rPr>
                        <a:t>net_pressure</a:t>
                      </a:r>
                      <a:endParaRPr lang="en-US"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r" fontAlgn="ctr"/>
                      <a:r>
                        <a:rPr lang="en-US" altLang="zh-CN" sz="1100" u="none" strike="noStrike">
                          <a:effectLst/>
                          <a:latin typeface="Times New Roman" panose="02020603050405020304" pitchFamily="18" charset="0"/>
                          <a:cs typeface="Times New Roman" panose="02020603050405020304" pitchFamily="18" charset="0"/>
                        </a:rPr>
                        <a:t>17.29876519</a:t>
                      </a:r>
                      <a:endPar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r" fontAlgn="ctr"/>
                      <a:r>
                        <a:rPr lang="en-US" altLang="zh-CN" sz="1100" u="none" strike="noStrike">
                          <a:effectLst/>
                          <a:latin typeface="Times New Roman" panose="02020603050405020304" pitchFamily="18" charset="0"/>
                          <a:cs typeface="Times New Roman" panose="02020603050405020304" pitchFamily="18" charset="0"/>
                        </a:rPr>
                        <a:t>30.8997988</a:t>
                      </a:r>
                      <a:endPar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r" fontAlgn="ctr"/>
                      <a:r>
                        <a:rPr lang="en-US" altLang="zh-CN" sz="1100" u="none" strike="noStrike" dirty="0">
                          <a:effectLst/>
                          <a:latin typeface="Times New Roman" panose="02020603050405020304" pitchFamily="18" charset="0"/>
                          <a:cs typeface="Times New Roman" panose="02020603050405020304" pitchFamily="18" charset="0"/>
                        </a:rPr>
                        <a:t>0.440165766</a:t>
                      </a:r>
                      <a:endParaRPr lang="en-US" altLang="zh-CN"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1324606495"/>
                  </a:ext>
                </a:extLst>
              </a:tr>
            </a:tbl>
          </a:graphicData>
        </a:graphic>
      </p:graphicFrame>
      <p:graphicFrame>
        <p:nvGraphicFramePr>
          <p:cNvPr id="5" name="表格 4">
            <a:extLst>
              <a:ext uri="{FF2B5EF4-FFF2-40B4-BE49-F238E27FC236}">
                <a16:creationId xmlns:a16="http://schemas.microsoft.com/office/drawing/2014/main" id="{1ED14EC9-1977-4095-9BCB-EDCD29FB2915}"/>
              </a:ext>
            </a:extLst>
          </p:cNvPr>
          <p:cNvGraphicFramePr>
            <a:graphicFrameLocks noGrp="1"/>
          </p:cNvGraphicFramePr>
          <p:nvPr>
            <p:extLst>
              <p:ext uri="{D42A27DB-BD31-4B8C-83A1-F6EECF244321}">
                <p14:modId xmlns:p14="http://schemas.microsoft.com/office/powerpoint/2010/main" val="725684634"/>
              </p:ext>
            </p:extLst>
          </p:nvPr>
        </p:nvGraphicFramePr>
        <p:xfrm>
          <a:off x="628650" y="1710136"/>
          <a:ext cx="4838701" cy="1266825"/>
        </p:xfrm>
        <a:graphic>
          <a:graphicData uri="http://schemas.openxmlformats.org/drawingml/2006/table">
            <a:tbl>
              <a:tblPr>
                <a:tableStyleId>{5C22544A-7EE6-4342-B048-85BDC9FD1C3A}</a:tableStyleId>
              </a:tblPr>
              <a:tblGrid>
                <a:gridCol w="1827601">
                  <a:extLst>
                    <a:ext uri="{9D8B030D-6E8A-4147-A177-3AD203B41FA5}">
                      <a16:colId xmlns:a16="http://schemas.microsoft.com/office/drawing/2014/main" val="4178855243"/>
                    </a:ext>
                  </a:extLst>
                </a:gridCol>
                <a:gridCol w="977259">
                  <a:extLst>
                    <a:ext uri="{9D8B030D-6E8A-4147-A177-3AD203B41FA5}">
                      <a16:colId xmlns:a16="http://schemas.microsoft.com/office/drawing/2014/main" val="1153352171"/>
                    </a:ext>
                  </a:extLst>
                </a:gridCol>
                <a:gridCol w="1056582">
                  <a:extLst>
                    <a:ext uri="{9D8B030D-6E8A-4147-A177-3AD203B41FA5}">
                      <a16:colId xmlns:a16="http://schemas.microsoft.com/office/drawing/2014/main" val="454735716"/>
                    </a:ext>
                  </a:extLst>
                </a:gridCol>
                <a:gridCol w="977259">
                  <a:extLst>
                    <a:ext uri="{9D8B030D-6E8A-4147-A177-3AD203B41FA5}">
                      <a16:colId xmlns:a16="http://schemas.microsoft.com/office/drawing/2014/main" val="2588197298"/>
                    </a:ext>
                  </a:extLst>
                </a:gridCol>
              </a:tblGrid>
              <a:tr h="180975">
                <a:tc>
                  <a:txBody>
                    <a:bodyPr/>
                    <a:lstStyle/>
                    <a:p>
                      <a:pPr algn="l" fontAlgn="ctr"/>
                      <a:r>
                        <a:rPr lang="en-US" sz="1100" u="none" strike="noStrike" dirty="0">
                          <a:effectLst/>
                          <a:latin typeface="Times New Roman" panose="02020603050405020304" pitchFamily="18" charset="0"/>
                          <a:cs typeface="Times New Roman" panose="02020603050405020304" pitchFamily="18" charset="0"/>
                        </a:rPr>
                        <a:t>Intensity-VII</a:t>
                      </a:r>
                      <a:endParaRPr lang="en-US"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l" fontAlgn="ctr"/>
                      <a:r>
                        <a:rPr lang="en-US" sz="1100" u="none" strike="noStrike">
                          <a:effectLst/>
                          <a:latin typeface="Times New Roman" panose="02020603050405020304" pitchFamily="18" charset="0"/>
                          <a:cs typeface="Times New Roman" panose="02020603050405020304" pitchFamily="18" charset="0"/>
                        </a:rPr>
                        <a:t>WithPump</a:t>
                      </a:r>
                      <a:endParaRPr lang="en-US"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l" fontAlgn="ctr"/>
                      <a:r>
                        <a:rPr lang="en-US" sz="1100" u="none" strike="noStrike">
                          <a:effectLst/>
                          <a:latin typeface="Times New Roman" panose="02020603050405020304" pitchFamily="18" charset="0"/>
                          <a:cs typeface="Times New Roman" panose="02020603050405020304" pitchFamily="18" charset="0"/>
                        </a:rPr>
                        <a:t>With2Pump</a:t>
                      </a:r>
                      <a:endParaRPr lang="en-US"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l" fontAlgn="ctr"/>
                      <a:r>
                        <a:rPr lang="en-US" sz="1100" u="none" strike="noStrike">
                          <a:effectLst/>
                          <a:latin typeface="Times New Roman" panose="02020603050405020304" pitchFamily="18" charset="0"/>
                          <a:cs typeface="Times New Roman" panose="02020603050405020304" pitchFamily="18" charset="0"/>
                        </a:rPr>
                        <a:t>rate</a:t>
                      </a:r>
                      <a:endParaRPr lang="en-US"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1771852223"/>
                  </a:ext>
                </a:extLst>
              </a:tr>
              <a:tr h="180975">
                <a:tc>
                  <a:txBody>
                    <a:bodyPr/>
                    <a:lstStyle/>
                    <a:p>
                      <a:pPr algn="l" fontAlgn="ctr"/>
                      <a:r>
                        <a:rPr lang="en-US" sz="1100" u="none" strike="noStrike">
                          <a:effectLst/>
                          <a:latin typeface="Times New Roman" panose="02020603050405020304" pitchFamily="18" charset="0"/>
                          <a:cs typeface="Times New Roman" panose="02020603050405020304" pitchFamily="18" charset="0"/>
                        </a:rPr>
                        <a:t>ssi</a:t>
                      </a:r>
                      <a:endParaRPr lang="en-US"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r" fontAlgn="ctr"/>
                      <a:r>
                        <a:rPr lang="en-US" altLang="zh-CN" sz="1100" u="none" strike="noStrike">
                          <a:effectLst/>
                          <a:latin typeface="Times New Roman" panose="02020603050405020304" pitchFamily="18" charset="0"/>
                          <a:cs typeface="Times New Roman" panose="02020603050405020304" pitchFamily="18" charset="0"/>
                        </a:rPr>
                        <a:t>0.947207525</a:t>
                      </a:r>
                      <a:endPar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r" fontAlgn="ctr"/>
                      <a:r>
                        <a:rPr lang="en-US" altLang="zh-CN" sz="1100" u="none" strike="noStrike">
                          <a:effectLst/>
                          <a:latin typeface="Times New Roman" panose="02020603050405020304" pitchFamily="18" charset="0"/>
                          <a:cs typeface="Times New Roman" panose="02020603050405020304" pitchFamily="18" charset="0"/>
                        </a:rPr>
                        <a:t>0.985406468</a:t>
                      </a:r>
                      <a:endPar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r" fontAlgn="ctr"/>
                      <a:r>
                        <a:rPr lang="en-US" altLang="zh-CN" sz="1100" u="none" strike="noStrike">
                          <a:effectLst/>
                          <a:latin typeface="Times New Roman" panose="02020603050405020304" pitchFamily="18" charset="0"/>
                          <a:cs typeface="Times New Roman" panose="02020603050405020304" pitchFamily="18" charset="0"/>
                        </a:rPr>
                        <a:t>0.038764656</a:t>
                      </a:r>
                      <a:endPar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3893405002"/>
                  </a:ext>
                </a:extLst>
              </a:tr>
              <a:tr h="180975">
                <a:tc>
                  <a:txBody>
                    <a:bodyPr/>
                    <a:lstStyle/>
                    <a:p>
                      <a:pPr algn="l" fontAlgn="ctr"/>
                      <a:r>
                        <a:rPr lang="en-US" sz="1100" u="none" strike="noStrike">
                          <a:effectLst/>
                          <a:latin typeface="Times New Roman" panose="02020603050405020304" pitchFamily="18" charset="0"/>
                          <a:cs typeface="Times New Roman" panose="02020603050405020304" pitchFamily="18" charset="0"/>
                        </a:rPr>
                        <a:t>reservoir_supply_compare</a:t>
                      </a:r>
                      <a:endParaRPr lang="en-US"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r" fontAlgn="ctr"/>
                      <a:r>
                        <a:rPr lang="en-US" altLang="zh-CN" sz="1100" u="none" strike="noStrike">
                          <a:effectLst/>
                          <a:latin typeface="Times New Roman" panose="02020603050405020304" pitchFamily="18" charset="0"/>
                          <a:cs typeface="Times New Roman" panose="02020603050405020304" pitchFamily="18" charset="0"/>
                        </a:rPr>
                        <a:t>-425.998564</a:t>
                      </a:r>
                      <a:endPar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r" fontAlgn="ctr"/>
                      <a:r>
                        <a:rPr lang="en-US" altLang="zh-CN" sz="1100" u="none" strike="noStrike">
                          <a:effectLst/>
                          <a:latin typeface="Times New Roman" panose="02020603050405020304" pitchFamily="18" charset="0"/>
                          <a:cs typeface="Times New Roman" panose="02020603050405020304" pitchFamily="18" charset="0"/>
                        </a:rPr>
                        <a:t>-458.3162242</a:t>
                      </a:r>
                      <a:endPar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r" fontAlgn="ctr"/>
                      <a:r>
                        <a:rPr lang="en-US" altLang="zh-CN" sz="1100" u="none" strike="noStrike">
                          <a:effectLst/>
                          <a:latin typeface="Times New Roman" panose="02020603050405020304" pitchFamily="18" charset="0"/>
                          <a:cs typeface="Times New Roman" panose="02020603050405020304" pitchFamily="18" charset="0"/>
                        </a:rPr>
                        <a:t>0.070513891</a:t>
                      </a:r>
                      <a:endPar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323792516"/>
                  </a:ext>
                </a:extLst>
              </a:tr>
              <a:tr h="180975">
                <a:tc>
                  <a:txBody>
                    <a:bodyPr/>
                    <a:lstStyle/>
                    <a:p>
                      <a:pPr algn="l" fontAlgn="ctr"/>
                      <a:r>
                        <a:rPr lang="en-US" sz="1100" u="none" strike="noStrike">
                          <a:effectLst/>
                          <a:latin typeface="Times New Roman" panose="02020603050405020304" pitchFamily="18" charset="0"/>
                          <a:cs typeface="Times New Roman" panose="02020603050405020304" pitchFamily="18" charset="0"/>
                        </a:rPr>
                        <a:t>node_supply</a:t>
                      </a:r>
                      <a:endParaRPr lang="en-US"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r" fontAlgn="ctr"/>
                      <a:r>
                        <a:rPr lang="en-US" altLang="zh-CN" sz="1100" u="none" strike="noStrike">
                          <a:effectLst/>
                          <a:latin typeface="Times New Roman" panose="02020603050405020304" pitchFamily="18" charset="0"/>
                          <a:cs typeface="Times New Roman" panose="02020603050405020304" pitchFamily="18" charset="0"/>
                        </a:rPr>
                        <a:t>385.4577781</a:t>
                      </a:r>
                      <a:endPar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r" fontAlgn="ctr"/>
                      <a:r>
                        <a:rPr lang="en-US" altLang="zh-CN" sz="1100" u="none" strike="noStrike">
                          <a:effectLst/>
                          <a:latin typeface="Times New Roman" panose="02020603050405020304" pitchFamily="18" charset="0"/>
                          <a:cs typeface="Times New Roman" panose="02020603050405020304" pitchFamily="18" charset="0"/>
                        </a:rPr>
                        <a:t>401.0072382</a:t>
                      </a:r>
                      <a:endPar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r" fontAlgn="ctr"/>
                      <a:r>
                        <a:rPr lang="en-US" altLang="zh-CN" sz="1100" u="none" strike="noStrike">
                          <a:effectLst/>
                          <a:latin typeface="Times New Roman" panose="02020603050405020304" pitchFamily="18" charset="0"/>
                          <a:cs typeface="Times New Roman" panose="02020603050405020304" pitchFamily="18" charset="0"/>
                        </a:rPr>
                        <a:t>0.038776009</a:t>
                      </a:r>
                      <a:endPar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864204192"/>
                  </a:ext>
                </a:extLst>
              </a:tr>
              <a:tr h="180975">
                <a:tc>
                  <a:txBody>
                    <a:bodyPr/>
                    <a:lstStyle/>
                    <a:p>
                      <a:pPr algn="l" fontAlgn="ctr"/>
                      <a:r>
                        <a:rPr lang="en-US" sz="1100" u="none" strike="noStrike" dirty="0" err="1">
                          <a:effectLst/>
                          <a:latin typeface="Times New Roman" panose="02020603050405020304" pitchFamily="18" charset="0"/>
                          <a:cs typeface="Times New Roman" panose="02020603050405020304" pitchFamily="18" charset="0"/>
                        </a:rPr>
                        <a:t>leak_flow</a:t>
                      </a:r>
                      <a:endParaRPr lang="en-US"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r" fontAlgn="ctr"/>
                      <a:r>
                        <a:rPr lang="en-US" altLang="zh-CN" sz="1100" u="none" strike="noStrike">
                          <a:effectLst/>
                          <a:latin typeface="Times New Roman" panose="02020603050405020304" pitchFamily="18" charset="0"/>
                          <a:cs typeface="Times New Roman" panose="02020603050405020304" pitchFamily="18" charset="0"/>
                        </a:rPr>
                        <a:t>40.53997969</a:t>
                      </a:r>
                      <a:endPar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r" fontAlgn="ctr"/>
                      <a:r>
                        <a:rPr lang="en-US" altLang="zh-CN" sz="1100" u="none" strike="noStrike">
                          <a:effectLst/>
                          <a:latin typeface="Times New Roman" panose="02020603050405020304" pitchFamily="18" charset="0"/>
                          <a:cs typeface="Times New Roman" panose="02020603050405020304" pitchFamily="18" charset="0"/>
                        </a:rPr>
                        <a:t>57.3081499</a:t>
                      </a:r>
                      <a:endPar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r" fontAlgn="ctr"/>
                      <a:r>
                        <a:rPr lang="en-US" altLang="zh-CN" sz="1100" u="none" strike="noStrike">
                          <a:effectLst/>
                          <a:latin typeface="Times New Roman" panose="02020603050405020304" pitchFamily="18" charset="0"/>
                          <a:cs typeface="Times New Roman" panose="02020603050405020304" pitchFamily="18" charset="0"/>
                        </a:rPr>
                        <a:t>0.292596607</a:t>
                      </a:r>
                      <a:endPar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1284069340"/>
                  </a:ext>
                </a:extLst>
              </a:tr>
              <a:tr h="180975">
                <a:tc>
                  <a:txBody>
                    <a:bodyPr/>
                    <a:lstStyle/>
                    <a:p>
                      <a:pPr algn="l" fontAlgn="ctr"/>
                      <a:r>
                        <a:rPr lang="en-US" sz="1100" u="none" strike="noStrike">
                          <a:effectLst/>
                          <a:latin typeface="Times New Roman" panose="02020603050405020304" pitchFamily="18" charset="0"/>
                          <a:cs typeface="Times New Roman" panose="02020603050405020304" pitchFamily="18" charset="0"/>
                        </a:rPr>
                        <a:t>leak_rate</a:t>
                      </a:r>
                      <a:endParaRPr lang="en-US"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r" fontAlgn="ctr"/>
                      <a:r>
                        <a:rPr lang="en-US" altLang="zh-CN" sz="1100" u="none" strike="noStrike">
                          <a:effectLst/>
                          <a:latin typeface="Times New Roman" panose="02020603050405020304" pitchFamily="18" charset="0"/>
                          <a:cs typeface="Times New Roman" panose="02020603050405020304" pitchFamily="18" charset="0"/>
                        </a:rPr>
                        <a:t>0.105173594</a:t>
                      </a:r>
                      <a:endPar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r" fontAlgn="ctr"/>
                      <a:r>
                        <a:rPr lang="en-US" altLang="zh-CN" sz="1100" u="none" strike="noStrike">
                          <a:effectLst/>
                          <a:latin typeface="Times New Roman" panose="02020603050405020304" pitchFamily="18" charset="0"/>
                          <a:cs typeface="Times New Roman" panose="02020603050405020304" pitchFamily="18" charset="0"/>
                        </a:rPr>
                        <a:t>0.142910512</a:t>
                      </a:r>
                      <a:endPar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r" fontAlgn="ctr"/>
                      <a:r>
                        <a:rPr lang="en-US" altLang="zh-CN" sz="1100" u="none" strike="noStrike">
                          <a:effectLst/>
                          <a:latin typeface="Times New Roman" panose="02020603050405020304" pitchFamily="18" charset="0"/>
                          <a:cs typeface="Times New Roman" panose="02020603050405020304" pitchFamily="18" charset="0"/>
                        </a:rPr>
                        <a:t>0.264059783</a:t>
                      </a:r>
                      <a:endPar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1044694655"/>
                  </a:ext>
                </a:extLst>
              </a:tr>
              <a:tr h="180975">
                <a:tc>
                  <a:txBody>
                    <a:bodyPr/>
                    <a:lstStyle/>
                    <a:p>
                      <a:pPr algn="l" fontAlgn="ctr"/>
                      <a:r>
                        <a:rPr lang="en-US" sz="1100" u="none" strike="noStrike" dirty="0" err="1">
                          <a:effectLst/>
                          <a:latin typeface="Times New Roman" panose="02020603050405020304" pitchFamily="18" charset="0"/>
                          <a:cs typeface="Times New Roman" panose="02020603050405020304" pitchFamily="18" charset="0"/>
                        </a:rPr>
                        <a:t>net_pressure</a:t>
                      </a:r>
                      <a:endParaRPr lang="en-US"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r" fontAlgn="ctr"/>
                      <a:r>
                        <a:rPr lang="en-US" altLang="zh-CN" sz="1100" u="none" strike="noStrike">
                          <a:effectLst/>
                          <a:latin typeface="Times New Roman" panose="02020603050405020304" pitchFamily="18" charset="0"/>
                          <a:cs typeface="Times New Roman" panose="02020603050405020304" pitchFamily="18" charset="0"/>
                        </a:rPr>
                        <a:t>21.80431943</a:t>
                      </a:r>
                      <a:endPar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r" fontAlgn="ctr"/>
                      <a:r>
                        <a:rPr lang="en-US" altLang="zh-CN" sz="1100" u="none" strike="noStrike">
                          <a:effectLst/>
                          <a:latin typeface="Times New Roman" panose="02020603050405020304" pitchFamily="18" charset="0"/>
                          <a:cs typeface="Times New Roman" panose="02020603050405020304" pitchFamily="18" charset="0"/>
                        </a:rPr>
                        <a:t>38.30092446</a:t>
                      </a:r>
                      <a:endParaRPr lang="en-US" altLang="zh-CN"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r" fontAlgn="ctr"/>
                      <a:r>
                        <a:rPr lang="en-US" altLang="zh-CN" sz="1100" u="none" strike="noStrike" dirty="0">
                          <a:effectLst/>
                          <a:latin typeface="Times New Roman" panose="02020603050405020304" pitchFamily="18" charset="0"/>
                          <a:cs typeface="Times New Roman" panose="02020603050405020304" pitchFamily="18" charset="0"/>
                        </a:rPr>
                        <a:t>0.430710362</a:t>
                      </a:r>
                      <a:endParaRPr lang="en-US" altLang="zh-CN"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123825836"/>
                  </a:ext>
                </a:extLst>
              </a:tr>
            </a:tbl>
          </a:graphicData>
        </a:graphic>
      </p:graphicFrame>
      <p:sp>
        <p:nvSpPr>
          <p:cNvPr id="6" name="文本框 5">
            <a:extLst>
              <a:ext uri="{FF2B5EF4-FFF2-40B4-BE49-F238E27FC236}">
                <a16:creationId xmlns:a16="http://schemas.microsoft.com/office/drawing/2014/main" id="{DD87A109-8EF2-4D3A-9527-A1C45159EBDF}"/>
              </a:ext>
            </a:extLst>
          </p:cNvPr>
          <p:cNvSpPr txBox="1"/>
          <p:nvPr/>
        </p:nvSpPr>
        <p:spPr>
          <a:xfrm>
            <a:off x="5681514" y="1710136"/>
            <a:ext cx="2367111" cy="830997"/>
          </a:xfrm>
          <a:prstGeom prst="rect">
            <a:avLst/>
          </a:prstGeom>
          <a:noFill/>
        </p:spPr>
        <p:txBody>
          <a:bodyPr wrap="square" lIns="0" tIns="0" rIns="0" bIns="0" rtlCol="0">
            <a:spAutoFit/>
          </a:bodyPr>
          <a:lstStyle/>
          <a:p>
            <a:pPr algn="l"/>
            <a:r>
              <a:rPr lang="en-US" altLang="zh-CN" dirty="0">
                <a:latin typeface="宋体" panose="02010600030101010101" pitchFamily="2" charset="-122"/>
                <a:ea typeface="宋体" panose="02010600030101010101" pitchFamily="2" charset="-122"/>
                <a:cs typeface="Times New Roman" panose="02020603050405020304" pitchFamily="18" charset="0"/>
              </a:rPr>
              <a:t>MOD</a:t>
            </a:r>
            <a:r>
              <a:rPr lang="zh-CN" altLang="en-US" dirty="0">
                <a:latin typeface="宋体" panose="02010600030101010101" pitchFamily="2" charset="-122"/>
                <a:ea typeface="宋体" panose="02010600030101010101" pitchFamily="2" charset="-122"/>
                <a:cs typeface="Times New Roman" panose="02020603050405020304" pitchFamily="18" charset="0"/>
              </a:rPr>
              <a:t>管网</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algn="l"/>
            <a:r>
              <a:rPr lang="zh-CN" altLang="en-US" dirty="0">
                <a:latin typeface="宋体" panose="02010600030101010101" pitchFamily="2" charset="-122"/>
                <a:ea typeface="宋体" panose="02010600030101010101" pitchFamily="2" charset="-122"/>
                <a:cs typeface="Times New Roman" panose="02020603050405020304" pitchFamily="18" charset="0"/>
              </a:rPr>
              <a:t>增加并联水泵与</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algn="l"/>
            <a:r>
              <a:rPr lang="zh-CN" altLang="en-US" dirty="0">
                <a:latin typeface="宋体" panose="02010600030101010101" pitchFamily="2" charset="-122"/>
                <a:ea typeface="宋体" panose="02010600030101010101" pitchFamily="2" charset="-122"/>
                <a:cs typeface="Times New Roman" panose="02020603050405020304" pitchFamily="18" charset="0"/>
              </a:rPr>
              <a:t>一个水泵模拟结果对比</a:t>
            </a:r>
          </a:p>
        </p:txBody>
      </p:sp>
    </p:spTree>
    <p:extLst>
      <p:ext uri="{BB962C8B-B14F-4D97-AF65-F5344CB8AC3E}">
        <p14:creationId xmlns:p14="http://schemas.microsoft.com/office/powerpoint/2010/main" val="135534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E02DEE-E064-45E6-9FA0-0F9F5CACF863}"/>
              </a:ext>
            </a:extLst>
          </p:cNvPr>
          <p:cNvSpPr>
            <a:spLocks noGrp="1"/>
          </p:cNvSpPr>
          <p:nvPr>
            <p:ph type="title"/>
          </p:nvPr>
        </p:nvSpPr>
        <p:spPr/>
        <p:txBody>
          <a:bodyPr/>
          <a:lstStyle/>
          <a:p>
            <a:r>
              <a:rPr lang="zh-CN" altLang="en-US" dirty="0">
                <a:latin typeface="隶书" panose="02010509060101010101" pitchFamily="49" charset="-122"/>
                <a:ea typeface="隶书" panose="02010509060101010101" pitchFamily="49" charset="-122"/>
              </a:rPr>
              <a:t>节点排序相关性</a:t>
            </a:r>
          </a:p>
        </p:txBody>
      </p:sp>
      <p:sp>
        <p:nvSpPr>
          <p:cNvPr id="3" name="文本框 2">
            <a:extLst>
              <a:ext uri="{FF2B5EF4-FFF2-40B4-BE49-F238E27FC236}">
                <a16:creationId xmlns:a16="http://schemas.microsoft.com/office/drawing/2014/main" id="{C80CE715-5A92-4786-B195-CD9408282773}"/>
              </a:ext>
            </a:extLst>
          </p:cNvPr>
          <p:cNvSpPr txBox="1"/>
          <p:nvPr/>
        </p:nvSpPr>
        <p:spPr>
          <a:xfrm>
            <a:off x="628650" y="1690689"/>
            <a:ext cx="8112394" cy="4154984"/>
          </a:xfrm>
          <a:prstGeom prst="rect">
            <a:avLst/>
          </a:prstGeom>
          <a:noFill/>
        </p:spPr>
        <p:txBody>
          <a:bodyPr wrap="square" lIns="0" tIns="0" rIns="0" bIns="0" rtlCol="0">
            <a:spAutoFit/>
          </a:bodyPr>
          <a:lstStyle/>
          <a:p>
            <a:pPr algn="l"/>
            <a:r>
              <a:rPr lang="zh-CN" altLang="en-US" dirty="0">
                <a:latin typeface="Times New Roman" panose="02020603050405020304" pitchFamily="18" charset="0"/>
                <a:ea typeface="宋体" panose="02010600030101010101" pitchFamily="2" charset="-122"/>
                <a:cs typeface="Times New Roman" panose="02020603050405020304" pitchFamily="18" charset="0"/>
              </a:rPr>
              <a:t>相关系数选择：</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l"/>
            <a:r>
              <a:rPr lang="zh-CN" altLang="en-US" dirty="0">
                <a:latin typeface="Times New Roman" panose="02020603050405020304" pitchFamily="18" charset="0"/>
                <a:ea typeface="楷体" panose="02010609060101010101" pitchFamily="49" charset="-122"/>
                <a:cs typeface="Times New Roman" panose="02020603050405020304" pitchFamily="18" charset="0"/>
              </a:rPr>
              <a:t>总共有三个常用的相关系数：</a:t>
            </a:r>
            <a:r>
              <a:rPr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Pearson</a:t>
            </a:r>
            <a:r>
              <a:rPr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积矩相关系数</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Spearman</a:t>
            </a:r>
            <a:r>
              <a:rPr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秩相关系数</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Kendall</a:t>
            </a:r>
            <a:r>
              <a:rPr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秩相关系数</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。其中，</a:t>
            </a:r>
            <a:r>
              <a:rPr lang="en-US" altLang="zh-CN" dirty="0">
                <a:latin typeface="Times New Roman" panose="02020603050405020304" pitchFamily="18" charset="0"/>
                <a:ea typeface="楷体" panose="02010609060101010101" pitchFamily="49" charset="-122"/>
                <a:cs typeface="Times New Roman" panose="02020603050405020304" pitchFamily="18" charset="0"/>
              </a:rPr>
              <a:t>Pearson</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积矩相关系数可用于</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个随机变量的线性相关程度，</a:t>
            </a:r>
            <a:r>
              <a:rPr lang="en-US" altLang="zh-CN" dirty="0">
                <a:latin typeface="Times New Roman" panose="02020603050405020304" pitchFamily="18" charset="0"/>
                <a:ea typeface="楷体" panose="02010609060101010101" pitchFamily="49" charset="-122"/>
                <a:cs typeface="Times New Roman" panose="02020603050405020304" pitchFamily="18" charset="0"/>
              </a:rPr>
              <a:t>Spearman</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或</a:t>
            </a:r>
            <a:r>
              <a:rPr lang="en-US" altLang="zh-CN" dirty="0">
                <a:latin typeface="Times New Roman" panose="02020603050405020304" pitchFamily="18" charset="0"/>
                <a:ea typeface="楷体" panose="02010609060101010101" pitchFamily="49" charset="-122"/>
                <a:cs typeface="Times New Roman" panose="02020603050405020304" pitchFamily="18" charset="0"/>
              </a:rPr>
              <a:t>Kendall</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秩相关系数用来判断两个随机变量在二维和多维空间中是否具有某种共变趋势，而不考虑其变化的幅度。</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algn="l"/>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algn="l"/>
            <a:r>
              <a:rPr lang="zh-CN" altLang="en-US" dirty="0">
                <a:latin typeface="Times New Roman" panose="02020603050405020304" pitchFamily="18" charset="0"/>
                <a:ea typeface="楷体" panose="02010609060101010101" pitchFamily="49" charset="-122"/>
                <a:cs typeface="Times New Roman" panose="02020603050405020304" pitchFamily="18" charset="0"/>
              </a:rPr>
              <a:t>如果</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个随机变量服从二元正态分布，或</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个随机变量经数据变化后服从二元正态分布，则可以用</a:t>
            </a:r>
            <a:r>
              <a:rPr lang="en-US" altLang="zh-CN" dirty="0">
                <a:latin typeface="Times New Roman" panose="02020603050405020304" pitchFamily="18" charset="0"/>
                <a:ea typeface="楷体" panose="02010609060101010101" pitchFamily="49" charset="-122"/>
                <a:cs typeface="Times New Roman" panose="02020603050405020304" pitchFamily="18" charset="0"/>
              </a:rPr>
              <a:t>Pearson</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积矩相关系数描述这</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个随机变量间的相关管线，而不宜选用功效较低的</a:t>
            </a:r>
            <a:r>
              <a:rPr lang="en-US" altLang="zh-CN" dirty="0">
                <a:latin typeface="Times New Roman" panose="02020603050405020304" pitchFamily="18" charset="0"/>
                <a:ea typeface="楷体" panose="02010609060101010101" pitchFamily="49" charset="-122"/>
                <a:cs typeface="Times New Roman" panose="02020603050405020304" pitchFamily="18" charset="0"/>
              </a:rPr>
              <a:t>Spearman</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或</a:t>
            </a:r>
            <a:r>
              <a:rPr lang="en-US" altLang="zh-CN" dirty="0">
                <a:latin typeface="Times New Roman" panose="02020603050405020304" pitchFamily="18" charset="0"/>
                <a:ea typeface="楷体" panose="02010609060101010101" pitchFamily="49" charset="-122"/>
                <a:cs typeface="Times New Roman" panose="02020603050405020304" pitchFamily="18" charset="0"/>
              </a:rPr>
              <a:t>Kendall</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秩相关系数。</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algn="l"/>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algn="l"/>
            <a:r>
              <a:rPr lang="zh-CN" altLang="en-US" dirty="0">
                <a:latin typeface="Times New Roman" panose="02020603050405020304" pitchFamily="18" charset="0"/>
                <a:ea typeface="楷体" panose="02010609060101010101" pitchFamily="49" charset="-122"/>
                <a:cs typeface="Times New Roman" panose="02020603050405020304" pitchFamily="18" charset="0"/>
              </a:rPr>
              <a:t>如果样本数据或其变换值不服从正态分布，此时只能计算</a:t>
            </a:r>
            <a:r>
              <a:rPr lang="en-US" altLang="zh-CN" dirty="0">
                <a:latin typeface="Times New Roman" panose="02020603050405020304" pitchFamily="18" charset="0"/>
                <a:ea typeface="楷体" panose="02010609060101010101" pitchFamily="49" charset="-122"/>
                <a:cs typeface="Times New Roman" panose="02020603050405020304" pitchFamily="18" charset="0"/>
              </a:rPr>
              <a:t>Spearman</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或</a:t>
            </a:r>
            <a:r>
              <a:rPr lang="en-US" altLang="zh-CN" dirty="0">
                <a:latin typeface="Times New Roman" panose="02020603050405020304" pitchFamily="18" charset="0"/>
                <a:ea typeface="楷体" panose="02010609060101010101" pitchFamily="49" charset="-122"/>
                <a:cs typeface="Times New Roman" panose="02020603050405020304" pitchFamily="18" charset="0"/>
              </a:rPr>
              <a:t>Kendall</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秩相关系数。</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algn="l"/>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algn="l"/>
            <a:r>
              <a:rPr lang="zh-CN" altLang="en-US" dirty="0">
                <a:latin typeface="Times New Roman" panose="02020603050405020304" pitchFamily="18" charset="0"/>
                <a:ea typeface="楷体" panose="02010609060101010101" pitchFamily="49" charset="-122"/>
                <a:cs typeface="Times New Roman" panose="02020603050405020304" pitchFamily="18" charset="0"/>
              </a:rPr>
              <a:t>本研究中，节点排序不是确定的数值，而仅仅是秩，因此只能使用</a:t>
            </a:r>
            <a:r>
              <a:rPr lang="en-US" altLang="zh-CN" dirty="0">
                <a:latin typeface="Times New Roman" panose="02020603050405020304" pitchFamily="18" charset="0"/>
                <a:ea typeface="楷体" panose="02010609060101010101" pitchFamily="49" charset="-122"/>
                <a:cs typeface="Times New Roman" panose="02020603050405020304" pitchFamily="18" charset="0"/>
              </a:rPr>
              <a:t>Spearman</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或</a:t>
            </a:r>
            <a:r>
              <a:rPr lang="en-US" altLang="zh-CN" dirty="0">
                <a:latin typeface="Times New Roman" panose="02020603050405020304" pitchFamily="18" charset="0"/>
                <a:ea typeface="楷体" panose="02010609060101010101" pitchFamily="49" charset="-122"/>
                <a:cs typeface="Times New Roman" panose="02020603050405020304" pitchFamily="18" charset="0"/>
              </a:rPr>
              <a:t>Kendall</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秩相关系数。在实际应用中，选择</a:t>
            </a:r>
            <a:r>
              <a:rPr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Kendall</a:t>
            </a:r>
            <a:r>
              <a:rPr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秩相关系数</a:t>
            </a:r>
            <a:r>
              <a:rPr lang="zh-CN" altLang="en-US" dirty="0">
                <a:latin typeface="Times New Roman" panose="02020603050405020304" pitchFamily="18" charset="0"/>
                <a:ea typeface="楷体" panose="02010609060101010101" pitchFamily="49" charset="-122"/>
                <a:cs typeface="Times New Roman" panose="02020603050405020304" pitchFamily="18" charset="0"/>
              </a:rPr>
              <a:t>进行判断。</a:t>
            </a:r>
          </a:p>
        </p:txBody>
      </p:sp>
    </p:spTree>
    <p:extLst>
      <p:ext uri="{BB962C8B-B14F-4D97-AF65-F5344CB8AC3E}">
        <p14:creationId xmlns:p14="http://schemas.microsoft.com/office/powerpoint/2010/main" val="4124984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99C65B-A514-4F77-98A9-B1FDCD853EF9}"/>
              </a:ext>
            </a:extLst>
          </p:cNvPr>
          <p:cNvSpPr>
            <a:spLocks noGrp="1"/>
          </p:cNvSpPr>
          <p:nvPr>
            <p:ph type="title"/>
          </p:nvPr>
        </p:nvSpPr>
        <p:spPr/>
        <p:txBody>
          <a:bodyPr/>
          <a:lstStyle/>
          <a:p>
            <a:r>
              <a:rPr lang="en-US" altLang="zh-CN" dirty="0">
                <a:latin typeface="Times New Roman" panose="02020603050405020304" pitchFamily="18" charset="0"/>
                <a:ea typeface="隶书" panose="02010509060101010101" pitchFamily="49" charset="-122"/>
                <a:cs typeface="Times New Roman" panose="02020603050405020304" pitchFamily="18" charset="0"/>
              </a:rPr>
              <a:t>Kendall</a:t>
            </a:r>
            <a:r>
              <a:rPr lang="en-US" altLang="zh-CN" dirty="0">
                <a:latin typeface="隶书" panose="02010509060101010101" pitchFamily="49" charset="-122"/>
                <a:ea typeface="隶书" panose="02010509060101010101" pitchFamily="49" charset="-122"/>
              </a:rPr>
              <a:t> </a:t>
            </a:r>
            <a:r>
              <a:rPr lang="zh-CN" altLang="en-US" dirty="0">
                <a:latin typeface="隶书" panose="02010509060101010101" pitchFamily="49" charset="-122"/>
                <a:ea typeface="隶书" panose="02010509060101010101" pitchFamily="49" charset="-122"/>
              </a:rPr>
              <a:t>秩相关系数</a:t>
            </a:r>
          </a:p>
        </p:txBody>
      </p:sp>
      <p:graphicFrame>
        <p:nvGraphicFramePr>
          <p:cNvPr id="3" name="图表 2">
            <a:extLst>
              <a:ext uri="{FF2B5EF4-FFF2-40B4-BE49-F238E27FC236}">
                <a16:creationId xmlns:a16="http://schemas.microsoft.com/office/drawing/2014/main" id="{2B82544E-157D-4CA2-83B4-21A059E31E48}"/>
              </a:ext>
            </a:extLst>
          </p:cNvPr>
          <p:cNvGraphicFramePr>
            <a:graphicFrameLocks/>
          </p:cNvGraphicFramePr>
          <p:nvPr>
            <p:extLst>
              <p:ext uri="{D42A27DB-BD31-4B8C-83A1-F6EECF244321}">
                <p14:modId xmlns:p14="http://schemas.microsoft.com/office/powerpoint/2010/main" val="2607837275"/>
              </p:ext>
            </p:extLst>
          </p:nvPr>
        </p:nvGraphicFramePr>
        <p:xfrm>
          <a:off x="533400" y="1452564"/>
          <a:ext cx="3962400" cy="235743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图表 3">
            <a:extLst>
              <a:ext uri="{FF2B5EF4-FFF2-40B4-BE49-F238E27FC236}">
                <a16:creationId xmlns:a16="http://schemas.microsoft.com/office/drawing/2014/main" id="{5779574F-04FC-47A0-B728-6A015DE20B97}"/>
              </a:ext>
            </a:extLst>
          </p:cNvPr>
          <p:cNvGraphicFramePr>
            <a:graphicFrameLocks/>
          </p:cNvGraphicFramePr>
          <p:nvPr>
            <p:extLst>
              <p:ext uri="{D42A27DB-BD31-4B8C-83A1-F6EECF244321}">
                <p14:modId xmlns:p14="http://schemas.microsoft.com/office/powerpoint/2010/main" val="420569309"/>
              </p:ext>
            </p:extLst>
          </p:nvPr>
        </p:nvGraphicFramePr>
        <p:xfrm>
          <a:off x="4572000" y="1452565"/>
          <a:ext cx="4124325" cy="235743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图表 4">
            <a:extLst>
              <a:ext uri="{FF2B5EF4-FFF2-40B4-BE49-F238E27FC236}">
                <a16:creationId xmlns:a16="http://schemas.microsoft.com/office/drawing/2014/main" id="{DCFD3501-3BCB-4EEA-A079-E9AB4C64F46A}"/>
              </a:ext>
            </a:extLst>
          </p:cNvPr>
          <p:cNvGraphicFramePr>
            <a:graphicFrameLocks/>
          </p:cNvGraphicFramePr>
          <p:nvPr>
            <p:extLst>
              <p:ext uri="{D42A27DB-BD31-4B8C-83A1-F6EECF244321}">
                <p14:modId xmlns:p14="http://schemas.microsoft.com/office/powerpoint/2010/main" val="2865412427"/>
              </p:ext>
            </p:extLst>
          </p:nvPr>
        </p:nvGraphicFramePr>
        <p:xfrm>
          <a:off x="533400" y="3718720"/>
          <a:ext cx="3962400" cy="2357436"/>
        </p:xfrm>
        <a:graphic>
          <a:graphicData uri="http://schemas.openxmlformats.org/drawingml/2006/chart">
            <c:chart xmlns:c="http://schemas.openxmlformats.org/drawingml/2006/chart" xmlns:r="http://schemas.openxmlformats.org/officeDocument/2006/relationships" r:id="rId4"/>
          </a:graphicData>
        </a:graphic>
      </p:graphicFrame>
      <p:sp>
        <p:nvSpPr>
          <p:cNvPr id="6" name="文本框 5">
            <a:extLst>
              <a:ext uri="{FF2B5EF4-FFF2-40B4-BE49-F238E27FC236}">
                <a16:creationId xmlns:a16="http://schemas.microsoft.com/office/drawing/2014/main" id="{BC8F9864-1AC3-4B1A-B633-6B2972FDF340}"/>
              </a:ext>
            </a:extLst>
          </p:cNvPr>
          <p:cNvSpPr txBox="1"/>
          <p:nvPr/>
        </p:nvSpPr>
        <p:spPr>
          <a:xfrm>
            <a:off x="5105400" y="4362450"/>
            <a:ext cx="1735988" cy="830997"/>
          </a:xfrm>
          <a:prstGeom prst="rect">
            <a:avLst/>
          </a:prstGeom>
          <a:noFill/>
        </p:spPr>
        <p:txBody>
          <a:bodyPr wrap="none" lIns="0" tIns="0" rIns="0" bIns="0" rtlCol="0">
            <a:spAutoFit/>
          </a:bodyPr>
          <a:lstStyle/>
          <a:p>
            <a:pPr algn="l"/>
            <a:r>
              <a:rPr lang="en-US" altLang="zh-CN" dirty="0" err="1">
                <a:latin typeface="Times New Roman" panose="02020603050405020304" pitchFamily="18" charset="0"/>
                <a:cs typeface="Times New Roman" panose="02020603050405020304" pitchFamily="18" charset="0"/>
              </a:rPr>
              <a:t>Tau_IX</a:t>
            </a:r>
            <a:r>
              <a:rPr lang="en-US" altLang="zh-CN" dirty="0">
                <a:latin typeface="Times New Roman" panose="02020603050405020304" pitchFamily="18" charset="0"/>
                <a:cs typeface="Times New Roman" panose="02020603050405020304" pitchFamily="18" charset="0"/>
              </a:rPr>
              <a:t> = 0.9453</a:t>
            </a:r>
          </a:p>
          <a:p>
            <a:pPr algn="l"/>
            <a:r>
              <a:rPr lang="en-US" altLang="zh-CN" dirty="0" err="1">
                <a:latin typeface="Times New Roman" panose="02020603050405020304" pitchFamily="18" charset="0"/>
                <a:cs typeface="Times New Roman" panose="02020603050405020304" pitchFamily="18" charset="0"/>
              </a:rPr>
              <a:t>Tau_VIII</a:t>
            </a:r>
            <a:r>
              <a:rPr lang="en-US" altLang="zh-CN" dirty="0">
                <a:latin typeface="Times New Roman" panose="02020603050405020304" pitchFamily="18" charset="0"/>
                <a:cs typeface="Times New Roman" panose="02020603050405020304" pitchFamily="18" charset="0"/>
              </a:rPr>
              <a:t> = 0.9457</a:t>
            </a:r>
          </a:p>
          <a:p>
            <a:pPr algn="l"/>
            <a:r>
              <a:rPr lang="en-US" altLang="zh-CN" dirty="0" err="1">
                <a:latin typeface="Times New Roman" panose="02020603050405020304" pitchFamily="18" charset="0"/>
                <a:cs typeface="Times New Roman" panose="02020603050405020304" pitchFamily="18" charset="0"/>
              </a:rPr>
              <a:t>Tau_VII</a:t>
            </a:r>
            <a:r>
              <a:rPr lang="en-US" altLang="zh-CN" dirty="0">
                <a:latin typeface="Times New Roman" panose="02020603050405020304" pitchFamily="18" charset="0"/>
                <a:cs typeface="Times New Roman" panose="02020603050405020304" pitchFamily="18" charset="0"/>
              </a:rPr>
              <a:t> = 0.9230</a:t>
            </a:r>
            <a:endParaRPr lang="zh-CN" altLang="en-US"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78DAE2D3-E0DA-4245-A51E-2F9FA0DEF9A4}"/>
              </a:ext>
            </a:extLst>
          </p:cNvPr>
          <p:cNvSpPr txBox="1"/>
          <p:nvPr/>
        </p:nvSpPr>
        <p:spPr>
          <a:xfrm>
            <a:off x="5105400" y="6241274"/>
            <a:ext cx="953787" cy="276999"/>
          </a:xfrm>
          <a:prstGeom prst="rect">
            <a:avLst/>
          </a:prstGeom>
          <a:noFill/>
        </p:spPr>
        <p:txBody>
          <a:bodyPr wrap="none" lIns="0" tIns="0" rIns="0" bIns="0" rtlCol="0">
            <a:spAutoFit/>
          </a:bodyPr>
          <a:lstStyle/>
          <a:p>
            <a:pPr algn="l"/>
            <a:r>
              <a:rPr lang="en-US" altLang="zh-CN" dirty="0"/>
              <a:t>MOD</a:t>
            </a:r>
            <a:r>
              <a:rPr lang="zh-CN" altLang="en-US" dirty="0"/>
              <a:t>管网</a:t>
            </a:r>
          </a:p>
        </p:txBody>
      </p:sp>
    </p:spTree>
    <p:extLst>
      <p:ext uri="{BB962C8B-B14F-4D97-AF65-F5344CB8AC3E}">
        <p14:creationId xmlns:p14="http://schemas.microsoft.com/office/powerpoint/2010/main" val="3318650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2E72E1-B2A9-4659-A1A8-E533D7037AC6}"/>
              </a:ext>
            </a:extLst>
          </p:cNvPr>
          <p:cNvSpPr>
            <a:spLocks noGrp="1"/>
          </p:cNvSpPr>
          <p:nvPr>
            <p:ph type="title"/>
          </p:nvPr>
        </p:nvSpPr>
        <p:spPr/>
        <p:txBody>
          <a:bodyPr/>
          <a:lstStyle/>
          <a:p>
            <a:r>
              <a:rPr lang="en-US" altLang="zh-CN" dirty="0">
                <a:latin typeface="Times New Roman" panose="02020603050405020304" pitchFamily="18" charset="0"/>
                <a:ea typeface="隶书" panose="02010509060101010101" pitchFamily="49" charset="-122"/>
                <a:cs typeface="Times New Roman" panose="02020603050405020304" pitchFamily="18" charset="0"/>
              </a:rPr>
              <a:t>Kendall</a:t>
            </a:r>
            <a:r>
              <a:rPr lang="en-US" altLang="zh-CN" dirty="0">
                <a:latin typeface="隶书" panose="02010509060101010101" pitchFamily="49" charset="-122"/>
                <a:ea typeface="隶书" panose="02010509060101010101" pitchFamily="49" charset="-122"/>
              </a:rPr>
              <a:t> </a:t>
            </a:r>
            <a:r>
              <a:rPr lang="zh-CN" altLang="en-US" dirty="0">
                <a:latin typeface="隶书" panose="02010509060101010101" pitchFamily="49" charset="-122"/>
                <a:ea typeface="隶书" panose="02010509060101010101" pitchFamily="49" charset="-122"/>
              </a:rPr>
              <a:t>秩相关系数</a:t>
            </a:r>
            <a:r>
              <a:rPr lang="en-US" altLang="zh-CN" dirty="0">
                <a:latin typeface="隶书" panose="02010509060101010101" pitchFamily="49" charset="-122"/>
                <a:ea typeface="隶书" panose="02010509060101010101" pitchFamily="49" charset="-122"/>
              </a:rPr>
              <a:t>—</a:t>
            </a:r>
            <a:r>
              <a:rPr lang="zh-CN" altLang="en-US" dirty="0">
                <a:latin typeface="隶书" panose="02010509060101010101" pitchFamily="49" charset="-122"/>
                <a:ea typeface="隶书" panose="02010509060101010101" pitchFamily="49" charset="-122"/>
              </a:rPr>
              <a:t>问题</a:t>
            </a:r>
            <a:endParaRPr lang="zh-CN" altLang="en-US" dirty="0"/>
          </a:p>
        </p:txBody>
      </p:sp>
      <p:sp>
        <p:nvSpPr>
          <p:cNvPr id="3" name="文本框 2">
            <a:extLst>
              <a:ext uri="{FF2B5EF4-FFF2-40B4-BE49-F238E27FC236}">
                <a16:creationId xmlns:a16="http://schemas.microsoft.com/office/drawing/2014/main" id="{453753AE-0D71-42C9-A855-FA72292A9318}"/>
              </a:ext>
            </a:extLst>
          </p:cNvPr>
          <p:cNvSpPr txBox="1"/>
          <p:nvPr/>
        </p:nvSpPr>
        <p:spPr>
          <a:xfrm>
            <a:off x="628649" y="1762125"/>
            <a:ext cx="7886699" cy="2215991"/>
          </a:xfrm>
          <a:prstGeom prst="rect">
            <a:avLst/>
          </a:prstGeom>
          <a:noFill/>
        </p:spPr>
        <p:txBody>
          <a:bodyPr wrap="square" lIns="0" tIns="0" rIns="0" bIns="0" rtlCol="0">
            <a:spAutoFit/>
          </a:bodyPr>
          <a:lstStyle/>
          <a:p>
            <a:pPr algn="l"/>
            <a:r>
              <a:rPr lang="en-US" altLang="zh-CN" dirty="0"/>
              <a:t>1.</a:t>
            </a:r>
            <a:r>
              <a:rPr lang="zh-CN" altLang="en-US" dirty="0"/>
              <a:t>在排序过程中，</a:t>
            </a:r>
            <a:r>
              <a:rPr lang="en-US" altLang="zh-CN" dirty="0"/>
              <a:t>SI</a:t>
            </a:r>
            <a:r>
              <a:rPr lang="zh-CN" altLang="en-US" dirty="0"/>
              <a:t>相同而排序不同。</a:t>
            </a:r>
            <a:endParaRPr lang="en-US" altLang="zh-CN" dirty="0"/>
          </a:p>
          <a:p>
            <a:pPr algn="l"/>
            <a:endParaRPr lang="en-US" altLang="zh-CN" dirty="0"/>
          </a:p>
          <a:p>
            <a:pPr algn="l"/>
            <a:r>
              <a:rPr lang="zh-CN" altLang="en-US" dirty="0">
                <a:latin typeface="楷体" panose="02010609060101010101" pitchFamily="49" charset="-122"/>
                <a:ea typeface="楷体" panose="02010609060101010101" pitchFamily="49" charset="-122"/>
              </a:rPr>
              <a:t>例如：节点</a:t>
            </a:r>
            <a:r>
              <a:rPr lang="en-US" altLang="zh-CN" dirty="0">
                <a:latin typeface="楷体" panose="02010609060101010101" pitchFamily="49" charset="-122"/>
                <a:ea typeface="楷体" panose="02010609060101010101" pitchFamily="49" charset="-122"/>
              </a:rPr>
              <a:t>a,</a:t>
            </a:r>
            <a:r>
              <a:rPr lang="zh-CN" altLang="en-US" dirty="0">
                <a:latin typeface="楷体" panose="02010609060101010101" pitchFamily="49" charset="-122"/>
                <a:ea typeface="楷体" panose="02010609060101010101" pitchFamily="49" charset="-122"/>
              </a:rPr>
              <a:t>节点</a:t>
            </a:r>
            <a:r>
              <a:rPr lang="en-US" altLang="zh-CN" dirty="0">
                <a:latin typeface="楷体" panose="02010609060101010101" pitchFamily="49" charset="-122"/>
                <a:ea typeface="楷体" panose="02010609060101010101" pitchFamily="49" charset="-122"/>
              </a:rPr>
              <a:t>b</a:t>
            </a:r>
            <a:r>
              <a:rPr lang="zh-CN" altLang="en-US" dirty="0">
                <a:latin typeface="楷体" panose="02010609060101010101" pitchFamily="49" charset="-122"/>
                <a:ea typeface="楷体" panose="02010609060101010101" pitchFamily="49" charset="-122"/>
              </a:rPr>
              <a:t>的</a:t>
            </a:r>
            <a:r>
              <a:rPr lang="en-US" altLang="zh-CN" dirty="0">
                <a:latin typeface="楷体" panose="02010609060101010101" pitchFamily="49" charset="-122"/>
                <a:ea typeface="楷体" panose="02010609060101010101" pitchFamily="49" charset="-122"/>
              </a:rPr>
              <a:t>SI</a:t>
            </a:r>
            <a:r>
              <a:rPr lang="zh-CN" altLang="en-US" dirty="0">
                <a:latin typeface="楷体" panose="02010609060101010101" pitchFamily="49" charset="-122"/>
                <a:ea typeface="楷体" panose="02010609060101010101" pitchFamily="49" charset="-122"/>
              </a:rPr>
              <a:t>均为</a:t>
            </a:r>
            <a:r>
              <a:rPr lang="en-US" altLang="zh-CN" dirty="0">
                <a:latin typeface="楷体" panose="02010609060101010101" pitchFamily="49" charset="-122"/>
                <a:ea typeface="楷体" panose="02010609060101010101" pitchFamily="49" charset="-122"/>
              </a:rPr>
              <a:t>1</a:t>
            </a:r>
            <a:r>
              <a:rPr lang="zh-CN" altLang="en-US" dirty="0">
                <a:latin typeface="楷体" panose="02010609060101010101" pitchFamily="49" charset="-122"/>
                <a:ea typeface="楷体" panose="02010609060101010101" pitchFamily="49" charset="-122"/>
              </a:rPr>
              <a:t>，但是排序分别为</a:t>
            </a:r>
            <a:r>
              <a:rPr lang="en-US" altLang="zh-CN" dirty="0">
                <a:latin typeface="楷体" panose="02010609060101010101" pitchFamily="49" charset="-122"/>
                <a:ea typeface="楷体" panose="02010609060101010101" pitchFamily="49" charset="-122"/>
              </a:rPr>
              <a:t>1</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2</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algn="l"/>
            <a:r>
              <a:rPr lang="zh-CN" altLang="en-US" dirty="0"/>
              <a:t>这样排序不太合理，应该是两个节点并列第一。如果由并列第</a:t>
            </a:r>
            <a:r>
              <a:rPr lang="en-US" altLang="zh-CN" dirty="0"/>
              <a:t>1</a:t>
            </a:r>
            <a:r>
              <a:rPr lang="zh-CN" altLang="en-US" dirty="0"/>
              <a:t>，还能不能适应</a:t>
            </a:r>
            <a:r>
              <a:rPr lang="en-US" altLang="zh-CN" dirty="0"/>
              <a:t>Kendall</a:t>
            </a:r>
            <a:r>
              <a:rPr lang="zh-CN" altLang="en-US" dirty="0"/>
              <a:t>秩相关系数？</a:t>
            </a:r>
            <a:endParaRPr lang="en-US" altLang="zh-CN" dirty="0"/>
          </a:p>
          <a:p>
            <a:pPr algn="l"/>
            <a:endParaRPr lang="en-US" altLang="zh-CN" dirty="0"/>
          </a:p>
          <a:p>
            <a:pPr algn="l"/>
            <a:r>
              <a:rPr lang="en-US" altLang="zh-CN" dirty="0"/>
              <a:t>2.</a:t>
            </a:r>
            <a:r>
              <a:rPr lang="zh-CN" altLang="en-US" dirty="0"/>
              <a:t>需要解释哪部分节点排序差异比较大，哪部分差异比较小。这部分如何定量比较？是否可以将数据截断，分部计算</a:t>
            </a:r>
            <a:r>
              <a:rPr lang="en-US" altLang="zh-CN" dirty="0"/>
              <a:t>Kendall</a:t>
            </a:r>
            <a:r>
              <a:rPr lang="zh-CN" altLang="en-US" dirty="0"/>
              <a:t>秩相关系数？</a:t>
            </a:r>
          </a:p>
        </p:txBody>
      </p:sp>
    </p:spTree>
    <p:extLst>
      <p:ext uri="{BB962C8B-B14F-4D97-AF65-F5344CB8AC3E}">
        <p14:creationId xmlns:p14="http://schemas.microsoft.com/office/powerpoint/2010/main" val="564932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F5969AB-2E88-48BD-A478-3AF5FA226CFA}"/>
              </a:ext>
            </a:extLst>
          </p:cNvPr>
          <p:cNvSpPr txBox="1">
            <a:spLocks noChangeArrowheads="1"/>
          </p:cNvSpPr>
          <p:nvPr/>
        </p:nvSpPr>
        <p:spPr bwMode="auto">
          <a:xfrm>
            <a:off x="793432" y="2309322"/>
            <a:ext cx="7557135" cy="2020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3800">
                <a:solidFill>
                  <a:schemeClr val="tx2"/>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algn="ctr" eaLnBrk="1" hangingPunct="1"/>
            <a:r>
              <a:rPr lang="en-US" altLang="zh-CN" sz="4000" b="1" dirty="0">
                <a:solidFill>
                  <a:schemeClr val="accent1">
                    <a:lumMod val="50000"/>
                  </a:schemeClr>
                </a:solidFill>
                <a:cs typeface="Times New Roman" panose="02020603050405020304" pitchFamily="18" charset="0"/>
              </a:rPr>
              <a:t>THE END</a:t>
            </a:r>
          </a:p>
          <a:p>
            <a:pPr algn="ctr" eaLnBrk="1" hangingPunct="1">
              <a:lnSpc>
                <a:spcPct val="250000"/>
              </a:lnSpc>
            </a:pPr>
            <a:r>
              <a:rPr lang="en-US" altLang="zh-CN" sz="4000" b="1" dirty="0">
                <a:solidFill>
                  <a:schemeClr val="accent1">
                    <a:lumMod val="50000"/>
                  </a:schemeClr>
                </a:solidFill>
                <a:cs typeface="Times New Roman" panose="02020603050405020304" pitchFamily="18" charset="0"/>
              </a:rPr>
              <a:t>THANK YOU VERY MUCH</a:t>
            </a:r>
            <a:endParaRPr lang="zh-CN" altLang="en-US" sz="4000" b="1" dirty="0">
              <a:solidFill>
                <a:schemeClr val="accent1">
                  <a:lumMod val="50000"/>
                </a:schemeClr>
              </a:solidFill>
              <a:cs typeface="Times New Roman" panose="02020603050405020304" pitchFamily="18" charset="0"/>
            </a:endParaRPr>
          </a:p>
        </p:txBody>
      </p:sp>
    </p:spTree>
    <p:extLst>
      <p:ext uri="{BB962C8B-B14F-4D97-AF65-F5344CB8AC3E}">
        <p14:creationId xmlns:p14="http://schemas.microsoft.com/office/powerpoint/2010/main" val="2416853762"/>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accent1">
              <a:lumMod val="75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400" dirty="0" smtClean="0">
            <a:solidFill>
              <a:sysClr val="windowText" lastClr="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1">
              <a:lumMod val="50000"/>
            </a:schemeClr>
          </a:solidFill>
          <a:headEnd type="none" w="med" len="med"/>
          <a:tailEnd type="triangl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8359</TotalTime>
  <Words>534</Words>
  <Application>Microsoft Office PowerPoint</Application>
  <PresentationFormat>全屏显示(4:3)</PresentationFormat>
  <Paragraphs>133</Paragraphs>
  <Slides>8</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vt:i4>
      </vt:variant>
    </vt:vector>
  </HeadingPairs>
  <TitlesOfParts>
    <vt:vector size="19" baseType="lpstr">
      <vt:lpstr>等线</vt:lpstr>
      <vt:lpstr>等线 Light</vt:lpstr>
      <vt:lpstr>楷体</vt:lpstr>
      <vt:lpstr>隶书</vt:lpstr>
      <vt:lpstr>宋体</vt:lpstr>
      <vt:lpstr>微软雅黑</vt:lpstr>
      <vt:lpstr>Arial</vt:lpstr>
      <vt:lpstr>Calibri</vt:lpstr>
      <vt:lpstr>Calibri Light</vt:lpstr>
      <vt:lpstr>Times New Roman</vt:lpstr>
      <vt:lpstr>Office 主题​​</vt:lpstr>
      <vt:lpstr>工作进展</vt:lpstr>
      <vt:lpstr>阶段目标</vt:lpstr>
      <vt:lpstr>泵组特性曲线</vt:lpstr>
      <vt:lpstr>增加并联水泵</vt:lpstr>
      <vt:lpstr>节点排序相关性</vt:lpstr>
      <vt:lpstr>Kendall 秩相关系数</vt:lpstr>
      <vt:lpstr>Kendall 秩相关系数—问题</vt:lpstr>
      <vt:lpstr>PowerPoint 演示文稿</vt:lpstr>
    </vt:vector>
  </TitlesOfParts>
  <Company>Beijing University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Post-earthquake Serviceability Assessment of Water Distribution Networks based on Pressure Dependent Demand Model</dc:title>
  <dc:creator>韩 朝</dc:creator>
  <cp:lastModifiedBy>dell</cp:lastModifiedBy>
  <cp:revision>471</cp:revision>
  <cp:lastPrinted>2019-06-05T06:59:15Z</cp:lastPrinted>
  <dcterms:created xsi:type="dcterms:W3CDTF">2018-05-24T12:51:00Z</dcterms:created>
  <dcterms:modified xsi:type="dcterms:W3CDTF">2019-12-19T13:39:59Z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