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95" r:id="rId3"/>
    <p:sldId id="296" r:id="rId4"/>
    <p:sldId id="299" r:id="rId5"/>
    <p:sldId id="300" r:id="rId6"/>
    <p:sldId id="297" r:id="rId7"/>
    <p:sldId id="298" r:id="rId8"/>
    <p:sldId id="294" r:id="rId9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EB4"/>
    <a:srgbClr val="FF0000"/>
    <a:srgbClr val="0000FF"/>
    <a:srgbClr val="007FAB"/>
    <a:srgbClr val="C55A11"/>
    <a:srgbClr val="92D050"/>
    <a:srgbClr val="54823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69151" autoAdjust="0"/>
  </p:normalViewPr>
  <p:slideViewPr>
    <p:cSldViewPr snapToGrid="0" showGuides="1">
      <p:cViewPr varScale="1">
        <p:scale>
          <a:sx n="79" d="100"/>
          <a:sy n="79" d="100"/>
        </p:scale>
        <p:origin x="2310" y="78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1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7C65FB-C667-4151-9A5C-D994FC3482FC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3B6DED-48C9-4F16-A4DD-C0F83848BE46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54ECEA-B34A-430E-92D1-4E895A5D2F08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01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5ADC1A-1F13-483E-82E1-58293F27E417}"/>
              </a:ext>
            </a:extLst>
          </p:cNvPr>
          <p:cNvCxnSpPr>
            <a:cxnSpLocks/>
          </p:cNvCxnSpPr>
          <p:nvPr userDrawn="1"/>
        </p:nvCxnSpPr>
        <p:spPr>
          <a:xfrm>
            <a:off x="628650" y="1403598"/>
            <a:ext cx="7886700" cy="0"/>
          </a:xfrm>
          <a:prstGeom prst="line">
            <a:avLst/>
          </a:prstGeom>
          <a:ln w="28575">
            <a:solidFill>
              <a:srgbClr val="128E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866E84-4111-4EEC-A1BE-399F59A26810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  <p:extLst>
      <p:ext uri="{BB962C8B-B14F-4D97-AF65-F5344CB8AC3E}">
        <p14:creationId xmlns:p14="http://schemas.microsoft.com/office/powerpoint/2010/main" val="8773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676C4F-19FE-4756-9C4D-7C9C164F0FE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AA9512-6605-4844-B2C2-A2E54D9516A5}"/>
              </a:ext>
            </a:extLst>
          </p:cNvPr>
          <p:cNvSpPr txBox="1"/>
          <p:nvPr userDrawn="1"/>
        </p:nvSpPr>
        <p:spPr>
          <a:xfrm>
            <a:off x="6115050" y="6110129"/>
            <a:ext cx="28725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128EB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抗震减灾研究所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报告人：韩朝</a:t>
            </a:r>
            <a:br>
              <a:rPr lang="el-GR" dirty="0"/>
            </a:br>
            <a:endParaRPr lang="el-GR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sz="1600" i="1" dirty="0">
                <a:solidFill>
                  <a:schemeClr val="tx1"/>
                </a:solidFill>
              </a:rPr>
              <a:t>July 2</a:t>
            </a:r>
            <a:r>
              <a:rPr lang="en-US" altLang="zh-CN" sz="1600" i="1" dirty="0">
                <a:solidFill>
                  <a:schemeClr val="tx1"/>
                </a:solidFill>
              </a:rPr>
              <a:t>9</a:t>
            </a:r>
            <a:r>
              <a:rPr lang="en-US" sz="1600" i="1" dirty="0">
                <a:solidFill>
                  <a:schemeClr val="tx1"/>
                </a:solidFill>
              </a:rPr>
              <a:t>, 2019</a:t>
            </a: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dirty="0"/>
              <a:t>方差分析步骤</a:t>
            </a:r>
            <a:endParaRPr lang="el-G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F64F-7BFE-4A75-8FC6-742D71B7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方差分析介绍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74D794-4EAD-4D86-B2FA-6E2B0AC8456A}"/>
              </a:ext>
            </a:extLst>
          </p:cNvPr>
          <p:cNvSpPr/>
          <p:nvPr/>
        </p:nvSpPr>
        <p:spPr>
          <a:xfrm>
            <a:off x="628650" y="1809095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8EB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方差分析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就是根据试验的结果进行分析，鉴别各个有关因素对试验结果影响的有效方法。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单因素试验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多因素试验</a:t>
            </a:r>
          </a:p>
        </p:txBody>
      </p:sp>
    </p:spTree>
    <p:extLst>
      <p:ext uri="{BB962C8B-B14F-4D97-AF65-F5344CB8AC3E}">
        <p14:creationId xmlns:p14="http://schemas.microsoft.com/office/powerpoint/2010/main" val="2668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094B3-3819-4F23-A657-9EEACA1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基本假定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AC66BB-A328-4F4D-A2FE-9ECA2D10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1805936"/>
            <a:ext cx="6688074" cy="26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C4637-ACC3-43C4-B527-477B6E8E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FA35F5-7497-479E-93DF-8A828BCE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1" y="1539240"/>
            <a:ext cx="8520865" cy="2067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7BA02D-536C-4F5B-8D49-5BF2ECF46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80" y="3833057"/>
            <a:ext cx="6255839" cy="9477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D87888-A507-4ACF-88B3-061BA80EF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21" y="5007171"/>
            <a:ext cx="7590283" cy="578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FB8C1E-C716-4353-9BDC-6A6F5602D62B}"/>
              </a:ext>
            </a:extLst>
          </p:cNvPr>
          <p:cNvSpPr txBox="1"/>
          <p:nvPr/>
        </p:nvSpPr>
        <p:spPr>
          <a:xfrm>
            <a:off x="902208" y="5642944"/>
            <a:ext cx="53652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observations in each sample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F86E1-7CFD-4BD0-86BC-37BE0F0E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CCAC7-FD87-4FC8-B09C-B9DE5AE6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5" y="1690689"/>
            <a:ext cx="8669950" cy="3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EB4C-1F93-4621-B1C0-B9576BAC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 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87101-D7FD-4E05-8CE1-43F705E7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" b="4549"/>
          <a:stretch/>
        </p:blipFill>
        <p:spPr>
          <a:xfrm>
            <a:off x="628650" y="1520130"/>
            <a:ext cx="4501080" cy="42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761D-06D1-4859-8DE2-CEE8B77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单因素方差分析过程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7C6C0-ACE3-47B5-92D0-48D49D57CC6C}"/>
              </a:ext>
            </a:extLst>
          </p:cNvPr>
          <p:cNvSpPr txBox="1"/>
          <p:nvPr/>
        </p:nvSpPr>
        <p:spPr>
          <a:xfrm>
            <a:off x="792480" y="1938528"/>
            <a:ext cx="2500685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正态性检验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方差齐性检验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方差分析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多重比较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F73619-3DC4-482B-932B-CD80D4AAD15F}"/>
              </a:ext>
            </a:extLst>
          </p:cNvPr>
          <p:cNvSpPr txBox="1"/>
          <p:nvPr/>
        </p:nvSpPr>
        <p:spPr>
          <a:xfrm>
            <a:off x="4072128" y="1938527"/>
            <a:ext cx="2180084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lillietest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vartestn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multcompare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8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5969AB-2E88-48BD-A478-3AF5FA22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" y="2309322"/>
            <a:ext cx="7557135" cy="202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5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8004</TotalTime>
  <Words>67</Words>
  <Application>Microsoft Office PowerPoint</Application>
  <PresentationFormat>全屏显示(4:3)</PresentationFormat>
  <Paragraphs>25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方差分析步骤</vt:lpstr>
      <vt:lpstr>方差分析介绍</vt:lpstr>
      <vt:lpstr>基本假定</vt:lpstr>
      <vt:lpstr>理论</vt:lpstr>
      <vt:lpstr>理论</vt:lpstr>
      <vt:lpstr>MATLAB 函数</vt:lpstr>
      <vt:lpstr>单因素方差分析过程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dell</cp:lastModifiedBy>
  <cp:revision>437</cp:revision>
  <cp:lastPrinted>2019-06-05T06:59:15Z</cp:lastPrinted>
  <dcterms:created xsi:type="dcterms:W3CDTF">2018-05-24T12:51:00Z</dcterms:created>
  <dcterms:modified xsi:type="dcterms:W3CDTF">2019-07-29T15:17:23Z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