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95" r:id="rId3"/>
    <p:sldId id="298" r:id="rId4"/>
    <p:sldId id="296" r:id="rId5"/>
    <p:sldId id="297" r:id="rId6"/>
    <p:sldId id="294" r:id="rId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28EB4"/>
    <a:srgbClr val="0000FF"/>
    <a:srgbClr val="007FAB"/>
    <a:srgbClr val="C55A11"/>
    <a:srgbClr val="92D050"/>
    <a:srgbClr val="54823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69151" autoAdjust="0"/>
  </p:normalViewPr>
  <p:slideViewPr>
    <p:cSldViewPr snapToGrid="0" showGuides="1">
      <p:cViewPr>
        <p:scale>
          <a:sx n="66" d="100"/>
          <a:sy n="66" d="100"/>
        </p:scale>
        <p:origin x="2670" y="348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7C65FB-C667-4151-9A5C-D994FC3482FC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3B6DED-48C9-4F16-A4DD-C0F83848BE46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54ECEA-B34A-430E-92D1-4E895A5D2F08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01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5ADC1A-1F13-483E-82E1-58293F27E41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403598"/>
            <a:ext cx="7886700" cy="0"/>
          </a:xfrm>
          <a:prstGeom prst="line">
            <a:avLst/>
          </a:prstGeom>
          <a:ln w="28575">
            <a:solidFill>
              <a:srgbClr val="128E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866E84-4111-4EEC-A1BE-399F59A26810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  <p:extLst>
      <p:ext uri="{BB962C8B-B14F-4D97-AF65-F5344CB8AC3E}">
        <p14:creationId xmlns:p14="http://schemas.microsoft.com/office/powerpoint/2010/main" val="8773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676C4F-19FE-4756-9C4D-7C9C164F0FE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AA9512-6605-4844-B2C2-A2E54D9516A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报告人：韩朝</a:t>
            </a:r>
            <a:br>
              <a:rPr lang="el-GR" dirty="0"/>
            </a:br>
            <a:endParaRPr lang="el-GR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sz="1600" i="1" dirty="0">
                <a:solidFill>
                  <a:schemeClr val="tx1"/>
                </a:solidFill>
              </a:rPr>
              <a:t>July 25, 2019</a:t>
            </a: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dirty="0"/>
              <a:t>文献阅读总结</a:t>
            </a:r>
            <a:endParaRPr lang="el-GR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95CE-36FB-4873-98B0-EF51F5C4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318C11-756E-4C0B-9E2E-F3CB1EF65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" r="18000" b="-87"/>
          <a:stretch/>
        </p:blipFill>
        <p:spPr>
          <a:xfrm>
            <a:off x="287274" y="2018017"/>
            <a:ext cx="6174486" cy="40742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2A22EC-24A4-4C22-9A5C-98F0D95417C2}"/>
              </a:ext>
            </a:extLst>
          </p:cNvPr>
          <p:cNvSpPr/>
          <p:nvPr/>
        </p:nvSpPr>
        <p:spPr>
          <a:xfrm>
            <a:off x="4572000" y="3239550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KAMMOUH O, CIMELLARO G P, MAHIN S A. Downtime estimation and analysis of lifelines after an earthquake[J]. Engineering Structures, 2018, 173: 393–403.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8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7584A-CFB1-46E1-9EF0-EA70EF4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文献概览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0CBA7E-DA3B-42F6-A5F8-F34776422351}"/>
              </a:ext>
            </a:extLst>
          </p:cNvPr>
          <p:cNvSpPr txBox="1"/>
          <p:nvPr/>
        </p:nvSpPr>
        <p:spPr>
          <a:xfrm>
            <a:off x="628650" y="1690689"/>
            <a:ext cx="7700826" cy="4062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目的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建立一个估计地震后生命线系统停止服务时间的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概率模型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方法和流程：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从文献中选择地震恢复时间数据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选择合适的数据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采用最大似然估计进行参数估计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采用概率纸直观检验方法选择数据的分布类型：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Gamma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分布；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Exponential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分布；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Lognormal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分布；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K-S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chi-square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进行假设检验确定分布类型</a:t>
            </a:r>
          </a:p>
        </p:txBody>
      </p:sp>
    </p:spTree>
    <p:extLst>
      <p:ext uri="{BB962C8B-B14F-4D97-AF65-F5344CB8AC3E}">
        <p14:creationId xmlns:p14="http://schemas.microsoft.com/office/powerpoint/2010/main" val="303416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809B2-E8A7-4955-BCB0-8B323A0E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3A35F-6C4D-4C41-AED5-E82EC43CF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50"/>
          <a:stretch/>
        </p:blipFill>
        <p:spPr>
          <a:xfrm>
            <a:off x="628650" y="2101342"/>
            <a:ext cx="7886700" cy="3700533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730AB34-E9F6-457D-840B-4B2F8379D234}"/>
              </a:ext>
            </a:extLst>
          </p:cNvPr>
          <p:cNvSpPr/>
          <p:nvPr/>
        </p:nvSpPr>
        <p:spPr>
          <a:xfrm>
            <a:off x="4267200" y="3748504"/>
            <a:ext cx="1097280" cy="381536"/>
          </a:xfrm>
          <a:custGeom>
            <a:avLst/>
            <a:gdLst>
              <a:gd name="connsiteX0" fmla="*/ 0 w 1097280"/>
              <a:gd name="connsiteY0" fmla="*/ 31016 h 381536"/>
              <a:gd name="connsiteX1" fmla="*/ 259080 w 1097280"/>
              <a:gd name="connsiteY1" fmla="*/ 536 h 381536"/>
              <a:gd name="connsiteX2" fmla="*/ 434340 w 1097280"/>
              <a:gd name="connsiteY2" fmla="*/ 53876 h 381536"/>
              <a:gd name="connsiteX3" fmla="*/ 624840 w 1097280"/>
              <a:gd name="connsiteY3" fmla="*/ 145316 h 381536"/>
              <a:gd name="connsiteX4" fmla="*/ 845820 w 1097280"/>
              <a:gd name="connsiteY4" fmla="*/ 183416 h 381536"/>
              <a:gd name="connsiteX5" fmla="*/ 960120 w 1097280"/>
              <a:gd name="connsiteY5" fmla="*/ 251996 h 381536"/>
              <a:gd name="connsiteX6" fmla="*/ 1028700 w 1097280"/>
              <a:gd name="connsiteY6" fmla="*/ 267236 h 381536"/>
              <a:gd name="connsiteX7" fmla="*/ 1051560 w 1097280"/>
              <a:gd name="connsiteY7" fmla="*/ 343436 h 381536"/>
              <a:gd name="connsiteX8" fmla="*/ 1097280 w 1097280"/>
              <a:gd name="connsiteY8" fmla="*/ 381536 h 38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7280" h="381536">
                <a:moveTo>
                  <a:pt x="0" y="31016"/>
                </a:moveTo>
                <a:cubicBezTo>
                  <a:pt x="93345" y="13871"/>
                  <a:pt x="186690" y="-3274"/>
                  <a:pt x="259080" y="536"/>
                </a:cubicBezTo>
                <a:cubicBezTo>
                  <a:pt x="331470" y="4346"/>
                  <a:pt x="373380" y="29746"/>
                  <a:pt x="434340" y="53876"/>
                </a:cubicBezTo>
                <a:cubicBezTo>
                  <a:pt x="495300" y="78006"/>
                  <a:pt x="556260" y="123726"/>
                  <a:pt x="624840" y="145316"/>
                </a:cubicBezTo>
                <a:cubicBezTo>
                  <a:pt x="693420" y="166906"/>
                  <a:pt x="789940" y="165636"/>
                  <a:pt x="845820" y="183416"/>
                </a:cubicBezTo>
                <a:cubicBezTo>
                  <a:pt x="901700" y="201196"/>
                  <a:pt x="929640" y="238026"/>
                  <a:pt x="960120" y="251996"/>
                </a:cubicBezTo>
                <a:cubicBezTo>
                  <a:pt x="990600" y="265966"/>
                  <a:pt x="1013460" y="251996"/>
                  <a:pt x="1028700" y="267236"/>
                </a:cubicBezTo>
                <a:cubicBezTo>
                  <a:pt x="1043940" y="282476"/>
                  <a:pt x="1040130" y="324386"/>
                  <a:pt x="1051560" y="343436"/>
                </a:cubicBezTo>
                <a:cubicBezTo>
                  <a:pt x="1062990" y="362486"/>
                  <a:pt x="1080135" y="372011"/>
                  <a:pt x="1097280" y="38153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4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CE472-D549-496B-8924-7AD15110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数据选择原则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66A9E4-379C-4C76-A0A2-6A7FBCDA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11425"/>
            <a:ext cx="7200900" cy="34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7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5969AB-2E88-48BD-A478-3AF5FA22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" y="2309322"/>
            <a:ext cx="7557135" cy="20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7742</TotalTime>
  <Words>118</Words>
  <Application>Microsoft Office PowerPoint</Application>
  <PresentationFormat>全屏显示(4:3)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文献阅读总结</vt:lpstr>
      <vt:lpstr>文献信息</vt:lpstr>
      <vt:lpstr>文献概览</vt:lpstr>
      <vt:lpstr>地震分布</vt:lpstr>
      <vt:lpstr>数据选择原则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dell</cp:lastModifiedBy>
  <cp:revision>430</cp:revision>
  <cp:lastPrinted>2019-06-05T06:59:15Z</cp:lastPrinted>
  <dcterms:created xsi:type="dcterms:W3CDTF">2018-05-24T12:51:00Z</dcterms:created>
  <dcterms:modified xsi:type="dcterms:W3CDTF">2019-07-25T13:59:47Z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