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1308" y="-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4F8D-AAB8-4C7D-AD2B-BBBBA1D4EA0A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18A0-DB40-4C92-8041-6AD96BB0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4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4F8D-AAB8-4C7D-AD2B-BBBBA1D4EA0A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18A0-DB40-4C92-8041-6AD96BB0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95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4F8D-AAB8-4C7D-AD2B-BBBBA1D4EA0A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18A0-DB40-4C92-8041-6AD96BB0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8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4F8D-AAB8-4C7D-AD2B-BBBBA1D4EA0A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18A0-DB40-4C92-8041-6AD96BB0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7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4F8D-AAB8-4C7D-AD2B-BBBBA1D4EA0A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18A0-DB40-4C92-8041-6AD96BB0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7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4F8D-AAB8-4C7D-AD2B-BBBBA1D4EA0A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18A0-DB40-4C92-8041-6AD96BB0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4F8D-AAB8-4C7D-AD2B-BBBBA1D4EA0A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18A0-DB40-4C92-8041-6AD96BB0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9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4F8D-AAB8-4C7D-AD2B-BBBBA1D4EA0A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18A0-DB40-4C92-8041-6AD96BB0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56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4F8D-AAB8-4C7D-AD2B-BBBBA1D4EA0A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18A0-DB40-4C92-8041-6AD96BB0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38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4F8D-AAB8-4C7D-AD2B-BBBBA1D4EA0A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18A0-DB40-4C92-8041-6AD96BB0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7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4F8D-AAB8-4C7D-AD2B-BBBBA1D4EA0A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18A0-DB40-4C92-8041-6AD96BB0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2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4F8D-AAB8-4C7D-AD2B-BBBBA1D4EA0A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818A0-DB40-4C92-8041-6AD96BB0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4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3892551" y="2627313"/>
            <a:ext cx="114458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387851" y="2465388"/>
            <a:ext cx="15549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P1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5037138" y="2627313"/>
            <a:ext cx="17145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5818188" y="2465388"/>
            <a:ext cx="15549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P2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5008563" y="2598738"/>
            <a:ext cx="57150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5037138" y="2435225"/>
            <a:ext cx="13465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J2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6723063" y="2598738"/>
            <a:ext cx="57150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6751638" y="2435225"/>
            <a:ext cx="13465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J3</a:t>
            </a:r>
            <a:endParaRPr kumimoji="0" lang="zh-CN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9" name="Freeform 39"/>
          <p:cNvSpPr>
            <a:spLocks/>
          </p:cNvSpPr>
          <p:nvPr/>
        </p:nvSpPr>
        <p:spPr bwMode="auto">
          <a:xfrm>
            <a:off x="3835401" y="2560638"/>
            <a:ext cx="123825" cy="104775"/>
          </a:xfrm>
          <a:custGeom>
            <a:avLst/>
            <a:gdLst>
              <a:gd name="T0" fmla="*/ 0 w 78"/>
              <a:gd name="T1" fmla="*/ 6 h 66"/>
              <a:gd name="T2" fmla="*/ 0 w 78"/>
              <a:gd name="T3" fmla="*/ 66 h 66"/>
              <a:gd name="T4" fmla="*/ 78 w 78"/>
              <a:gd name="T5" fmla="*/ 66 h 66"/>
              <a:gd name="T6" fmla="*/ 78 w 78"/>
              <a:gd name="T7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66">
                <a:moveTo>
                  <a:pt x="0" y="6"/>
                </a:moveTo>
                <a:lnTo>
                  <a:pt x="0" y="66"/>
                </a:lnTo>
                <a:lnTo>
                  <a:pt x="78" y="66"/>
                </a:lnTo>
                <a:lnTo>
                  <a:pt x="78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3835401" y="2598738"/>
            <a:ext cx="123825" cy="666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3892551" y="2397125"/>
            <a:ext cx="16350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R1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02168" y="264785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=2000;</a:t>
            </a:r>
            <a:r>
              <a:rPr lang="en-US" altLang="zh-CN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=1200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74053" y="2633028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=2000;</a:t>
            </a:r>
            <a:r>
              <a:rPr lang="en-US" altLang="zh-CN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=1200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12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Beijing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朝</dc:creator>
  <cp:lastModifiedBy>韩 朝</cp:lastModifiedBy>
  <cp:revision>3</cp:revision>
  <dcterms:created xsi:type="dcterms:W3CDTF">2018-08-02T02:21:43Z</dcterms:created>
  <dcterms:modified xsi:type="dcterms:W3CDTF">2018-08-02T07:44:30Z</dcterms:modified>
</cp:coreProperties>
</file>