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61" r:id="rId4"/>
    <p:sldId id="306" r:id="rId6"/>
    <p:sldId id="259" r:id="rId7"/>
    <p:sldId id="404" r:id="rId8"/>
    <p:sldId id="364" r:id="rId9"/>
    <p:sldId id="366" r:id="rId10"/>
    <p:sldId id="365" r:id="rId11"/>
    <p:sldId id="277" r:id="rId12"/>
    <p:sldId id="367" r:id="rId13"/>
    <p:sldId id="405" r:id="rId14"/>
    <p:sldId id="368" r:id="rId15"/>
    <p:sldId id="398" r:id="rId16"/>
    <p:sldId id="29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1" autoAdjust="0"/>
    <p:restoredTop sz="92678" autoAdjust="0"/>
  </p:normalViewPr>
  <p:slideViewPr>
    <p:cSldViewPr showGuides="1">
      <p:cViewPr>
        <p:scale>
          <a:sx n="60" d="100"/>
          <a:sy n="60" d="100"/>
        </p:scale>
        <p:origin x="-2520" y="-1260"/>
      </p:cViewPr>
      <p:guideLst>
        <p:guide orient="horz" pos="2217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0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64E31-394C-4155-8BDD-1C0644C70F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06B5190-B94A-487D-A4F2-1206236771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hyperlink" Target="http://www.1ppt.com/hangye/" TargetMode="Externa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>
            <p:custDataLst>
              <p:tags r:id="rId10"/>
            </p:custDataLst>
          </p:nvPr>
        </p:nvSpPr>
        <p:spPr>
          <a:xfrm>
            <a:off x="911424" y="671703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行业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PPT</a:t>
            </a:r>
            <a:r>
              <a:rPr kumimoji="0" lang="zh-CN" altLang="en-US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/>
              </a:rPr>
              <a:t>模板</a:t>
            </a:r>
            <a:r>
              <a:rPr kumimoji="0" lang="en-US" altLang="zh-CN" sz="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B5535-6453-4045-A675-64EF0EEF3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170005-BF01-4CE9-B7C9-81848EC873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file:///D:\qq&#25991;&#20214;\712321467\Image\C2C\Image2\%7b75232B38-A165-1FB7-499C-2E1C792CACB5%7d.png" TargetMode="External"/><Relationship Id="rId17" Type="http://schemas.openxmlformats.org/officeDocument/2006/relationships/image" Target="../media/image2.png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image" Target="../media/image1.png"/><Relationship Id="rId13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file:///D:\qq&#25991;&#20214;\712321467\Image\C2C\Image2\%7b75232B38-A165-1FB7-499C-2E1C792CACB5%7d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81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>
            <p:custDataLst>
              <p:tags r:id="rId15"/>
            </p:custDataLst>
          </p:nvPr>
        </p:nvSpPr>
        <p:spPr>
          <a:xfrm>
            <a:off x="263352" y="260648"/>
            <a:ext cx="11665296" cy="63367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1073743875" descr="学科网 zxxk.com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73743875" descr="学科网 zxxk.com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86.xml"/><Relationship Id="rId7" Type="http://schemas.openxmlformats.org/officeDocument/2006/relationships/image" Target="../media/image5.png"/><Relationship Id="rId6" Type="http://schemas.openxmlformats.org/officeDocument/2006/relationships/tags" Target="../tags/tag85.xml"/><Relationship Id="rId5" Type="http://schemas.openxmlformats.org/officeDocument/2006/relationships/image" Target="../media/image4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7.xml"/><Relationship Id="rId1" Type="http://schemas.openxmlformats.org/officeDocument/2006/relationships/tags" Target="../tags/tag8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4.xml"/><Relationship Id="rId5" Type="http://schemas.openxmlformats.org/officeDocument/2006/relationships/image" Target="../media/image22.png"/><Relationship Id="rId4" Type="http://schemas.openxmlformats.org/officeDocument/2006/relationships/tags" Target="../tags/tag173.xml"/><Relationship Id="rId3" Type="http://schemas.openxmlformats.org/officeDocument/2006/relationships/image" Target="../media/image21.png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2.xml"/><Relationship Id="rId5" Type="http://schemas.openxmlformats.org/officeDocument/2006/relationships/image" Target="../media/image23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image" Target="../media/image5.png"/><Relationship Id="rId6" Type="http://schemas.openxmlformats.org/officeDocument/2006/relationships/tags" Target="../tags/tag186.xml"/><Relationship Id="rId5" Type="http://schemas.openxmlformats.org/officeDocument/2006/relationships/image" Target="../media/image4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4.png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image" Target="../media/image6.png"/><Relationship Id="rId1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8.png"/><Relationship Id="rId4" Type="http://schemas.openxmlformats.org/officeDocument/2006/relationships/tags" Target="../tags/tag93.xml"/><Relationship Id="rId3" Type="http://schemas.openxmlformats.org/officeDocument/2006/relationships/image" Target="../media/image7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microsoft.com/office/2007/relationships/hdphoto" Target="../media/image11.wdp"/><Relationship Id="rId3" Type="http://schemas.openxmlformats.org/officeDocument/2006/relationships/image" Target="../media/image10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../media/image13.png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1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1" Type="http://schemas.openxmlformats.org/officeDocument/2006/relationships/tags" Target="../tags/tag1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5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image" Target="../media/image17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png"/><Relationship Id="rId13" Type="http://schemas.openxmlformats.org/officeDocument/2006/relationships/tags" Target="../tags/tag153.xml"/><Relationship Id="rId12" Type="http://schemas.openxmlformats.org/officeDocument/2006/relationships/image" Target="../media/image19.png"/><Relationship Id="rId11" Type="http://schemas.openxmlformats.org/officeDocument/2006/relationships/tags" Target="../tags/tag152.xml"/><Relationship Id="rId10" Type="http://schemas.openxmlformats.org/officeDocument/2006/relationships/image" Target="../media/image18.png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055440" y="548680"/>
            <a:ext cx="4024195" cy="5832123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5880100" y="2059940"/>
            <a:ext cx="5229225" cy="24320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2.2</a:t>
            </a:r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顺序结构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程序实现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59100" y="1263015"/>
          <a:ext cx="6096000" cy="391938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3561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函数值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457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abs(86)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6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abs(-86)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6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int(8.001)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6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int(8.999)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57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int(-8.999)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6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err="1" smtClean="0">
                          <a:ln>
                            <a:noFill/>
                          </a:ln>
                          <a:effectLst/>
                          <a:sym typeface="+mn-ea"/>
                        </a:rPr>
                        <a:t>str(520)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6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ord(‘a’)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769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chr(65)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15164" y="1749981"/>
            <a:ext cx="935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86</a:t>
            </a:r>
            <a:endParaRPr lang="en-US" altLang="zh-CN" sz="2800"/>
          </a:p>
        </p:txBody>
      </p:sp>
      <p:sp>
        <p:nvSpPr>
          <p:cNvPr id="6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16750" y="2192894"/>
            <a:ext cx="93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86</a:t>
            </a:r>
            <a:endParaRPr lang="en-US" altLang="zh-CN" sz="2800"/>
          </a:p>
        </p:txBody>
      </p:sp>
      <p:sp>
        <p:nvSpPr>
          <p:cNvPr id="7" name="Text Box 4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15164" y="2625090"/>
            <a:ext cx="935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67627" name="Text Box 4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15164" y="3002519"/>
            <a:ext cx="935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67628" name="Text Box 4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16750" y="3477577"/>
            <a:ext cx="93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-8</a:t>
            </a:r>
            <a:endParaRPr lang="en-US" altLang="zh-CN" sz="2800"/>
          </a:p>
        </p:txBody>
      </p:sp>
      <p:sp>
        <p:nvSpPr>
          <p:cNvPr id="67629" name="Text Box 4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23405" y="3867150"/>
            <a:ext cx="13557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n>
                  <a:noFill/>
                </a:ln>
                <a:effectLst/>
                <a:sym typeface="+mn-ea"/>
              </a:rPr>
              <a:t>'520'</a:t>
            </a:r>
            <a:endParaRPr lang="en-US" altLang="zh-CN" sz="2800"/>
          </a:p>
        </p:txBody>
      </p:sp>
      <p:sp>
        <p:nvSpPr>
          <p:cNvPr id="10" name="Text Box 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27355" y="5517673"/>
            <a:ext cx="66247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smtClean="0"/>
              <a:t>请完成书上</a:t>
            </a:r>
            <a:r>
              <a:rPr lang="en-US" altLang="zh-CN" sz="3600" b="1" smtClean="0"/>
              <a:t>88</a:t>
            </a:r>
            <a:r>
              <a:rPr lang="zh-CN" altLang="en-US" sz="3600" b="1" smtClean="0"/>
              <a:t>页的思考与练习</a:t>
            </a:r>
            <a:endParaRPr lang="en-US" altLang="zh-CN" sz="3600" b="1"/>
          </a:p>
        </p:txBody>
      </p:sp>
      <p:sp>
        <p:nvSpPr>
          <p:cNvPr id="8" name="Text Box 4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06895" y="4281170"/>
            <a:ext cx="13557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97</a:t>
            </a:r>
            <a:endParaRPr lang="en-US" altLang="zh-CN" sz="2800"/>
          </a:p>
        </p:txBody>
      </p:sp>
      <p:sp>
        <p:nvSpPr>
          <p:cNvPr id="9" name="Text Box 4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033895" y="4695190"/>
            <a:ext cx="6229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67627" grpId="0"/>
      <p:bldP spid="67628" grpId="0"/>
      <p:bldP spid="67629" grpId="0"/>
      <p:bldP spid="10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>
            <p:custDataLst>
              <p:tags r:id="rId1"/>
            </p:custDataLst>
          </p:nvPr>
        </p:nvSpPr>
        <p:spPr>
          <a:xfrm>
            <a:off x="1424940" y="1270635"/>
            <a:ext cx="8743950" cy="2571750"/>
          </a:xfrm>
          <a:prstGeom prst="rect">
            <a:avLst/>
          </a:prstGeom>
        </p:spPr>
        <p:txBody>
          <a:bodyPr/>
          <a:lstStyle>
            <a:lvl1pPr marL="1714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>
                <a:solidFill>
                  <a:srgbClr val="385D8A"/>
                </a:solidFill>
              </a:rPr>
              <a:t>1.</a:t>
            </a:r>
            <a:r>
              <a:rPr lang="zh-CN" altLang="en-US" sz="2000" smtClean="0">
                <a:solidFill>
                  <a:srgbClr val="385D8A"/>
                </a:solidFill>
              </a:rPr>
              <a:t>编写一个程序，输出“张三同学，你好！”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r>
              <a:rPr lang="en-US" altLang="zh-CN" sz="2000" smtClean="0">
                <a:solidFill>
                  <a:srgbClr val="385D8A"/>
                </a:solidFill>
              </a:rPr>
              <a:t>                      </a:t>
            </a:r>
            <a:r>
              <a:rPr lang="en-US" altLang="zh-CN" sz="2000" smtClean="0">
                <a:solidFill>
                  <a:srgbClr val="FF0000"/>
                </a:solidFill>
              </a:rPr>
              <a:t> print(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“张三同学，你好！”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en-US" altLang="zh-CN" sz="2000" smtClean="0">
                <a:solidFill>
                  <a:srgbClr val="385D8A"/>
                </a:solidFill>
              </a:rPr>
              <a:t>2.</a:t>
            </a:r>
            <a:r>
              <a:rPr lang="zh-CN" altLang="en-US" sz="2000" smtClean="0">
                <a:solidFill>
                  <a:srgbClr val="385D8A"/>
                </a:solidFill>
              </a:rPr>
              <a:t>编写一个程序，输入相应的学生姓名，输出“某某同学，你好！”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rgbClr val="385D8A"/>
                </a:solidFill>
              </a:rPr>
              <a:t>例：输入   张三</a:t>
            </a:r>
            <a:endParaRPr lang="en-US" altLang="zh-CN" sz="2000" smtClean="0">
              <a:solidFill>
                <a:srgbClr val="385D8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rgbClr val="385D8A"/>
                </a:solidFill>
              </a:rPr>
              <a:t>输出   张三同学，你好！</a:t>
            </a:r>
            <a:endParaRPr lang="zh-CN" altLang="en-US" sz="2000" smtClean="0">
              <a:solidFill>
                <a:srgbClr val="385D8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017" y="3789174"/>
            <a:ext cx="4032448" cy="97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124" y="3842117"/>
            <a:ext cx="480253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99515" y="1196975"/>
            <a:ext cx="96139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3200" smtClean="0">
                <a:solidFill>
                  <a:srgbClr val="385D8A"/>
                </a:solidFill>
                <a:sym typeface="+mn-ea"/>
              </a:rPr>
              <a:t>请编程实现以下程序：</a:t>
            </a:r>
            <a:endParaRPr lang="zh-CN" altLang="en-US" sz="3200" smtClean="0">
              <a:solidFill>
                <a:srgbClr val="385D8A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 smtClean="0">
                <a:solidFill>
                  <a:srgbClr val="385D8A"/>
                </a:solidFill>
                <a:sym typeface="+mn-ea"/>
              </a:rPr>
              <a:t>   </a:t>
            </a:r>
            <a:r>
              <a:rPr lang="zh-CN" altLang="en-US" sz="3200" smtClean="0">
                <a:solidFill>
                  <a:srgbClr val="385D8A"/>
                </a:solidFill>
                <a:sym typeface="+mn-ea"/>
              </a:rPr>
              <a:t>（</a:t>
            </a:r>
            <a:r>
              <a:rPr lang="en-US" altLang="zh-CN" sz="3200" smtClean="0">
                <a:solidFill>
                  <a:srgbClr val="385D8A"/>
                </a:solidFill>
                <a:sym typeface="+mn-ea"/>
              </a:rPr>
              <a:t>1</a:t>
            </a:r>
            <a:r>
              <a:rPr lang="zh-CN" altLang="en-US" sz="3200" smtClean="0">
                <a:solidFill>
                  <a:srgbClr val="385D8A"/>
                </a:solidFill>
                <a:sym typeface="+mn-ea"/>
              </a:rPr>
              <a:t>）输入两个整数，分别输出它们的和、差</a:t>
            </a:r>
            <a:endParaRPr lang="zh-CN" altLang="en-US" sz="3200" smtClean="0">
              <a:solidFill>
                <a:srgbClr val="385D8A"/>
              </a:solidFill>
              <a:sym typeface="+mn-ea"/>
            </a:endParaRPr>
          </a:p>
        </p:txBody>
      </p:sp>
      <p:sp>
        <p:nvSpPr>
          <p:cNvPr id="6" name="TextBox 3"/>
          <p:cNvSpPr txBox="1"/>
          <p:nvPr>
            <p:custDataLst>
              <p:tags r:id="rId3"/>
            </p:custDataLst>
          </p:nvPr>
        </p:nvSpPr>
        <p:spPr>
          <a:xfrm>
            <a:off x="1559506" y="2564646"/>
            <a:ext cx="5256584" cy="331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spcBef>
                <a:spcPts val="500"/>
              </a:spcBef>
              <a:spcAft>
                <a:spcPts val="500"/>
              </a:spcAft>
            </a:pPr>
            <a:r>
              <a:rPr lang="en-US" altLang="zh-CN" sz="2800">
                <a:solidFill>
                  <a:srgbClr val="385D8A"/>
                </a:solidFill>
              </a:rPr>
              <a:t>a=int(input("</a:t>
            </a:r>
            <a:r>
              <a:rPr lang="zh-CN" altLang="en-US" sz="2800">
                <a:solidFill>
                  <a:srgbClr val="385D8A"/>
                </a:solidFill>
              </a:rPr>
              <a:t>输入</a:t>
            </a:r>
            <a:r>
              <a:rPr lang="en-US" altLang="zh-CN" sz="2800">
                <a:solidFill>
                  <a:srgbClr val="385D8A"/>
                </a:solidFill>
              </a:rPr>
              <a:t>a</a:t>
            </a:r>
            <a:r>
              <a:rPr lang="zh-CN" altLang="en-US" sz="2800">
                <a:solidFill>
                  <a:srgbClr val="385D8A"/>
                </a:solidFill>
              </a:rPr>
              <a:t>的值：</a:t>
            </a:r>
            <a:r>
              <a:rPr lang="en-US" altLang="zh-CN" sz="2800">
                <a:solidFill>
                  <a:srgbClr val="385D8A"/>
                </a:solidFill>
              </a:rPr>
              <a:t>"))</a:t>
            </a:r>
            <a:endParaRPr lang="en-US" altLang="zh-CN" sz="2800">
              <a:solidFill>
                <a:srgbClr val="385D8A"/>
              </a:solidFill>
            </a:endParaRPr>
          </a:p>
          <a:p>
            <a:pPr indent="0" fontAlgn="auto">
              <a:spcBef>
                <a:spcPts val="500"/>
              </a:spcBef>
              <a:spcAft>
                <a:spcPts val="500"/>
              </a:spcAft>
            </a:pPr>
            <a:r>
              <a:rPr lang="en-US" altLang="zh-CN" sz="2800">
                <a:solidFill>
                  <a:srgbClr val="385D8A"/>
                </a:solidFill>
              </a:rPr>
              <a:t>b=int(input("</a:t>
            </a:r>
            <a:r>
              <a:rPr lang="zh-CN" altLang="en-US" sz="2800">
                <a:solidFill>
                  <a:srgbClr val="385D8A"/>
                </a:solidFill>
              </a:rPr>
              <a:t>输入</a:t>
            </a:r>
            <a:r>
              <a:rPr lang="en-US" altLang="zh-CN" sz="2800">
                <a:solidFill>
                  <a:srgbClr val="385D8A"/>
                </a:solidFill>
              </a:rPr>
              <a:t>b</a:t>
            </a:r>
            <a:r>
              <a:rPr lang="zh-CN" altLang="en-US" sz="2800">
                <a:solidFill>
                  <a:srgbClr val="385D8A"/>
                </a:solidFill>
              </a:rPr>
              <a:t>的值：</a:t>
            </a:r>
            <a:r>
              <a:rPr lang="en-US" altLang="zh-CN" sz="2800">
                <a:solidFill>
                  <a:srgbClr val="385D8A"/>
                </a:solidFill>
              </a:rPr>
              <a:t>"))</a:t>
            </a:r>
            <a:endParaRPr lang="en-US" altLang="zh-CN" sz="2800">
              <a:solidFill>
                <a:srgbClr val="385D8A"/>
              </a:solidFill>
            </a:endParaRPr>
          </a:p>
          <a:p>
            <a:pPr indent="0" fontAlgn="auto">
              <a:spcBef>
                <a:spcPts val="500"/>
              </a:spcBef>
              <a:spcAft>
                <a:spcPts val="500"/>
              </a:spcAft>
            </a:pPr>
            <a:r>
              <a:rPr lang="en-US" altLang="zh-CN" sz="2800" smtClean="0">
                <a:solidFill>
                  <a:srgbClr val="385D8A"/>
                </a:solidFill>
              </a:rPr>
              <a:t>s=a+b  </a:t>
            </a:r>
            <a:r>
              <a:rPr lang="en-US" altLang="zh-CN" sz="2800" smtClean="0">
                <a:solidFill>
                  <a:srgbClr val="FF0000"/>
                </a:solidFill>
              </a:rPr>
              <a:t>#</a:t>
            </a:r>
            <a:r>
              <a:rPr lang="zh-CN" altLang="en-US" sz="2800" smtClean="0">
                <a:solidFill>
                  <a:srgbClr val="FF0000"/>
                </a:solidFill>
              </a:rPr>
              <a:t>和</a:t>
            </a:r>
            <a:endParaRPr lang="en-US" altLang="zh-CN" sz="2800">
              <a:solidFill>
                <a:srgbClr val="FF0000"/>
              </a:solidFill>
            </a:endParaRPr>
          </a:p>
          <a:p>
            <a:pPr indent="0" fontAlgn="auto">
              <a:spcBef>
                <a:spcPts val="500"/>
              </a:spcBef>
              <a:spcAft>
                <a:spcPts val="500"/>
              </a:spcAft>
            </a:pPr>
            <a:r>
              <a:rPr lang="en-US" altLang="zh-CN" sz="2800" smtClean="0">
                <a:solidFill>
                  <a:srgbClr val="385D8A"/>
                </a:solidFill>
              </a:rPr>
              <a:t>c=a-b   </a:t>
            </a:r>
            <a:r>
              <a:rPr lang="en-US" altLang="zh-CN" sz="2800" smtClean="0">
                <a:solidFill>
                  <a:srgbClr val="FF0000"/>
                </a:solidFill>
              </a:rPr>
              <a:t>#</a:t>
            </a:r>
            <a:r>
              <a:rPr lang="zh-CN" altLang="en-US" sz="2800" smtClean="0">
                <a:solidFill>
                  <a:srgbClr val="FF0000"/>
                </a:solidFill>
              </a:rPr>
              <a:t>差</a:t>
            </a:r>
            <a:endParaRPr lang="en-US" altLang="zh-CN" sz="2800">
              <a:solidFill>
                <a:srgbClr val="385D8A"/>
              </a:solidFill>
            </a:endParaRPr>
          </a:p>
          <a:p>
            <a:pPr indent="0" fontAlgn="auto">
              <a:spcBef>
                <a:spcPts val="500"/>
              </a:spcBef>
              <a:spcAft>
                <a:spcPts val="500"/>
              </a:spcAft>
            </a:pPr>
            <a:r>
              <a:rPr lang="en-US" altLang="zh-CN" sz="2800">
                <a:solidFill>
                  <a:srgbClr val="385D8A"/>
                </a:solidFill>
              </a:rPr>
              <a:t>print("a+b=",s)</a:t>
            </a:r>
            <a:endParaRPr lang="en-US" altLang="zh-CN" sz="2800">
              <a:solidFill>
                <a:srgbClr val="385D8A"/>
              </a:solidFill>
            </a:endParaRPr>
          </a:p>
          <a:p>
            <a:pPr indent="0" fontAlgn="auto">
              <a:spcBef>
                <a:spcPts val="500"/>
              </a:spcBef>
              <a:spcAft>
                <a:spcPts val="500"/>
              </a:spcAft>
            </a:pPr>
            <a:r>
              <a:rPr lang="en-US" altLang="zh-CN" sz="2800">
                <a:solidFill>
                  <a:srgbClr val="385D8A"/>
                </a:solidFill>
              </a:rPr>
              <a:t>print("a-b=",c)</a:t>
            </a:r>
            <a:endParaRPr lang="en-US" altLang="zh-CN" sz="2800">
              <a:solidFill>
                <a:srgbClr val="385D8A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2461" y="3000761"/>
            <a:ext cx="3121074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4"/>
          <p:cNvSpPr txBox="1"/>
          <p:nvPr>
            <p:custDataLst>
              <p:tags r:id="rId6"/>
            </p:custDataLst>
          </p:nvPr>
        </p:nvSpPr>
        <p:spPr>
          <a:xfrm>
            <a:off x="7520533" y="53050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/>
              <a:t>运行结果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675456"/>
            <a:ext cx="6048672" cy="685800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1008622" y="620688"/>
            <a:ext cx="3863242" cy="5598859"/>
            <a:chOff x="1559496" y="764704"/>
            <a:chExt cx="3849496" cy="5578937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59496" y="764704"/>
              <a:ext cx="3849496" cy="50278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991544" y="3573016"/>
              <a:ext cx="2839740" cy="277062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5519936" y="4147690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D5BA4"/>
                </a:solidFill>
                <a:cs typeface="+mn-ea"/>
                <a:sym typeface="+mn-lt"/>
              </a:rPr>
              <a:t>演示完毕，谢谢观看！</a:t>
            </a:r>
            <a:endParaRPr lang="zh-CN" altLang="en-US" sz="4800">
              <a:solidFill>
                <a:srgbClr val="1D5BA4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 flipH="1">
            <a:off x="47328" y="675456"/>
            <a:ext cx="6408712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1"/>
            </p:custDataLst>
          </p:nvPr>
        </p:nvSpPr>
        <p:spPr>
          <a:xfrm>
            <a:off x="5665470" y="1844675"/>
            <a:ext cx="5229225" cy="18567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</a:t>
            </a:r>
            <a:r>
              <a:rPr 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2.2</a:t>
            </a:r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顺序结构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程序实现</a:t>
            </a:r>
            <a:endParaRPr lang="zh-CN" altLang="en-US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2" name="New picture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090400" y="10363200"/>
            <a:ext cx="3302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491923" y="940136"/>
            <a:ext cx="7822975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知识回顾：算法的控制结构</a:t>
            </a:r>
            <a:r>
              <a:rPr lang="zh-CN" altLang="en-US" sz="16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书上</a:t>
            </a:r>
            <a:r>
              <a:rPr lang="en-US" altLang="zh-CN" sz="16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49</a:t>
            </a:r>
            <a:r>
              <a:rPr lang="zh-CN" altLang="en-US" sz="16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  <a:sym typeface="+mn-ea"/>
              </a:rPr>
              <a:t>页</a:t>
            </a:r>
            <a:endParaRPr lang="zh-CN" altLang="en-US" sz="16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85570" y="2482215"/>
            <a:ext cx="1871345" cy="2757805"/>
          </a:xfrm>
          <a:prstGeom prst="rect">
            <a:avLst/>
          </a:prstGeom>
        </p:spPr>
      </p:pic>
      <p:pic>
        <p:nvPicPr>
          <p:cNvPr id="19" name="Picture 2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9875" y="2565400"/>
            <a:ext cx="3077210" cy="197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4855984" y="47254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分支</a:t>
            </a:r>
            <a:r>
              <a:rPr lang="en-US" altLang="zh-CN" smtClean="0"/>
              <a:t>/</a:t>
            </a:r>
            <a:r>
              <a:rPr lang="zh-CN" altLang="en-US" smtClean="0"/>
              <a:t>选择结构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94955" y="2306955"/>
            <a:ext cx="2690495" cy="2843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54100" y="1125220"/>
            <a:ext cx="8139430" cy="4645660"/>
          </a:xfrm>
        </p:spPr>
        <p:txBody>
          <a:bodyPr/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smtClean="0">
                <a:solidFill>
                  <a:srgbClr val="385D8A"/>
                </a:solidFill>
              </a:rPr>
              <a:t>例：输入两个整数</a:t>
            </a:r>
            <a:r>
              <a:rPr lang="en-US" altLang="zh-CN" sz="2400" err="1" smtClean="0">
                <a:solidFill>
                  <a:srgbClr val="385D8A"/>
                </a:solidFill>
              </a:rPr>
              <a:t>a,b</a:t>
            </a:r>
            <a:r>
              <a:rPr lang="zh-CN" altLang="en-US" sz="2400" smtClean="0">
                <a:solidFill>
                  <a:srgbClr val="385D8A"/>
                </a:solidFill>
              </a:rPr>
              <a:t>，互换</a:t>
            </a:r>
            <a:r>
              <a:rPr lang="en-US" altLang="zh-CN" sz="2400" err="1" smtClean="0">
                <a:solidFill>
                  <a:srgbClr val="385D8A"/>
                </a:solidFill>
              </a:rPr>
              <a:t>a,b</a:t>
            </a:r>
            <a:r>
              <a:rPr lang="zh-CN" altLang="en-US" sz="2400" smtClean="0">
                <a:solidFill>
                  <a:srgbClr val="385D8A"/>
                </a:solidFill>
              </a:rPr>
              <a:t>的值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a=int(input("</a:t>
            </a:r>
            <a:r>
              <a:rPr lang="zh-CN" altLang="en-US" sz="2400">
                <a:solidFill>
                  <a:srgbClr val="385D8A"/>
                </a:solidFill>
              </a:rPr>
              <a:t>输入</a:t>
            </a:r>
            <a:r>
              <a:rPr lang="en-US" altLang="zh-CN" sz="2400">
                <a:solidFill>
                  <a:srgbClr val="385D8A"/>
                </a:solidFill>
              </a:rPr>
              <a:t>a</a:t>
            </a:r>
            <a:r>
              <a:rPr lang="zh-CN" altLang="en-US" sz="2400">
                <a:solidFill>
                  <a:srgbClr val="385D8A"/>
                </a:solidFill>
              </a:rPr>
              <a:t>的值：</a:t>
            </a:r>
            <a:r>
              <a:rPr lang="en-US" altLang="zh-CN" sz="2400">
                <a:solidFill>
                  <a:srgbClr val="385D8A"/>
                </a:solidFill>
              </a:rPr>
              <a:t>"))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b=int(input("</a:t>
            </a:r>
            <a:r>
              <a:rPr lang="zh-CN" altLang="en-US" sz="2400">
                <a:solidFill>
                  <a:srgbClr val="385D8A"/>
                </a:solidFill>
              </a:rPr>
              <a:t>输入</a:t>
            </a:r>
            <a:r>
              <a:rPr lang="en-US" altLang="zh-CN" sz="2400">
                <a:solidFill>
                  <a:srgbClr val="385D8A"/>
                </a:solidFill>
              </a:rPr>
              <a:t>b</a:t>
            </a:r>
            <a:r>
              <a:rPr lang="zh-CN" altLang="en-US" sz="2400">
                <a:solidFill>
                  <a:srgbClr val="385D8A"/>
                </a:solidFill>
              </a:rPr>
              <a:t>的值：</a:t>
            </a:r>
            <a:r>
              <a:rPr lang="en-US" altLang="zh-CN" sz="2400">
                <a:solidFill>
                  <a:srgbClr val="385D8A"/>
                </a:solidFill>
              </a:rPr>
              <a:t>"))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c=a </a:t>
            </a:r>
            <a:r>
              <a:rPr lang="en-US" altLang="zh-CN" sz="2400">
                <a:solidFill>
                  <a:srgbClr val="FF0000"/>
                </a:solidFill>
              </a:rPr>
              <a:t>#</a:t>
            </a:r>
            <a:r>
              <a:rPr lang="zh-CN" altLang="en-US" sz="2400">
                <a:solidFill>
                  <a:srgbClr val="FF0000"/>
                </a:solidFill>
              </a:rPr>
              <a:t>新建一个</a:t>
            </a:r>
            <a:r>
              <a:rPr lang="zh-CN" altLang="en-US" sz="2400" smtClean="0">
                <a:solidFill>
                  <a:srgbClr val="FF0000"/>
                </a:solidFill>
              </a:rPr>
              <a:t>变量</a:t>
            </a:r>
            <a:r>
              <a:rPr lang="en-US" altLang="zh-CN" sz="2400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>
                <a:solidFill>
                  <a:srgbClr val="FF0000"/>
                </a:solidFill>
              </a:rPr>
              <a:t>，</a:t>
            </a:r>
            <a:r>
              <a:rPr lang="zh-CN" altLang="en-US" sz="2400">
                <a:solidFill>
                  <a:srgbClr val="FF0000"/>
                </a:solidFill>
              </a:rPr>
              <a:t>交换</a:t>
            </a:r>
            <a:r>
              <a:rPr lang="en-US" altLang="zh-CN" sz="2400" err="1">
                <a:solidFill>
                  <a:srgbClr val="FF0000"/>
                </a:solidFill>
              </a:rPr>
              <a:t>a,b</a:t>
            </a:r>
            <a:r>
              <a:rPr lang="zh-CN" altLang="en-US" sz="2400">
                <a:solidFill>
                  <a:srgbClr val="FF0000"/>
                </a:solidFill>
              </a:rPr>
              <a:t>的值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a=b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b=c  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print</a:t>
            </a:r>
            <a:r>
              <a:rPr lang="en-US" altLang="zh-CN" sz="2400">
                <a:solidFill>
                  <a:srgbClr val="385D8A"/>
                </a:solidFill>
              </a:rPr>
              <a:t>("a=",a)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print("b=",b)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>
              <a:buNone/>
            </a:pPr>
            <a:endParaRPr lang="en-US" altLang="zh-CN" sz="18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endParaRPr lang="en-US" altLang="zh-CN" sz="1800" smtClean="0">
              <a:solidFill>
                <a:srgbClr val="385D8A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907" l="6019" r="959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7100" y="621030"/>
            <a:ext cx="3416935" cy="544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325" y="1196975"/>
            <a:ext cx="8139430" cy="4645660"/>
          </a:xfrm>
        </p:spPr>
        <p:txBody>
          <a:bodyPr/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altLang="en-US" sz="2400" smtClean="0">
                <a:solidFill>
                  <a:srgbClr val="385D8A"/>
                </a:solidFill>
              </a:rPr>
              <a:t>例：输入两个整数</a:t>
            </a:r>
            <a:r>
              <a:rPr lang="en-US" altLang="zh-CN" sz="2400" err="1" smtClean="0">
                <a:solidFill>
                  <a:srgbClr val="385D8A"/>
                </a:solidFill>
              </a:rPr>
              <a:t>a,b</a:t>
            </a:r>
            <a:r>
              <a:rPr lang="zh-CN" altLang="en-US" sz="2400" smtClean="0">
                <a:solidFill>
                  <a:srgbClr val="385D8A"/>
                </a:solidFill>
              </a:rPr>
              <a:t>，互换</a:t>
            </a:r>
            <a:r>
              <a:rPr lang="en-US" altLang="zh-CN" sz="2400" err="1" smtClean="0">
                <a:solidFill>
                  <a:srgbClr val="385D8A"/>
                </a:solidFill>
              </a:rPr>
              <a:t>a,b</a:t>
            </a:r>
            <a:r>
              <a:rPr lang="zh-CN" altLang="en-US" sz="2400" smtClean="0">
                <a:solidFill>
                  <a:srgbClr val="385D8A"/>
                </a:solidFill>
              </a:rPr>
              <a:t>的值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a=int(input("</a:t>
            </a:r>
            <a:r>
              <a:rPr lang="zh-CN" altLang="en-US" sz="2400">
                <a:solidFill>
                  <a:srgbClr val="385D8A"/>
                </a:solidFill>
              </a:rPr>
              <a:t>输入</a:t>
            </a:r>
            <a:r>
              <a:rPr lang="en-US" altLang="zh-CN" sz="2400">
                <a:solidFill>
                  <a:srgbClr val="385D8A"/>
                </a:solidFill>
              </a:rPr>
              <a:t>a</a:t>
            </a:r>
            <a:r>
              <a:rPr lang="zh-CN" altLang="en-US" sz="2400">
                <a:solidFill>
                  <a:srgbClr val="385D8A"/>
                </a:solidFill>
              </a:rPr>
              <a:t>的值：</a:t>
            </a:r>
            <a:r>
              <a:rPr lang="en-US" altLang="zh-CN" sz="2400">
                <a:solidFill>
                  <a:srgbClr val="385D8A"/>
                </a:solidFill>
              </a:rPr>
              <a:t>"))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b=int(input("</a:t>
            </a:r>
            <a:r>
              <a:rPr lang="zh-CN" altLang="en-US" sz="2400">
                <a:solidFill>
                  <a:srgbClr val="385D8A"/>
                </a:solidFill>
              </a:rPr>
              <a:t>输入</a:t>
            </a:r>
            <a:r>
              <a:rPr lang="en-US" altLang="zh-CN" sz="2400">
                <a:solidFill>
                  <a:srgbClr val="385D8A"/>
                </a:solidFill>
              </a:rPr>
              <a:t>b</a:t>
            </a:r>
            <a:r>
              <a:rPr lang="zh-CN" altLang="en-US" sz="2400">
                <a:solidFill>
                  <a:srgbClr val="385D8A"/>
                </a:solidFill>
              </a:rPr>
              <a:t>的值：</a:t>
            </a:r>
            <a:r>
              <a:rPr lang="en-US" altLang="zh-CN" sz="2400">
                <a:solidFill>
                  <a:srgbClr val="385D8A"/>
                </a:solidFill>
              </a:rPr>
              <a:t>"))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c=a </a:t>
            </a:r>
            <a:r>
              <a:rPr lang="en-US" altLang="zh-CN" sz="2400" smtClean="0">
                <a:solidFill>
                  <a:srgbClr val="FF0000"/>
                </a:solidFill>
              </a:rPr>
              <a:t>#语句1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a=b </a:t>
            </a:r>
            <a:r>
              <a:rPr lang="en-US" altLang="zh-CN" sz="2400" smtClean="0">
                <a:solidFill>
                  <a:srgbClr val="FF0000"/>
                </a:solidFill>
              </a:rPr>
              <a:t>#语句2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b=c </a:t>
            </a:r>
            <a:r>
              <a:rPr lang="en-US" altLang="zh-CN" sz="2400" smtClean="0">
                <a:solidFill>
                  <a:srgbClr val="FF0000"/>
                </a:solidFill>
              </a:rPr>
              <a:t>#语句3</a:t>
            </a:r>
            <a:r>
              <a:rPr lang="en-US" altLang="zh-CN" sz="2400" smtClean="0">
                <a:solidFill>
                  <a:srgbClr val="385D8A"/>
                </a:solidFill>
              </a:rPr>
              <a:t> </a:t>
            </a:r>
            <a:endParaRPr lang="en-US" altLang="zh-CN" sz="2400" smtClean="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 smtClean="0">
                <a:solidFill>
                  <a:srgbClr val="385D8A"/>
                </a:solidFill>
              </a:rPr>
              <a:t>print</a:t>
            </a:r>
            <a:r>
              <a:rPr lang="en-US" altLang="zh-CN" sz="2400">
                <a:solidFill>
                  <a:srgbClr val="385D8A"/>
                </a:solidFill>
              </a:rPr>
              <a:t>("a=",a)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400">
                <a:solidFill>
                  <a:srgbClr val="385D8A"/>
                </a:solidFill>
              </a:rPr>
              <a:t>print("b=",b)</a:t>
            </a:r>
            <a:endParaRPr lang="en-US" altLang="zh-CN" sz="2400">
              <a:solidFill>
                <a:srgbClr val="385D8A"/>
              </a:solidFill>
            </a:endParaRPr>
          </a:p>
          <a:p>
            <a:pPr marL="0" indent="0">
              <a:buNone/>
            </a:pPr>
            <a:endParaRPr lang="en-US" altLang="zh-CN" sz="1800" smtClean="0">
              <a:solidFill>
                <a:srgbClr val="385D8A"/>
              </a:solidFill>
            </a:endParaRPr>
          </a:p>
          <a:p>
            <a:pPr marL="0" indent="0">
              <a:buNone/>
            </a:pPr>
            <a:endParaRPr lang="en-US" altLang="zh-CN" sz="1800" smtClean="0">
              <a:solidFill>
                <a:srgbClr val="385D8A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071495" y="3371850"/>
            <a:ext cx="2606675" cy="736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 sz="2800" err="1" smtClean="0">
                <a:solidFill>
                  <a:srgbClr val="FF0000"/>
                </a:solidFill>
              </a:rPr>
              <a:t>a,b=b,a</a:t>
            </a:r>
            <a:endParaRPr lang="en-US" altLang="zh-CN" sz="2800" err="1" smtClean="0">
              <a:solidFill>
                <a:srgbClr val="FF0000"/>
              </a:solidFill>
            </a:endParaRPr>
          </a:p>
        </p:txBody>
      </p:sp>
      <p:sp>
        <p:nvSpPr>
          <p:cNvPr id="9" name="右大括号 8"/>
          <p:cNvSpPr/>
          <p:nvPr>
            <p:custDataLst>
              <p:tags r:id="rId3"/>
            </p:custDataLst>
          </p:nvPr>
        </p:nvSpPr>
        <p:spPr>
          <a:xfrm>
            <a:off x="2648585" y="3082925"/>
            <a:ext cx="234950" cy="1360170"/>
          </a:xfrm>
          <a:prstGeom prst="rightBrace">
            <a:avLst>
              <a:gd name="adj1" fmla="val 92594"/>
              <a:gd name="adj2" fmla="val 4938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509260" y="1845310"/>
            <a:ext cx="6205855" cy="1207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smtClean="0">
                <a:solidFill>
                  <a:srgbClr val="385D8A"/>
                </a:solidFill>
              </a:rPr>
              <a:t>如果调换左边程序中语句</a:t>
            </a:r>
            <a:r>
              <a:rPr lang="en-US" altLang="zh-CN" sz="2400" smtClean="0">
                <a:solidFill>
                  <a:srgbClr val="385D8A"/>
                </a:solidFill>
              </a:rPr>
              <a:t>1</a:t>
            </a:r>
            <a:r>
              <a:rPr lang="zh-CN" altLang="en-US" sz="2400" smtClean="0">
                <a:solidFill>
                  <a:srgbClr val="385D8A"/>
                </a:solidFill>
              </a:rPr>
              <a:t>、语句</a:t>
            </a:r>
            <a:r>
              <a:rPr lang="en-US" altLang="zh-CN" sz="2400" smtClean="0">
                <a:solidFill>
                  <a:srgbClr val="385D8A"/>
                </a:solidFill>
              </a:rPr>
              <a:t>2</a:t>
            </a:r>
            <a:r>
              <a:rPr lang="zh-CN" altLang="en-US" sz="2400" smtClean="0">
                <a:solidFill>
                  <a:srgbClr val="385D8A"/>
                </a:solidFill>
              </a:rPr>
              <a:t>、语句</a:t>
            </a:r>
            <a:r>
              <a:rPr lang="en-US" altLang="zh-CN" sz="2400" smtClean="0">
                <a:solidFill>
                  <a:srgbClr val="385D8A"/>
                </a:solidFill>
              </a:rPr>
              <a:t>3</a:t>
            </a:r>
            <a:r>
              <a:rPr lang="zh-CN" altLang="en-US" sz="2400" smtClean="0">
                <a:solidFill>
                  <a:srgbClr val="385D8A"/>
                </a:solidFill>
              </a:rPr>
              <a:t>的位置，程序的运行结果会发生什么变化？</a:t>
            </a:r>
            <a:endParaRPr lang="zh-CN" altLang="en-US" sz="2400" smtClean="0">
              <a:solidFill>
                <a:srgbClr val="385D8A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447030" y="2924810"/>
            <a:ext cx="36207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3</a:t>
            </a:r>
            <a:r>
              <a:rPr lang="zh-CN" altLang="en-US" sz="2400" smtClean="0"/>
              <a:t>种情况：</a:t>
            </a:r>
            <a:endParaRPr lang="zh-CN" altLang="en-US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语句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、语句</a:t>
            </a:r>
            <a:r>
              <a:rPr lang="en-US" altLang="zh-CN" sz="2400" smtClean="0"/>
              <a:t>2</a:t>
            </a:r>
            <a:r>
              <a:rPr lang="zh-CN" altLang="en-US" sz="2400" smtClean="0"/>
              <a:t>调换：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endParaRPr lang="en-US" altLang="zh-CN" sz="2400" smtClean="0"/>
          </a:p>
          <a:p>
            <a:r>
              <a:rPr lang="zh-CN" altLang="en-US" sz="2400" smtClean="0"/>
              <a:t>语句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、语句</a:t>
            </a:r>
            <a:r>
              <a:rPr lang="en-US" altLang="zh-CN" sz="2400" smtClean="0"/>
              <a:t>3</a:t>
            </a:r>
            <a:r>
              <a:rPr lang="zh-CN" altLang="en-US" sz="2400" smtClean="0"/>
              <a:t>调换：</a:t>
            </a:r>
            <a:endParaRPr lang="en-US" altLang="zh-CN" sz="2400" smtClean="0"/>
          </a:p>
          <a:p>
            <a:r>
              <a:rPr lang="en-US" altLang="zh-CN" sz="2400" smtClean="0"/>
              <a:t>   </a:t>
            </a:r>
            <a:endParaRPr lang="en-US" altLang="zh-CN" sz="2400" smtClean="0"/>
          </a:p>
          <a:p>
            <a:r>
              <a:rPr lang="zh-CN" altLang="en-US" sz="2400" smtClean="0"/>
              <a:t>语句</a:t>
            </a:r>
            <a:r>
              <a:rPr lang="en-US" altLang="zh-CN" sz="2400" smtClean="0"/>
              <a:t>2</a:t>
            </a:r>
            <a:r>
              <a:rPr lang="zh-CN" altLang="en-US" sz="2400" smtClean="0"/>
              <a:t>、语句</a:t>
            </a:r>
            <a:r>
              <a:rPr lang="en-US" altLang="zh-CN" sz="2400" smtClean="0"/>
              <a:t>3</a:t>
            </a:r>
            <a:r>
              <a:rPr lang="zh-CN" altLang="en-US" sz="2400" smtClean="0"/>
              <a:t>调换：</a:t>
            </a:r>
            <a:endParaRPr lang="zh-CN" altLang="en-US" sz="2400" smtClean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8311356" y="3617414"/>
            <a:ext cx="2569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b</a:t>
            </a:r>
            <a:r>
              <a:rPr lang="zh-CN" altLang="en-US" sz="2400">
                <a:solidFill>
                  <a:srgbClr val="FF0000"/>
                </a:solidFill>
              </a:rPr>
              <a:t>值均为</a:t>
            </a:r>
            <a:r>
              <a:rPr lang="en-US" altLang="zh-CN" sz="2400">
                <a:solidFill>
                  <a:srgbClr val="FF0000"/>
                </a:solidFill>
              </a:rPr>
              <a:t>b</a:t>
            </a:r>
            <a:r>
              <a:rPr lang="zh-CN" altLang="en-US" sz="2400">
                <a:solidFill>
                  <a:srgbClr val="FF0000"/>
                </a:solidFill>
              </a:rPr>
              <a:t>的值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8311356" y="5091527"/>
            <a:ext cx="25431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en-US" altLang="zh-CN" sz="2400">
                <a:solidFill>
                  <a:srgbClr val="FF0000"/>
                </a:solidFill>
              </a:rPr>
              <a:t>b</a:t>
            </a:r>
            <a:r>
              <a:rPr lang="zh-CN" altLang="en-US" sz="2400">
                <a:solidFill>
                  <a:srgbClr val="FF0000"/>
                </a:solidFill>
              </a:rPr>
              <a:t>值均</a:t>
            </a:r>
            <a:r>
              <a:rPr lang="zh-CN" altLang="en-US" sz="2400" smtClean="0">
                <a:solidFill>
                  <a:srgbClr val="FF0000"/>
                </a:solidFill>
              </a:rPr>
              <a:t>为</a:t>
            </a:r>
            <a:r>
              <a:rPr lang="en-US" altLang="zh-CN" sz="2400" smtClean="0">
                <a:solidFill>
                  <a:srgbClr val="FF0000"/>
                </a:solidFill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</a:rPr>
              <a:t>的</a:t>
            </a:r>
            <a:r>
              <a:rPr lang="zh-CN" altLang="en-US" sz="2400">
                <a:solidFill>
                  <a:srgbClr val="FF0000"/>
                </a:solidFill>
              </a:rPr>
              <a:t>值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8311356" y="440103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出错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7" grpId="0"/>
      <p:bldP spid="10" grpId="0"/>
      <p:bldP spid="11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56" name="Group 19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3070" y="621030"/>
          <a:ext cx="8710930" cy="5499735"/>
        </p:xfrm>
        <a:graphic>
          <a:graphicData uri="http://schemas.openxmlformats.org/drawingml/2006/table">
            <a:tbl>
              <a:tblPr/>
              <a:tblGrid>
                <a:gridCol w="2357120"/>
                <a:gridCol w="6353810"/>
              </a:tblGrid>
              <a:tr h="584835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P75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5100" marB="35100"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函数的功能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35100" marB="3510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10210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print(x)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输出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的值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940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input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([prompt])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获取用户输入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abs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的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绝对值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(object)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将字符串和数字转换成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整型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float</a:t>
                      </a:r>
                      <a:r>
                        <a:rPr lang="en-US" altLang="zh-CN" sz="200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+mn-ea"/>
                        </a:rPr>
                        <a:t>(object)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sym typeface="+mn-ea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  <a:sym typeface="+mn-ea"/>
                        </a:rPr>
                        <a:t>将字符串和数字转换成</a:t>
                      </a: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  <a:sym typeface="+mn-ea"/>
                        </a:rPr>
                        <a:t>实型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  <a:sym typeface="+mn-ea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94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len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(seq)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返回序列的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长度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str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转换成字符串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chr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对应的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字符（可参照书上最后一页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ord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(x)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返回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对应的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ASCII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值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Round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x[,n]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进行四舍五入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Max(s,[,args…])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返回序列的最大值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Min(s,[,args…])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华文楷体" panose="02010600040101010101" pitchFamily="2" charset="-122"/>
                        </a:rPr>
                        <a:t>返回序列的最小值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华文楷体" panose="0201060004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430530" y="215266"/>
            <a:ext cx="7886700" cy="99417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defTabSz="685800" rtl="0" fontAlgn="base">
              <a:spcBef>
                <a:spcPct val="0"/>
              </a:spcBef>
              <a:spcAft>
                <a:spcPct val="0"/>
              </a:spcAft>
              <a:defRPr b="1" kern="1200" spc="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</a:rPr>
              <a:t>类型转换与类型判断</a:t>
            </a:r>
            <a:endParaRPr lang="zh-CN" altLang="en-US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10" name="内容占位符 2"/>
          <p:cNvSpPr txBox="1"/>
          <p:nvPr>
            <p:custDataLst>
              <p:tags r:id="rId2"/>
            </p:custDataLst>
          </p:nvPr>
        </p:nvSpPr>
        <p:spPr>
          <a:xfrm>
            <a:off x="737235" y="1021715"/>
            <a:ext cx="7579995" cy="68580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>
            <a:lvl1pPr marL="1714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700"/>
              </a:spcBef>
              <a:buFont typeface="Wingdings" panose="05000000000000000000"/>
              <a:buChar char="u"/>
            </a:pPr>
            <a:r>
              <a:rPr lang="en-US" altLang="zh-CN" sz="2400" b="1" kern="0" smtClean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kern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int(): </a:t>
            </a:r>
            <a:r>
              <a:rPr lang="zh-CN" altLang="en-US" sz="1800" smtClean="0">
                <a:solidFill>
                  <a:srgbClr val="385D8A"/>
                </a:solidFill>
              </a:rPr>
              <a:t>用来将其他形式的数字转换为</a:t>
            </a:r>
            <a:r>
              <a:rPr lang="zh-CN" altLang="en-US" sz="1800" smtClean="0">
                <a:solidFill>
                  <a:srgbClr val="FF0000"/>
                </a:solidFill>
              </a:rPr>
              <a:t>整数</a:t>
            </a:r>
            <a:r>
              <a:rPr lang="en-US" altLang="zh-CN" sz="1800" smtClean="0">
                <a:solidFill>
                  <a:srgbClr val="385D8A"/>
                </a:solidFill>
              </a:rPr>
              <a:t>,</a:t>
            </a:r>
            <a:r>
              <a:rPr lang="zh-CN" altLang="en-US" sz="1800" smtClean="0">
                <a:solidFill>
                  <a:srgbClr val="385D8A"/>
                </a:solidFill>
              </a:rPr>
              <a:t>参数可以为整数、实数、或合法的数字字符串</a:t>
            </a:r>
            <a:r>
              <a:rPr lang="zh-CN" altLang="en-US" sz="2400" smtClean="0">
                <a:solidFill>
                  <a:srgbClr val="385D8A"/>
                </a:solidFill>
              </a:rPr>
              <a:t>。</a:t>
            </a:r>
            <a:endParaRPr lang="zh-CN" altLang="en-US" sz="2400" smtClean="0">
              <a:solidFill>
                <a:srgbClr val="385D8A"/>
              </a:solidFill>
            </a:endParaRPr>
          </a:p>
        </p:txBody>
      </p:sp>
      <p:pic>
        <p:nvPicPr>
          <p:cNvPr id="12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71853" y="1124903"/>
            <a:ext cx="2260600" cy="142279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" name="内容占位符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7543" y="2526110"/>
            <a:ext cx="8485188" cy="7393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/>
              <a:buChar char="u"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float():</a:t>
            </a:r>
            <a:r>
              <a:rPr kumimoji="0" lang="zh-CN" altLang="en-US" sz="1800" b="0" i="0" u="none" strike="noStrike" cap="none" spc="0" normalizeH="0" baseline="0">
                <a:solidFill>
                  <a:srgbClr val="385D8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用来将其他类型数据转换为</a:t>
            </a:r>
            <a:r>
              <a:rPr kumimoji="0" lang="zh-CN" altLang="en-US" sz="1800" b="0" i="0" u="none" strike="noStrike" cap="none" spc="0" normalizeH="0" baseline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实数</a:t>
            </a:r>
            <a:endParaRPr kumimoji="0" lang="zh-CN" altLang="en-US" sz="1800" b="0" i="0" u="none" strike="noStrike" cap="none" spc="0" normalizeH="0" baseline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4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7080" y="3034665"/>
            <a:ext cx="7000240" cy="95313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5" name="内容占位符 2"/>
          <p:cNvSpPr txBox="1"/>
          <p:nvPr>
            <p:custDataLst>
              <p:tags r:id="rId8"/>
            </p:custDataLst>
          </p:nvPr>
        </p:nvSpPr>
        <p:spPr bwMode="auto">
          <a:xfrm>
            <a:off x="657860" y="4321969"/>
            <a:ext cx="8485188" cy="52268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/>
              <a:buChar char="u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str(): 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85D8A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直接将其任意类型参数转换为</a:t>
            </a:r>
            <a:r>
              <a:rPr kumimoji="0" lang="zh-CN" altLang="en-US" sz="1800" b="1" i="0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字符串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6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343979" y="4963240"/>
            <a:ext cx="3914775" cy="60126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328" y="2642747"/>
            <a:ext cx="43924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/>
          <p:nvPr>
            <p:custDataLst>
              <p:tags r:id="rId3"/>
            </p:custDataLst>
          </p:nvPr>
        </p:nvSpPr>
        <p:spPr>
          <a:xfrm>
            <a:off x="430530" y="325596"/>
            <a:ext cx="7886700" cy="684848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defTabSz="685800" rtl="0" fontAlgn="base">
              <a:spcBef>
                <a:spcPct val="0"/>
              </a:spcBef>
              <a:spcAft>
                <a:spcPct val="0"/>
              </a:spcAft>
              <a:defRPr b="1" kern="1200" spc="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sym typeface="+mn-ea"/>
              </a:rPr>
              <a:t>基本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sym typeface="+mn-ea"/>
              </a:rPr>
              <a:t>输入</a:t>
            </a:r>
            <a:r>
              <a:rPr lang="en-US" altLang="zh-CN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sym typeface="+mn-ea"/>
              </a:rPr>
              <a:t>输出</a:t>
            </a:r>
            <a:endParaRPr lang="en-US" altLang="zh-CN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  <a:sym typeface="+mn-ea"/>
            </a:endParaRPr>
          </a:p>
        </p:txBody>
      </p:sp>
      <p:sp>
        <p:nvSpPr>
          <p:cNvPr id="3" name="内容占位符 2"/>
          <p:cNvSpPr txBox="1"/>
          <p:nvPr>
            <p:custDataLst>
              <p:tags r:id="rId4"/>
            </p:custDataLst>
          </p:nvPr>
        </p:nvSpPr>
        <p:spPr>
          <a:xfrm>
            <a:off x="865505" y="768985"/>
            <a:ext cx="10379075" cy="152844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1714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sz="1200" kern="1200" spc="15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solidFill>
                  <a:srgbClr val="FF0000"/>
                </a:solidFill>
              </a:rPr>
              <a:t>input()</a:t>
            </a:r>
            <a:r>
              <a:rPr lang="zh-CN" altLang="en-US" sz="2400" smtClean="0"/>
              <a:t>：</a:t>
            </a:r>
            <a:r>
              <a:rPr lang="zh-CN" altLang="en-US" sz="2400" smtClean="0">
                <a:solidFill>
                  <a:srgbClr val="FF0000"/>
                </a:solidFill>
              </a:rPr>
              <a:t>用来接收用户的键盘输入</a:t>
            </a:r>
            <a:r>
              <a:rPr lang="en-US" altLang="zh-CN" sz="2400" smtClean="0">
                <a:solidFill>
                  <a:srgbClr val="FF0000"/>
                </a:solidFill>
              </a:rPr>
              <a:t>,</a:t>
            </a:r>
            <a:r>
              <a:rPr lang="zh-CN" altLang="en-US" sz="2400" smtClean="0">
                <a:solidFill>
                  <a:srgbClr val="FF0000"/>
                </a:solidFill>
              </a:rPr>
              <a:t>返回的结果是</a:t>
            </a:r>
            <a:r>
              <a:rPr lang="zh-CN" altLang="en-US" sz="2400" b="1" u="sng" smtClean="0">
                <a:solidFill>
                  <a:srgbClr val="FF0000"/>
                </a:solidFill>
              </a:rPr>
              <a:t>字符串</a:t>
            </a:r>
            <a:r>
              <a:rPr lang="zh-CN" altLang="en-US" sz="2400" smtClean="0">
                <a:solidFill>
                  <a:srgbClr val="FF0000"/>
                </a:solidFill>
              </a:rPr>
              <a:t>。</a:t>
            </a:r>
            <a:r>
              <a:rPr lang="zh-CN" altLang="en-US" sz="2400" smtClean="0"/>
              <a:t>必要的时候可以使用内置函数</a:t>
            </a:r>
            <a:r>
              <a:rPr lang="en-US" altLang="zh-CN" sz="2400" err="1" smtClean="0"/>
              <a:t>int()</a:t>
            </a: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FF0000"/>
                </a:solidFill>
              </a:rPr>
              <a:t>对用户输入的内容进行类型转换。</a:t>
            </a:r>
            <a:endParaRPr lang="zh-CN" altLang="en-US" sz="2400" smtClean="0">
              <a:solidFill>
                <a:srgbClr val="FF0000"/>
              </a:solidFill>
            </a:endParaRPr>
          </a:p>
          <a:p>
            <a:pPr lvl="1"/>
            <a:endParaRPr lang="en-US" altLang="zh-CN"/>
          </a:p>
        </p:txBody>
      </p:sp>
      <p:sp>
        <p:nvSpPr>
          <p:cNvPr id="5" name="TextBox 6"/>
          <p:cNvSpPr txBox="1"/>
          <p:nvPr>
            <p:custDataLst>
              <p:tags r:id="rId5"/>
            </p:custDataLst>
          </p:nvPr>
        </p:nvSpPr>
        <p:spPr>
          <a:xfrm>
            <a:off x="2941953" y="3218810"/>
            <a:ext cx="9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#</a:t>
            </a:r>
            <a:r>
              <a:rPr lang="zh-CN" altLang="en-US" smtClean="0">
                <a:solidFill>
                  <a:srgbClr val="FF0000"/>
                </a:solidFill>
              </a:rPr>
              <a:t>运行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TextBox 8"/>
          <p:cNvSpPr txBox="1"/>
          <p:nvPr>
            <p:custDataLst>
              <p:tags r:id="rId6"/>
            </p:custDataLst>
          </p:nvPr>
        </p:nvSpPr>
        <p:spPr>
          <a:xfrm>
            <a:off x="3764077" y="3218810"/>
            <a:ext cx="189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#</a:t>
            </a:r>
            <a:r>
              <a:rPr lang="zh-CN" altLang="en-US" smtClean="0">
                <a:solidFill>
                  <a:srgbClr val="FF0000"/>
                </a:solidFill>
              </a:rPr>
              <a:t>输入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的值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TextBox 9"/>
          <p:cNvSpPr txBox="1"/>
          <p:nvPr>
            <p:custDataLst>
              <p:tags r:id="rId7"/>
            </p:custDataLst>
          </p:nvPr>
        </p:nvSpPr>
        <p:spPr>
          <a:xfrm>
            <a:off x="2490336" y="4217631"/>
            <a:ext cx="189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#</a:t>
            </a:r>
            <a:r>
              <a:rPr lang="zh-CN" altLang="en-US" smtClean="0">
                <a:solidFill>
                  <a:srgbClr val="FF0000"/>
                </a:solidFill>
              </a:rPr>
              <a:t>输出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的值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571" y="2781645"/>
            <a:ext cx="3960440" cy="143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>
            <p:custDataLst>
              <p:tags r:id="rId1"/>
            </p:custDataLst>
          </p:nvPr>
        </p:nvSpPr>
        <p:spPr>
          <a:xfrm>
            <a:off x="1771015" y="981075"/>
            <a:ext cx="10289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385D8A"/>
                </a:solidFill>
              </a:rPr>
              <a:t>Print  </a:t>
            </a:r>
            <a:r>
              <a:rPr lang="zh-CN" altLang="en-US" sz="2400" b="1" smtClean="0">
                <a:solidFill>
                  <a:srgbClr val="385D8A"/>
                </a:solidFill>
              </a:rPr>
              <a:t>输出语句</a:t>
            </a:r>
            <a:endParaRPr lang="en-US" altLang="zh-CN" sz="2400" b="1" smtClean="0">
              <a:solidFill>
                <a:srgbClr val="385D8A"/>
              </a:solidFill>
            </a:endParaRPr>
          </a:p>
          <a:p>
            <a:endParaRPr lang="en-US" altLang="zh-CN">
              <a:solidFill>
                <a:srgbClr val="385D8A"/>
              </a:solidFill>
            </a:endParaRPr>
          </a:p>
          <a:p>
            <a:r>
              <a:rPr lang="zh-CN" altLang="en-US" smtClean="0">
                <a:solidFill>
                  <a:srgbClr val="385D8A"/>
                </a:solidFill>
                <a:latin typeface="+mj-ea"/>
                <a:ea typeface="+mj-ea"/>
              </a:rPr>
              <a:t>想一想：</a:t>
            </a:r>
            <a:r>
              <a:rPr lang="zh-CN" altLang="en-US">
                <a:solidFill>
                  <a:srgbClr val="385D8A"/>
                </a:solidFill>
                <a:latin typeface="+mj-ea"/>
                <a:ea typeface="+mj-ea"/>
              </a:rPr>
              <a:t>编写一个程序，输入相应</a:t>
            </a:r>
            <a:r>
              <a:rPr lang="zh-CN" altLang="en-US" smtClean="0">
                <a:solidFill>
                  <a:srgbClr val="385D8A"/>
                </a:solidFill>
                <a:latin typeface="+mj-ea"/>
                <a:ea typeface="+mj-ea"/>
              </a:rPr>
              <a:t>的电话号码，</a:t>
            </a:r>
            <a:r>
              <a:rPr lang="zh-CN" altLang="en-US">
                <a:solidFill>
                  <a:srgbClr val="385D8A"/>
                </a:solidFill>
                <a:latin typeface="+mj-ea"/>
                <a:ea typeface="+mj-ea"/>
              </a:rPr>
              <a:t>输出</a:t>
            </a:r>
            <a:r>
              <a:rPr lang="zh-CN" altLang="en-US" smtClean="0">
                <a:solidFill>
                  <a:srgbClr val="385D8A"/>
                </a:solidFill>
                <a:latin typeface="+mj-ea"/>
                <a:ea typeface="+mj-ea"/>
              </a:rPr>
              <a:t>“您的号码为</a:t>
            </a:r>
            <a:r>
              <a:rPr lang="en-US" altLang="zh-CN" err="1" smtClean="0">
                <a:solidFill>
                  <a:srgbClr val="385D8A"/>
                </a:solidFill>
                <a:latin typeface="+mj-ea"/>
                <a:ea typeface="+mj-ea"/>
              </a:rPr>
              <a:t>xxxxxxx</a:t>
            </a:r>
            <a:r>
              <a:rPr lang="zh-CN" altLang="en-US" smtClean="0">
                <a:solidFill>
                  <a:srgbClr val="385D8A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rgbClr val="385D8A"/>
                </a:solidFill>
                <a:latin typeface="+mj-ea"/>
                <a:ea typeface="+mj-ea"/>
              </a:rPr>
              <a:t>。</a:t>
            </a:r>
            <a:endParaRPr lang="en-US" altLang="zh-CN" smtClean="0">
              <a:solidFill>
                <a:srgbClr val="385D8A"/>
              </a:solidFill>
              <a:latin typeface="+mj-ea"/>
              <a:ea typeface="+mj-ea"/>
            </a:endParaRPr>
          </a:p>
          <a:p>
            <a:r>
              <a:rPr lang="zh-CN" altLang="en-US" smtClean="0">
                <a:solidFill>
                  <a:srgbClr val="385D8A"/>
                </a:solidFill>
                <a:latin typeface="+mj-ea"/>
                <a:ea typeface="+mj-ea"/>
              </a:rPr>
              <a:t>例如：输入    </a:t>
            </a:r>
            <a:r>
              <a:rPr lang="en-US" altLang="zh-CN" smtClean="0">
                <a:solidFill>
                  <a:srgbClr val="385D8A"/>
                </a:solidFill>
                <a:latin typeface="+mj-ea"/>
                <a:ea typeface="+mj-ea"/>
              </a:rPr>
              <a:t>0774 556 </a:t>
            </a:r>
            <a:endParaRPr lang="en-US" altLang="zh-CN" smtClean="0">
              <a:solidFill>
                <a:srgbClr val="385D8A"/>
              </a:solidFill>
              <a:latin typeface="+mj-ea"/>
              <a:ea typeface="+mj-ea"/>
            </a:endParaRPr>
          </a:p>
          <a:p>
            <a:r>
              <a:rPr lang="en-US" altLang="zh-CN">
                <a:solidFill>
                  <a:srgbClr val="385D8A"/>
                </a:solidFill>
                <a:latin typeface="+mj-ea"/>
                <a:ea typeface="+mj-ea"/>
              </a:rPr>
              <a:t> </a:t>
            </a:r>
            <a:r>
              <a:rPr lang="en-US" altLang="zh-CN" smtClean="0">
                <a:solidFill>
                  <a:srgbClr val="385D8A"/>
                </a:solidFill>
                <a:latin typeface="+mj-ea"/>
                <a:ea typeface="+mj-ea"/>
              </a:rPr>
              <a:t>          </a:t>
            </a:r>
            <a:r>
              <a:rPr lang="zh-CN" altLang="en-US" smtClean="0">
                <a:solidFill>
                  <a:srgbClr val="385D8A"/>
                </a:solidFill>
                <a:latin typeface="+mj-ea"/>
                <a:ea typeface="+mj-ea"/>
              </a:rPr>
              <a:t>输出    您的号码为 </a:t>
            </a:r>
            <a:r>
              <a:rPr lang="en-US" altLang="zh-CN" smtClean="0">
                <a:solidFill>
                  <a:srgbClr val="385D8A"/>
                </a:solidFill>
                <a:latin typeface="+mj-ea"/>
                <a:ea typeface="+mj-ea"/>
              </a:rPr>
              <a:t>0774 556</a:t>
            </a:r>
            <a:endParaRPr lang="en-US" altLang="zh-CN" smtClean="0">
              <a:solidFill>
                <a:srgbClr val="385D8A"/>
              </a:solidFill>
              <a:latin typeface="+mj-ea"/>
              <a:ea typeface="+mj-ea"/>
            </a:endParaRPr>
          </a:p>
        </p:txBody>
      </p:sp>
      <p:sp>
        <p:nvSpPr>
          <p:cNvPr id="11" name="TextBox 2"/>
          <p:cNvSpPr txBox="1"/>
          <p:nvPr>
            <p:custDataLst>
              <p:tags r:id="rId2"/>
            </p:custDataLst>
          </p:nvPr>
        </p:nvSpPr>
        <p:spPr>
          <a:xfrm>
            <a:off x="1703502" y="3141345"/>
            <a:ext cx="295232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a=input</a:t>
            </a:r>
            <a:r>
              <a:rPr lang="en-US" altLang="zh-CN" sz="2000" smtClean="0"/>
              <a:t>()    #</a:t>
            </a:r>
            <a:r>
              <a:rPr lang="zh-CN" altLang="en-US" sz="2000" smtClean="0"/>
              <a:t>输入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 smtClean="0"/>
              <a:t>Print(“</a:t>
            </a:r>
            <a:r>
              <a:rPr lang="zh-CN" altLang="en-US" sz="2000" smtClean="0"/>
              <a:t>您的号码为</a:t>
            </a:r>
            <a:r>
              <a:rPr lang="en-US" altLang="zh-CN" sz="2000" smtClean="0"/>
              <a:t>”,a)</a:t>
            </a:r>
            <a:endParaRPr lang="zh-CN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247" y="3069026"/>
            <a:ext cx="3036314" cy="11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 txBox="1"/>
          <p:nvPr>
            <p:custDataLst>
              <p:tags r:id="rId5"/>
            </p:custDataLst>
          </p:nvPr>
        </p:nvSpPr>
        <p:spPr>
          <a:xfrm>
            <a:off x="430530" y="325596"/>
            <a:ext cx="7886700" cy="684848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defTabSz="685800" rtl="0" fontAlgn="base">
              <a:spcBef>
                <a:spcPct val="0"/>
              </a:spcBef>
              <a:spcAft>
                <a:spcPct val="0"/>
              </a:spcAft>
              <a:defRPr b="1" kern="1200" spc="2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sym typeface="+mn-ea"/>
              </a:rPr>
              <a:t>基本输入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姚体" panose="02010601030101010101" charset="-122"/>
                <a:ea typeface="方正姚体" panose="02010601030101010101" charset="-122"/>
                <a:sym typeface="+mn-ea"/>
              </a:rPr>
              <a:t>输出</a:t>
            </a:r>
            <a:endParaRPr lang="en-US" altLang="zh-CN" smtClean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姚体" panose="02010601030101010101" charset="-122"/>
              <a:ea typeface="方正姚体" panose="02010601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1" y="484500"/>
            <a:ext cx="24479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  <a:buFont typeface="Wingdings" panose="05000000000000000000"/>
              <a:buChar char="u"/>
            </a:pPr>
            <a:r>
              <a:rPr lang="zh-CN" altLang="zh-CN" sz="3600" b="1">
                <a:solidFill>
                  <a:srgbClr val="385D8A"/>
                </a:solidFill>
              </a:rPr>
              <a:t>练一练</a:t>
            </a:r>
            <a:endParaRPr lang="zh-CN" altLang="zh-CN" sz="3600" b="1">
              <a:solidFill>
                <a:srgbClr val="385D8A"/>
              </a:solidFill>
            </a:endParaRPr>
          </a:p>
        </p:txBody>
      </p:sp>
      <p:graphicFrame>
        <p:nvGraphicFramePr>
          <p:cNvPr id="67623" name="Group 3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279650" y="1268730"/>
          <a:ext cx="6378575" cy="2001520"/>
        </p:xfrm>
        <a:graphic>
          <a:graphicData uri="http://schemas.openxmlformats.org/drawingml/2006/table">
            <a:tbl>
              <a:tblPr/>
              <a:tblGrid>
                <a:gridCol w="1739265"/>
                <a:gridCol w="2512695"/>
                <a:gridCol w="2126615"/>
              </a:tblGrid>
              <a:tr h="50038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的数据类型为：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输出显示为：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0038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a=Int(2)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8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a=float(2)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380"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a=str(2)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vert="horz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4" name="Text Box 4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85699" y="1850152"/>
            <a:ext cx="935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smtClean="0"/>
              <a:t>整型</a:t>
            </a:r>
            <a:endParaRPr lang="en-US" altLang="zh-CN" sz="2400"/>
          </a:p>
        </p:txBody>
      </p:sp>
      <p:sp>
        <p:nvSpPr>
          <p:cNvPr id="67625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87285" y="2311817"/>
            <a:ext cx="935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smtClean="0"/>
              <a:t>实型</a:t>
            </a:r>
            <a:endParaRPr lang="en-US" altLang="zh-CN" sz="2400"/>
          </a:p>
        </p:txBody>
      </p:sp>
      <p:sp>
        <p:nvSpPr>
          <p:cNvPr id="67626" name="Text Box 4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7715" y="2797964"/>
            <a:ext cx="1872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smtClean="0"/>
              <a:t>字符串型</a:t>
            </a:r>
            <a:endParaRPr lang="en-US" altLang="zh-CN" sz="2400"/>
          </a:p>
        </p:txBody>
      </p:sp>
      <p:sp>
        <p:nvSpPr>
          <p:cNvPr id="2" name="Text Box 4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78138" y="1892543"/>
            <a:ext cx="358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12" name="Text Box 4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33007" y="2324591"/>
            <a:ext cx="718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/>
              <a:t>2.0</a:t>
            </a:r>
            <a:endParaRPr lang="en-US" altLang="zh-CN" sz="2400"/>
          </a:p>
        </p:txBody>
      </p:sp>
      <p:sp>
        <p:nvSpPr>
          <p:cNvPr id="3" name="Text Box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06130" y="2756639"/>
            <a:ext cx="718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'2'</a:t>
            </a:r>
            <a:endParaRPr lang="en-US" altLang="zh-CN" sz="240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" r="10011" b="8071"/>
          <a:stretch>
            <a:fillRect/>
          </a:stretch>
        </p:blipFill>
        <p:spPr bwMode="auto">
          <a:xfrm>
            <a:off x="2360466" y="4004945"/>
            <a:ext cx="1940390" cy="81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>
            <a:fillRect/>
          </a:stretch>
        </p:blipFill>
        <p:spPr bwMode="auto">
          <a:xfrm>
            <a:off x="4434921" y="3900067"/>
            <a:ext cx="2213806" cy="86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051" y="3869433"/>
            <a:ext cx="2119124" cy="90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4" grpId="0"/>
      <p:bldP spid="67625" grpId="0"/>
      <p:bldP spid="67626" grpId="0"/>
      <p:bldP spid="2" grpId="0"/>
      <p:bldP spid="12" grpId="0"/>
      <p:bldP spid="3" grpId="0"/>
    </p:bldLst>
  </p:timing>
</p:sld>
</file>

<file path=ppt/tags/tag1.xml><?xml version="1.0" encoding="utf-8"?>
<p:tagLst xmlns:p="http://schemas.openxmlformats.org/presentationml/2006/main">
  <p:tag name="AS_UNIQUEID" val="788"/>
</p:tagLst>
</file>

<file path=ppt/tags/tag10.xml><?xml version="1.0" encoding="utf-8"?>
<p:tagLst xmlns:p="http://schemas.openxmlformats.org/presentationml/2006/main">
  <p:tag name="AS_UNIQUEID" val="798"/>
</p:tagLst>
</file>

<file path=ppt/tags/tag100.xml><?xml version="1.0" encoding="utf-8"?>
<p:tagLst xmlns:p="http://schemas.openxmlformats.org/presentationml/2006/main">
  <p:tag name="AS_UNIQUEID" val="908"/>
</p:tagLst>
</file>

<file path=ppt/tags/tag101.xml><?xml version="1.0" encoding="utf-8"?>
<p:tagLst xmlns:p="http://schemas.openxmlformats.org/presentationml/2006/main">
  <p:tag name="AS_UNIQUEID" val="917"/>
  <p:tag name="KSO_WM_BEAUTIFY_FLAG" val=""/>
</p:tagLst>
</file>

<file path=ppt/tags/tag102.xml><?xml version="1.0" encoding="utf-8"?>
<p:tagLst xmlns:p="http://schemas.openxmlformats.org/presentationml/2006/main">
  <p:tag name="AS_UNIQUEID" val="918"/>
  <p:tag name="KSO_WM_BEAUTIFY_FLAG" val=""/>
</p:tagLst>
</file>

<file path=ppt/tags/tag103.xml><?xml version="1.0" encoding="utf-8"?>
<p:tagLst xmlns:p="http://schemas.openxmlformats.org/presentationml/2006/main">
  <p:tag name="AS_UNIQUEID" val="919"/>
  <p:tag name="KSO_WM_BEAUTIFY_FLAG" val=""/>
</p:tagLst>
</file>

<file path=ppt/tags/tag104.xml><?xml version="1.0" encoding="utf-8"?>
<p:tagLst xmlns:p="http://schemas.openxmlformats.org/presentationml/2006/main">
  <p:tag name="AS_UNIQUEID" val="920"/>
</p:tagLst>
</file>

<file path=ppt/tags/tag105.xml><?xml version="1.0" encoding="utf-8"?>
<p:tagLst xmlns:p="http://schemas.openxmlformats.org/presentationml/2006/main">
  <p:tag name="AS_UNIQUEID" val="921"/>
  <p:tag name="KSO_WM_BEAUTIFY_FLAG" val=""/>
</p:tagLst>
</file>

<file path=ppt/tags/tag106.xml><?xml version="1.0" encoding="utf-8"?>
<p:tagLst xmlns:p="http://schemas.openxmlformats.org/presentationml/2006/main">
  <p:tag name="AS_UNIQUEID" val="922"/>
  <p:tag name="KSO_WM_BEAUTIFY_FLAG" val=""/>
</p:tagLst>
</file>

<file path=ppt/tags/tag107.xml><?xml version="1.0" encoding="utf-8"?>
<p:tagLst xmlns:p="http://schemas.openxmlformats.org/presentationml/2006/main">
  <p:tag name="AS_UNIQUEID" val="923"/>
  <p:tag name="KSO_WM_BEAUTIFY_FLAG" val=""/>
</p:tagLst>
</file>

<file path=ppt/tags/tag108.xml><?xml version="1.0" encoding="utf-8"?>
<p:tagLst xmlns:p="http://schemas.openxmlformats.org/presentationml/2006/main">
  <p:tag name="AS_UNIQUEID" val="924"/>
  <p:tag name="KSO_WM_BEAUTIFY_FLAG" val=""/>
</p:tagLst>
</file>

<file path=ppt/tags/tag109.xml><?xml version="1.0" encoding="utf-8"?>
<p:tagLst xmlns:p="http://schemas.openxmlformats.org/presentationml/2006/main">
  <p:tag name="AS_UNIQUEID" val="913"/>
</p:tagLst>
</file>

<file path=ppt/tags/tag11.xml><?xml version="1.0" encoding="utf-8"?>
<p:tagLst xmlns:p="http://schemas.openxmlformats.org/presentationml/2006/main">
  <p:tag name="AS_UNIQUEID" val="800"/>
</p:tagLst>
</file>

<file path=ppt/tags/tag110.xml><?xml version="1.0" encoding="utf-8"?>
<p:tagLst xmlns:p="http://schemas.openxmlformats.org/presentationml/2006/main">
  <p:tag name="AS_UNIQUEID" val="914"/>
</p:tagLst>
</file>

<file path=ppt/tags/tag111.xml><?xml version="1.0" encoding="utf-8"?>
<p:tagLst xmlns:p="http://schemas.openxmlformats.org/presentationml/2006/main">
  <p:tag name="AS_UNIQUEID" val="915"/>
</p:tagLst>
</file>

<file path=ppt/tags/tag112.xml><?xml version="1.0" encoding="utf-8"?>
<p:tagLst xmlns:p="http://schemas.openxmlformats.org/presentationml/2006/main">
  <p:tag name="AS_UNIQUEID" val="629"/>
  <p:tag name="KSO_WM_BEAUTIFY_FLAG" val=""/>
  <p:tag name="KSO_WM_UNIT_TABLE_BEAUTIFY" val="smartTable{a7389e1b-56a6-409a-b02d-5db92daef567}"/>
  <p:tag name="TABLE_ENDDRAG_ORIGIN_RECT" val="685*433"/>
  <p:tag name="TABLE_ENDDRAG_RECT" val="88*54*685*433"/>
</p:tagLst>
</file>

<file path=ppt/tags/tag113.xml><?xml version="1.0" encoding="utf-8"?>
<p:tagLst xmlns:p="http://schemas.openxmlformats.org/presentationml/2006/main">
  <p:tag name="AS_UNIQUEID" val="926"/>
</p:tagLst>
</file>

<file path=ppt/tags/tag114.xml><?xml version="1.0" encoding="utf-8"?>
<p:tagLst xmlns:p="http://schemas.openxmlformats.org/presentationml/2006/main">
  <p:tag name="AS_UNIQUEID" val="927"/>
</p:tagLst>
</file>

<file path=ppt/tags/tag115.xml><?xml version="1.0" encoding="utf-8"?>
<p:tagLst xmlns:p="http://schemas.openxmlformats.org/presentationml/2006/main">
  <p:tag name="AS_UNIQUEID" val="928"/>
</p:tagLst>
</file>

<file path=ppt/tags/tag116.xml><?xml version="1.0" encoding="utf-8"?>
<p:tagLst xmlns:p="http://schemas.openxmlformats.org/presentationml/2006/main">
  <p:tag name="AS_UNIQUEID" val="610"/>
  <p:tag name="KSO_WM_BEAUTIFY_FLAG" val=""/>
</p:tagLst>
</file>

<file path=ppt/tags/tag117.xml><?xml version="1.0" encoding="utf-8"?>
<p:tagLst xmlns:p="http://schemas.openxmlformats.org/presentationml/2006/main">
  <p:tag name="AS_UNIQUEID" val="611"/>
  <p:tag name="KSO_WM_BEAUTIFY_FLAG" val=""/>
</p:tagLst>
</file>

<file path=ppt/tags/tag118.xml><?xml version="1.0" encoding="utf-8"?>
<p:tagLst xmlns:p="http://schemas.openxmlformats.org/presentationml/2006/main">
  <p:tag name="AS_UNIQUEID" val="612"/>
  <p:tag name="KSO_WM_BEAUTIFY_FLAG" val=""/>
</p:tagLst>
</file>

<file path=ppt/tags/tag119.xml><?xml version="1.0" encoding="utf-8"?>
<p:tagLst xmlns:p="http://schemas.openxmlformats.org/presentationml/2006/main">
  <p:tag name="AS_UNIQUEID" val="613"/>
  <p:tag name="KSO_WM_BEAUTIFY_FLAG" val=""/>
</p:tagLst>
</file>

<file path=ppt/tags/tag12.xml><?xml version="1.0" encoding="utf-8"?>
<p:tagLst xmlns:p="http://schemas.openxmlformats.org/presentationml/2006/main">
  <p:tag name="AS_UNIQUEID" val="801"/>
</p:tagLst>
</file>

<file path=ppt/tags/tag120.xml><?xml version="1.0" encoding="utf-8"?>
<p:tagLst xmlns:p="http://schemas.openxmlformats.org/presentationml/2006/main">
  <p:tag name="AS_UNIQUEID" val="614"/>
  <p:tag name="KSO_WM_BEAUTIFY_FLAG" val=""/>
</p:tagLst>
</file>

<file path=ppt/tags/tag121.xml><?xml version="1.0" encoding="utf-8"?>
<p:tagLst xmlns:p="http://schemas.openxmlformats.org/presentationml/2006/main">
  <p:tag name="AS_UNIQUEID" val="615"/>
  <p:tag name="KSO_WM_BEAUTIFY_FLAG" val=""/>
</p:tagLst>
</file>

<file path=ppt/tags/tag122.xml><?xml version="1.0" encoding="utf-8"?>
<p:tagLst xmlns:p="http://schemas.openxmlformats.org/presentationml/2006/main">
  <p:tag name="AS_UNIQUEID" val="616"/>
  <p:tag name="KSO_WM_BEAUTIFY_FLAG" val=""/>
</p:tagLst>
</file>

<file path=ppt/tags/tag123.xml><?xml version="1.0" encoding="utf-8"?>
<p:tagLst xmlns:p="http://schemas.openxmlformats.org/presentationml/2006/main">
  <p:tag name="AS_UNIQUEID" val="931"/>
</p:tagLst>
</file>

<file path=ppt/tags/tag124.xml><?xml version="1.0" encoding="utf-8"?>
<p:tagLst xmlns:p="http://schemas.openxmlformats.org/presentationml/2006/main">
  <p:tag name="AS_UNIQUEID" val="932"/>
</p:tagLst>
</file>

<file path=ppt/tags/tag125.xml><?xml version="1.0" encoding="utf-8"?>
<p:tagLst xmlns:p="http://schemas.openxmlformats.org/presentationml/2006/main">
  <p:tag name="AS_UNIQUEID" val="933"/>
</p:tagLst>
</file>

<file path=ppt/tags/tag126.xml><?xml version="1.0" encoding="utf-8"?>
<p:tagLst xmlns:p="http://schemas.openxmlformats.org/presentationml/2006/main">
  <p:tag name="AS_UNIQUEID" val="940"/>
  <p:tag name="KSO_WM_BEAUTIFY_FLAG" val=""/>
</p:tagLst>
</file>

<file path=ppt/tags/tag127.xml><?xml version="1.0" encoding="utf-8"?>
<p:tagLst xmlns:p="http://schemas.openxmlformats.org/presentationml/2006/main">
  <p:tag name="AS_UNIQUEID" val="618"/>
  <p:tag name="KSO_WM_BEAUTIFY_FLAG" val=""/>
</p:tagLst>
</file>

<file path=ppt/tags/tag128.xml><?xml version="1.0" encoding="utf-8"?>
<p:tagLst xmlns:p="http://schemas.openxmlformats.org/presentationml/2006/main">
  <p:tag name="AS_UNIQUEID" val="619"/>
  <p:tag name="KSO_WM_BEAUTIFY_FLAG" val=""/>
</p:tagLst>
</file>

<file path=ppt/tags/tag129.xml><?xml version="1.0" encoding="utf-8"?>
<p:tagLst xmlns:p="http://schemas.openxmlformats.org/presentationml/2006/main">
  <p:tag name="AS_UNIQUEID" val="941"/>
  <p:tag name="KSO_WM_BEAUTIFY_FLAG" val=""/>
</p:tagLst>
</file>

<file path=ppt/tags/tag13.xml><?xml version="1.0" encoding="utf-8"?>
<p:tagLst xmlns:p="http://schemas.openxmlformats.org/presentationml/2006/main">
  <p:tag name="AS_UNIQUEID" val="802"/>
</p:tagLst>
</file>

<file path=ppt/tags/tag130.xml><?xml version="1.0" encoding="utf-8"?>
<p:tagLst xmlns:p="http://schemas.openxmlformats.org/presentationml/2006/main">
  <p:tag name="AS_UNIQUEID" val="942"/>
  <p:tag name="KSO_WM_BEAUTIFY_FLAG" val=""/>
</p:tagLst>
</file>

<file path=ppt/tags/tag131.xml><?xml version="1.0" encoding="utf-8"?>
<p:tagLst xmlns:p="http://schemas.openxmlformats.org/presentationml/2006/main">
  <p:tag name="AS_UNIQUEID" val="943"/>
  <p:tag name="KSO_WM_BEAUTIFY_FLAG" val=""/>
</p:tagLst>
</file>

<file path=ppt/tags/tag132.xml><?xml version="1.0" encoding="utf-8"?>
<p:tagLst xmlns:p="http://schemas.openxmlformats.org/presentationml/2006/main">
  <p:tag name="AS_UNIQUEID" val="944"/>
  <p:tag name="KSO_WM_BEAUTIFY_FLAG" val=""/>
</p:tagLst>
</file>

<file path=ppt/tags/tag133.xml><?xml version="1.0" encoding="utf-8"?>
<p:tagLst xmlns:p="http://schemas.openxmlformats.org/presentationml/2006/main">
  <p:tag name="AS_UNIQUEID" val="936"/>
</p:tagLst>
</file>

<file path=ppt/tags/tag134.xml><?xml version="1.0" encoding="utf-8"?>
<p:tagLst xmlns:p="http://schemas.openxmlformats.org/presentationml/2006/main">
  <p:tag name="AS_UNIQUEID" val="937"/>
</p:tagLst>
</file>

<file path=ppt/tags/tag135.xml><?xml version="1.0" encoding="utf-8"?>
<p:tagLst xmlns:p="http://schemas.openxmlformats.org/presentationml/2006/main">
  <p:tag name="AS_UNIQUEID" val="938"/>
</p:tagLst>
</file>

<file path=ppt/tags/tag136.xml><?xml version="1.0" encoding="utf-8"?>
<p:tagLst xmlns:p="http://schemas.openxmlformats.org/presentationml/2006/main">
  <p:tag name="AS_UNIQUEID" val="950"/>
  <p:tag name="KSO_WM_BEAUTIFY_FLAG" val=""/>
</p:tagLst>
</file>

<file path=ppt/tags/tag137.xml><?xml version="1.0" encoding="utf-8"?>
<p:tagLst xmlns:p="http://schemas.openxmlformats.org/presentationml/2006/main">
  <p:tag name="AS_UNIQUEID" val="951"/>
  <p:tag name="KSO_WM_BEAUTIFY_FLAG" val=""/>
</p:tagLst>
</file>

<file path=ppt/tags/tag138.xml><?xml version="1.0" encoding="utf-8"?>
<p:tagLst xmlns:p="http://schemas.openxmlformats.org/presentationml/2006/main">
  <p:tag name="AS_UNIQUEID" val="952"/>
  <p:tag name="KSO_WM_BEAUTIFY_FLAG" val=""/>
</p:tagLst>
</file>

<file path=ppt/tags/tag139.xml><?xml version="1.0" encoding="utf-8"?>
<p:tagLst xmlns:p="http://schemas.openxmlformats.org/presentationml/2006/main">
  <p:tag name="AS_UNIQUEID" val="618"/>
  <p:tag name="KSO_WM_BEAUTIFY_FLAG" val=""/>
</p:tagLst>
</file>

<file path=ppt/tags/tag14.xml><?xml version="1.0" encoding="utf-8"?>
<p:tagLst xmlns:p="http://schemas.openxmlformats.org/presentationml/2006/main">
  <p:tag name="AS_UNIQUEID" val="803"/>
</p:tagLst>
</file>

<file path=ppt/tags/tag140.xml><?xml version="1.0" encoding="utf-8"?>
<p:tagLst xmlns:p="http://schemas.openxmlformats.org/presentationml/2006/main">
  <p:tag name="AS_UNIQUEID" val="946"/>
</p:tagLst>
</file>

<file path=ppt/tags/tag141.xml><?xml version="1.0" encoding="utf-8"?>
<p:tagLst xmlns:p="http://schemas.openxmlformats.org/presentationml/2006/main">
  <p:tag name="AS_UNIQUEID" val="947"/>
</p:tagLst>
</file>

<file path=ppt/tags/tag142.xml><?xml version="1.0" encoding="utf-8"?>
<p:tagLst xmlns:p="http://schemas.openxmlformats.org/presentationml/2006/main">
  <p:tag name="AS_UNIQUEID" val="948"/>
</p:tagLst>
</file>

<file path=ppt/tags/tag143.xml><?xml version="1.0" encoding="utf-8"?>
<p:tagLst xmlns:p="http://schemas.openxmlformats.org/presentationml/2006/main">
  <p:tag name="AS_UNIQUEID" val="631"/>
  <p:tag name="KSO_WM_BEAUTIFY_FLAG" val=""/>
</p:tagLst>
</file>

<file path=ppt/tags/tag144.xml><?xml version="1.0" encoding="utf-8"?>
<p:tagLst xmlns:p="http://schemas.openxmlformats.org/presentationml/2006/main">
  <p:tag name="AS_UNIQUEID" val="632"/>
  <p:tag name="KSO_WM_BEAUTIFY_FLAG" val=""/>
  <p:tag name="KSO_WM_UNIT_TABLE_BEAUTIFY" val="smartTable{776cae1b-9b4d-40af-a1db-a947a0e50ca7}"/>
  <p:tag name="TABLE_ENDDRAG_ORIGIN_RECT" val="502*157"/>
  <p:tag name="TABLE_ENDDRAG_RECT" val="97*99*502*157"/>
</p:tagLst>
</file>

<file path=ppt/tags/tag145.xml><?xml version="1.0" encoding="utf-8"?>
<p:tagLst xmlns:p="http://schemas.openxmlformats.org/presentationml/2006/main">
  <p:tag name="AS_UNIQUEID" val="633"/>
  <p:tag name="KSO_WM_BEAUTIFY_FLAG" val=""/>
</p:tagLst>
</file>

<file path=ppt/tags/tag146.xml><?xml version="1.0" encoding="utf-8"?>
<p:tagLst xmlns:p="http://schemas.openxmlformats.org/presentationml/2006/main">
  <p:tag name="AS_UNIQUEID" val="634"/>
  <p:tag name="KSO_WM_BEAUTIFY_FLAG" val=""/>
</p:tagLst>
</file>

<file path=ppt/tags/tag147.xml><?xml version="1.0" encoding="utf-8"?>
<p:tagLst xmlns:p="http://schemas.openxmlformats.org/presentationml/2006/main">
  <p:tag name="AS_UNIQUEID" val="635"/>
  <p:tag name="KSO_WM_BEAUTIFY_FLAG" val=""/>
</p:tagLst>
</file>

<file path=ppt/tags/tag148.xml><?xml version="1.0" encoding="utf-8"?>
<p:tagLst xmlns:p="http://schemas.openxmlformats.org/presentationml/2006/main">
  <p:tag name="AS_UNIQUEID" val="633"/>
  <p:tag name="KSO_WM_BEAUTIFY_FLAG" val=""/>
</p:tagLst>
</file>

<file path=ppt/tags/tag149.xml><?xml version="1.0" encoding="utf-8"?>
<p:tagLst xmlns:p="http://schemas.openxmlformats.org/presentationml/2006/main">
  <p:tag name="AS_UNIQUEID" val="633"/>
  <p:tag name="KSO_WM_BEAUTIFY_FLAG" val=""/>
</p:tagLst>
</file>

<file path=ppt/tags/tag15.xml><?xml version="1.0" encoding="utf-8"?>
<p:tagLst xmlns:p="http://schemas.openxmlformats.org/presentationml/2006/main">
  <p:tag name="AS_UNIQUEID" val="804"/>
</p:tagLst>
</file>

<file path=ppt/tags/tag150.xml><?xml version="1.0" encoding="utf-8"?>
<p:tagLst xmlns:p="http://schemas.openxmlformats.org/presentationml/2006/main">
  <p:tag name="AS_UNIQUEID" val="633"/>
  <p:tag name="KSO_WM_BEAUTIFY_FLAG" val=""/>
</p:tagLst>
</file>

<file path=ppt/tags/tag151.xml><?xml version="1.0" encoding="utf-8"?>
<p:tagLst xmlns:p="http://schemas.openxmlformats.org/presentationml/2006/main">
  <p:tag name="AS_UNIQUEID" val="958"/>
  <p:tag name="KSO_WM_BEAUTIFY_FLAG" val=""/>
</p:tagLst>
</file>

<file path=ppt/tags/tag152.xml><?xml version="1.0" encoding="utf-8"?>
<p:tagLst xmlns:p="http://schemas.openxmlformats.org/presentationml/2006/main">
  <p:tag name="AS_UNIQUEID" val="959"/>
  <p:tag name="KSO_WM_BEAUTIFY_FLAG" val=""/>
</p:tagLst>
</file>

<file path=ppt/tags/tag153.xml><?xml version="1.0" encoding="utf-8"?>
<p:tagLst xmlns:p="http://schemas.openxmlformats.org/presentationml/2006/main">
  <p:tag name="AS_UNIQUEID" val="960"/>
  <p:tag name="KSO_WM_BEAUTIFY_FLAG" val=""/>
</p:tagLst>
</file>

<file path=ppt/tags/tag154.xml><?xml version="1.0" encoding="utf-8"?>
<p:tagLst xmlns:p="http://schemas.openxmlformats.org/presentationml/2006/main">
  <p:tag name="AS_UNIQUEID" val="954"/>
</p:tagLst>
</file>

<file path=ppt/tags/tag155.xml><?xml version="1.0" encoding="utf-8"?>
<p:tagLst xmlns:p="http://schemas.openxmlformats.org/presentationml/2006/main">
  <p:tag name="AS_UNIQUEID" val="955"/>
</p:tagLst>
</file>

<file path=ppt/tags/tag156.xml><?xml version="1.0" encoding="utf-8"?>
<p:tagLst xmlns:p="http://schemas.openxmlformats.org/presentationml/2006/main">
  <p:tag name="AS_UNIQUEID" val="956"/>
</p:tagLst>
</file>

<file path=ppt/tags/tag157.xml><?xml version="1.0" encoding="utf-8"?>
<p:tagLst xmlns:p="http://schemas.openxmlformats.org/presentationml/2006/main">
  <p:tag name="AS_UNIQUEID" val="631"/>
  <p:tag name="KSO_WM_BEAUTIFY_FLAG" val=""/>
</p:tagLst>
</file>

<file path=ppt/tags/tag158.xml><?xml version="1.0" encoding="utf-8"?>
<p:tagLst xmlns:p="http://schemas.openxmlformats.org/presentationml/2006/main">
  <p:tag name="AS_UNIQUEID" val="632"/>
  <p:tag name="KSO_WM_BEAUTIFY_FLAG" val=""/>
  <p:tag name="KSO_WM_UNIT_TABLE_BEAUTIFY" val="smartTable{776cae1b-9b4d-40af-a1db-a947a0e50ca7}"/>
</p:tagLst>
</file>

<file path=ppt/tags/tag159.xml><?xml version="1.0" encoding="utf-8"?>
<p:tagLst xmlns:p="http://schemas.openxmlformats.org/presentationml/2006/main">
  <p:tag name="AS_UNIQUEID" val="633"/>
  <p:tag name="KSO_WM_BEAUTIFY_FLAG" val=""/>
</p:tagLst>
</file>

<file path=ppt/tags/tag16.xml><?xml version="1.0" encoding="utf-8"?>
<p:tagLst xmlns:p="http://schemas.openxmlformats.org/presentationml/2006/main">
  <p:tag name="AS_UNIQUEID" val="806"/>
</p:tagLst>
</file>

<file path=ppt/tags/tag160.xml><?xml version="1.0" encoding="utf-8"?>
<p:tagLst xmlns:p="http://schemas.openxmlformats.org/presentationml/2006/main">
  <p:tag name="AS_UNIQUEID" val="634"/>
  <p:tag name="KSO_WM_BEAUTIFY_FLAG" val=""/>
</p:tagLst>
</file>

<file path=ppt/tags/tag161.xml><?xml version="1.0" encoding="utf-8"?>
<p:tagLst xmlns:p="http://schemas.openxmlformats.org/presentationml/2006/main">
  <p:tag name="AS_UNIQUEID" val="635"/>
  <p:tag name="KSO_WM_BEAUTIFY_FLAG" val=""/>
</p:tagLst>
</file>

<file path=ppt/tags/tag162.xml><?xml version="1.0" encoding="utf-8"?>
<p:tagLst xmlns:p="http://schemas.openxmlformats.org/presentationml/2006/main">
  <p:tag name="AS_UNIQUEID" val="636"/>
  <p:tag name="KSO_WM_BEAUTIFY_FLAG" val=""/>
</p:tagLst>
</file>

<file path=ppt/tags/tag163.xml><?xml version="1.0" encoding="utf-8"?>
<p:tagLst xmlns:p="http://schemas.openxmlformats.org/presentationml/2006/main">
  <p:tag name="AS_UNIQUEID" val="637"/>
  <p:tag name="KSO_WM_BEAUTIFY_FLAG" val=""/>
</p:tagLst>
</file>

<file path=ppt/tags/tag164.xml><?xml version="1.0" encoding="utf-8"?>
<p:tagLst xmlns:p="http://schemas.openxmlformats.org/presentationml/2006/main">
  <p:tag name="AS_UNIQUEID" val="638"/>
  <p:tag name="KSO_WM_BEAUTIFY_FLAG" val=""/>
</p:tagLst>
</file>

<file path=ppt/tags/tag165.xml><?xml version="1.0" encoding="utf-8"?>
<p:tagLst xmlns:p="http://schemas.openxmlformats.org/presentationml/2006/main">
  <p:tag name="AS_UNIQUEID" val="631"/>
  <p:tag name="KSO_WM_BEAUTIFY_FLAG" val=""/>
</p:tagLst>
</file>

<file path=ppt/tags/tag166.xml><?xml version="1.0" encoding="utf-8"?>
<p:tagLst xmlns:p="http://schemas.openxmlformats.org/presentationml/2006/main">
  <p:tag name="AS_UNIQUEID" val="638"/>
  <p:tag name="KSO_WM_BEAUTIFY_FLAG" val=""/>
</p:tagLst>
</file>

<file path=ppt/tags/tag167.xml><?xml version="1.0" encoding="utf-8"?>
<p:tagLst xmlns:p="http://schemas.openxmlformats.org/presentationml/2006/main">
  <p:tag name="AS_UNIQUEID" val="638"/>
  <p:tag name="KSO_WM_BEAUTIFY_FLAG" val=""/>
</p:tagLst>
</file>

<file path=ppt/tags/tag168.xml><?xml version="1.0" encoding="utf-8"?>
<p:tagLst xmlns:p="http://schemas.openxmlformats.org/presentationml/2006/main">
  <p:tag name="AS_UNIQUEID" val="962"/>
</p:tagLst>
</file>

<file path=ppt/tags/tag169.xml><?xml version="1.0" encoding="utf-8"?>
<p:tagLst xmlns:p="http://schemas.openxmlformats.org/presentationml/2006/main">
  <p:tag name="AS_UNIQUEID" val="963"/>
</p:tagLst>
</file>

<file path=ppt/tags/tag17.xml><?xml version="1.0" encoding="utf-8"?>
<p:tagLst xmlns:p="http://schemas.openxmlformats.org/presentationml/2006/main">
  <p:tag name="AS_UNIQUEID" val="807"/>
</p:tagLst>
</file>

<file path=ppt/tags/tag170.xml><?xml version="1.0" encoding="utf-8"?>
<p:tagLst xmlns:p="http://schemas.openxmlformats.org/presentationml/2006/main">
  <p:tag name="AS_UNIQUEID" val="964"/>
</p:tagLst>
</file>

<file path=ppt/tags/tag171.xml><?xml version="1.0" encoding="utf-8"?>
<p:tagLst xmlns:p="http://schemas.openxmlformats.org/presentationml/2006/main">
  <p:tag name="AS_UNIQUEID" val="786"/>
</p:tagLst>
</file>

<file path=ppt/tags/tag172.xml><?xml version="1.0" encoding="utf-8"?>
<p:tagLst xmlns:p="http://schemas.openxmlformats.org/presentationml/2006/main">
  <p:tag name="AS_UNIQUEID" val="971"/>
  <p:tag name="KSO_WM_BEAUTIFY_FLAG" val=""/>
</p:tagLst>
</file>

<file path=ppt/tags/tag173.xml><?xml version="1.0" encoding="utf-8"?>
<p:tagLst xmlns:p="http://schemas.openxmlformats.org/presentationml/2006/main">
  <p:tag name="AS_UNIQUEID" val="972"/>
  <p:tag name="KSO_WM_BEAUTIFY_FLAG" val=""/>
</p:tagLst>
</file>

<file path=ppt/tags/tag174.xml><?xml version="1.0" encoding="utf-8"?>
<p:tagLst xmlns:p="http://schemas.openxmlformats.org/presentationml/2006/main">
  <p:tag name="AS_UNIQUEID" val="631"/>
  <p:tag name="KSO_WM_BEAUTIFY_FLAG" val=""/>
</p:tagLst>
</file>

<file path=ppt/tags/tag175.xml><?xml version="1.0" encoding="utf-8"?>
<p:tagLst xmlns:p="http://schemas.openxmlformats.org/presentationml/2006/main">
  <p:tag name="AS_UNIQUEID" val="967"/>
</p:tagLst>
</file>

<file path=ppt/tags/tag176.xml><?xml version="1.0" encoding="utf-8"?>
<p:tagLst xmlns:p="http://schemas.openxmlformats.org/presentationml/2006/main">
  <p:tag name="AS_UNIQUEID" val="968"/>
</p:tagLst>
</file>

<file path=ppt/tags/tag177.xml><?xml version="1.0" encoding="utf-8"?>
<p:tagLst xmlns:p="http://schemas.openxmlformats.org/presentationml/2006/main">
  <p:tag name="AS_UNIQUEID" val="969"/>
</p:tagLst>
</file>

<file path=ppt/tags/tag178.xml><?xml version="1.0" encoding="utf-8"?>
<p:tagLst xmlns:p="http://schemas.openxmlformats.org/presentationml/2006/main">
  <p:tag name="AS_UNIQUEID" val="631"/>
  <p:tag name="KSO_WM_BEAUTIFY_FLAG" val=""/>
</p:tagLst>
</file>

<file path=ppt/tags/tag179.xml><?xml version="1.0" encoding="utf-8"?>
<p:tagLst xmlns:p="http://schemas.openxmlformats.org/presentationml/2006/main">
  <p:tag name="AS_UNIQUEID" val="974"/>
</p:tagLst>
</file>

<file path=ppt/tags/tag18.xml><?xml version="1.0" encoding="utf-8"?>
<p:tagLst xmlns:p="http://schemas.openxmlformats.org/presentationml/2006/main">
  <p:tag name="AS_UNIQUEID" val="808"/>
</p:tagLst>
</file>

<file path=ppt/tags/tag180.xml><?xml version="1.0" encoding="utf-8"?>
<p:tagLst xmlns:p="http://schemas.openxmlformats.org/presentationml/2006/main">
  <p:tag name="AS_UNIQUEID" val="975"/>
  <p:tag name="KSO_WM_BEAUTIFY_FLAG" val=""/>
</p:tagLst>
</file>

<file path=ppt/tags/tag181.xml><?xml version="1.0" encoding="utf-8"?>
<p:tagLst xmlns:p="http://schemas.openxmlformats.org/presentationml/2006/main">
  <p:tag name="AS_UNIQUEID" val="976"/>
  <p:tag name="KSO_WM_BEAUTIFY_FLAG" val=""/>
</p:tagLst>
</file>

<file path=ppt/tags/tag182.xml><?xml version="1.0" encoding="utf-8"?>
<p:tagLst xmlns:p="http://schemas.openxmlformats.org/presentationml/2006/main">
  <p:tag name="AS_UNIQUEID" val="977"/>
  <p:tag name="KSO_WM_BEAUTIFY_FLAG" val=""/>
</p:tagLst>
</file>

<file path=ppt/tags/tag183.xml><?xml version="1.0" encoding="utf-8"?>
<p:tagLst xmlns:p="http://schemas.openxmlformats.org/presentationml/2006/main">
  <p:tag name="AS_UNIQUEID" val="983"/>
</p:tagLst>
</file>

<file path=ppt/tags/tag184.xml><?xml version="1.0" encoding="utf-8"?>
<p:tagLst xmlns:p="http://schemas.openxmlformats.org/presentationml/2006/main">
  <p:tag name="AS_UNIQUEID" val="984"/>
</p:tagLst>
</file>

<file path=ppt/tags/tag185.xml><?xml version="1.0" encoding="utf-8"?>
<p:tagLst xmlns:p="http://schemas.openxmlformats.org/presentationml/2006/main">
  <p:tag name="AS_UNIQUEID" val="985"/>
</p:tagLst>
</file>

<file path=ppt/tags/tag186.xml><?xml version="1.0" encoding="utf-8"?>
<p:tagLst xmlns:p="http://schemas.openxmlformats.org/presentationml/2006/main">
  <p:tag name="AS_UNIQUEID" val="986"/>
</p:tagLst>
</file>

<file path=ppt/tags/tag187.xml><?xml version="1.0" encoding="utf-8"?>
<p:tagLst xmlns:p="http://schemas.openxmlformats.org/presentationml/2006/main">
  <p:tag name="AS_UNIQUEID" val="987"/>
</p:tagLst>
</file>

<file path=ppt/tags/tag188.xml><?xml version="1.0" encoding="utf-8"?>
<p:tagLst xmlns:p="http://schemas.openxmlformats.org/presentationml/2006/main">
  <p:tag name="AS_UNIQUEID" val="988"/>
</p:tagLst>
</file>

<file path=ppt/tags/tag189.xml><?xml version="1.0" encoding="utf-8"?>
<p:tagLst xmlns:p="http://schemas.openxmlformats.org/presentationml/2006/main">
  <p:tag name="AS_UNIQUEID" val="989"/>
</p:tagLst>
</file>

<file path=ppt/tags/tag19.xml><?xml version="1.0" encoding="utf-8"?>
<p:tagLst xmlns:p="http://schemas.openxmlformats.org/presentationml/2006/main">
  <p:tag name="AS_UNIQUEID" val="809"/>
</p:tagLst>
</file>

<file path=ppt/tags/tag190.xml><?xml version="1.0" encoding="utf-8"?>
<p:tagLst xmlns:p="http://schemas.openxmlformats.org/presentationml/2006/main">
  <p:tag name="AS_UNIQUEID" val="990"/>
</p:tagLst>
</file>

<file path=ppt/tags/tag191.xml><?xml version="1.0" encoding="utf-8"?>
<p:tagLst xmlns:p="http://schemas.openxmlformats.org/presentationml/2006/main">
  <p:tag name="AS_UNIQUEID" val="979"/>
</p:tagLst>
</file>

<file path=ppt/tags/tag192.xml><?xml version="1.0" encoding="utf-8"?>
<p:tagLst xmlns:p="http://schemas.openxmlformats.org/presentationml/2006/main">
  <p:tag name="AS_UNIQUEID" val="980"/>
</p:tagLst>
</file>

<file path=ppt/tags/tag193.xml><?xml version="1.0" encoding="utf-8"?>
<p:tagLst xmlns:p="http://schemas.openxmlformats.org/presentationml/2006/main">
  <p:tag name="AS_UNIQUEID" val="981"/>
</p:tagLst>
</file>

<file path=ppt/tags/tag194.xml><?xml version="1.0" encoding="utf-8"?>
<p:tagLst xmlns:p="http://schemas.openxmlformats.org/presentationml/2006/main">
  <p:tag name="AS_UNIQUEID" val="886"/>
</p:tagLst>
</file>

<file path=ppt/tags/tag195.xml><?xml version="1.0" encoding="utf-8"?>
<p:tagLst xmlns:p="http://schemas.openxmlformats.org/presentationml/2006/main">
  <p:tag name="AS_UNIQUEID" val="887"/>
</p:tagLst>
</file>

<file path=ppt/tags/tag196.xml><?xml version="1.0" encoding="utf-8"?>
<p:tagLst xmlns:p="http://schemas.openxmlformats.org/presentationml/2006/main">
  <p:tag name="AS_UNIQUEID" val="888"/>
</p:tagLst>
</file>

<file path=ppt/tags/tag197.xml><?xml version="1.0" encoding="utf-8"?>
<p:tagLst xmlns:p="http://schemas.openxmlformats.org/presentationml/2006/main">
  <p:tag name="AS_UNIQUEID" val="889"/>
</p:tagLst>
</file>

<file path=ppt/tags/tag198.xml><?xml version="1.0" encoding="utf-8"?>
<p:tagLst xmlns:p="http://schemas.openxmlformats.org/presentationml/2006/main">
  <p:tag name="AS_UNIQUEID" val="890"/>
</p:tagLst>
</file>

<file path=ppt/tags/tag199.xml><?xml version="1.0" encoding="utf-8"?>
<p:tagLst xmlns:p="http://schemas.openxmlformats.org/presentationml/2006/main">
  <p:tag name="AS_UNIQUEID" val="891"/>
</p:tagLst>
</file>

<file path=ppt/tags/tag2.xml><?xml version="1.0" encoding="utf-8"?>
<p:tagLst xmlns:p="http://schemas.openxmlformats.org/presentationml/2006/main">
  <p:tag name="AS_UNIQUEID" val="789"/>
</p:tagLst>
</file>

<file path=ppt/tags/tag20.xml><?xml version="1.0" encoding="utf-8"?>
<p:tagLst xmlns:p="http://schemas.openxmlformats.org/presentationml/2006/main">
  <p:tag name="AS_UNIQUEID" val="810"/>
</p:tagLst>
</file>

<file path=ppt/tags/tag200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jJhNDI4MmUyYjM2NjE0NzhiNjNlYWQxOWQzYmJmNmYifQ=="/>
  <p:tag name="ISPRING_PRESENTATION_TITLE" val="PowerPoint 演示文稿"/>
  <p:tag name="KSO_WPP_MARK_KEY" val="6d2f8c7c-773d-4afe-b53e-08917c845320"/>
</p:tagLst>
</file>

<file path=ppt/tags/tag21.xml><?xml version="1.0" encoding="utf-8"?>
<p:tagLst xmlns:p="http://schemas.openxmlformats.org/presentationml/2006/main">
  <p:tag name="AS_UNIQUEID" val="811"/>
</p:tagLst>
</file>

<file path=ppt/tags/tag22.xml><?xml version="1.0" encoding="utf-8"?>
<p:tagLst xmlns:p="http://schemas.openxmlformats.org/presentationml/2006/main">
  <p:tag name="AS_UNIQUEID" val="813"/>
</p:tagLst>
</file>

<file path=ppt/tags/tag23.xml><?xml version="1.0" encoding="utf-8"?>
<p:tagLst xmlns:p="http://schemas.openxmlformats.org/presentationml/2006/main">
  <p:tag name="AS_UNIQUEID" val="814"/>
</p:tagLst>
</file>

<file path=ppt/tags/tag24.xml><?xml version="1.0" encoding="utf-8"?>
<p:tagLst xmlns:p="http://schemas.openxmlformats.org/presentationml/2006/main">
  <p:tag name="AS_UNIQUEID" val="815"/>
</p:tagLst>
</file>

<file path=ppt/tags/tag25.xml><?xml version="1.0" encoding="utf-8"?>
<p:tagLst xmlns:p="http://schemas.openxmlformats.org/presentationml/2006/main">
  <p:tag name="AS_UNIQUEID" val="816"/>
</p:tagLst>
</file>

<file path=ppt/tags/tag26.xml><?xml version="1.0" encoding="utf-8"?>
<p:tagLst xmlns:p="http://schemas.openxmlformats.org/presentationml/2006/main">
  <p:tag name="AS_UNIQUEID" val="817"/>
</p:tagLst>
</file>

<file path=ppt/tags/tag27.xml><?xml version="1.0" encoding="utf-8"?>
<p:tagLst xmlns:p="http://schemas.openxmlformats.org/presentationml/2006/main">
  <p:tag name="AS_UNIQUEID" val="818"/>
</p:tagLst>
</file>

<file path=ppt/tags/tag28.xml><?xml version="1.0" encoding="utf-8"?>
<p:tagLst xmlns:p="http://schemas.openxmlformats.org/presentationml/2006/main">
  <p:tag name="AS_UNIQUEID" val="819"/>
</p:tagLst>
</file>

<file path=ppt/tags/tag29.xml><?xml version="1.0" encoding="utf-8"?>
<p:tagLst xmlns:p="http://schemas.openxmlformats.org/presentationml/2006/main">
  <p:tag name="AS_UNIQUEID" val="820"/>
</p:tagLst>
</file>

<file path=ppt/tags/tag3.xml><?xml version="1.0" encoding="utf-8"?>
<p:tagLst xmlns:p="http://schemas.openxmlformats.org/presentationml/2006/main">
  <p:tag name="AS_UNIQUEID" val="790"/>
</p:tagLst>
</file>

<file path=ppt/tags/tag30.xml><?xml version="1.0" encoding="utf-8"?>
<p:tagLst xmlns:p="http://schemas.openxmlformats.org/presentationml/2006/main">
  <p:tag name="AS_UNIQUEID" val="822"/>
</p:tagLst>
</file>

<file path=ppt/tags/tag31.xml><?xml version="1.0" encoding="utf-8"?>
<p:tagLst xmlns:p="http://schemas.openxmlformats.org/presentationml/2006/main">
  <p:tag name="AS_UNIQUEID" val="823"/>
</p:tagLst>
</file>

<file path=ppt/tags/tag32.xml><?xml version="1.0" encoding="utf-8"?>
<p:tagLst xmlns:p="http://schemas.openxmlformats.org/presentationml/2006/main">
  <p:tag name="AS_UNIQUEID" val="824"/>
</p:tagLst>
</file>

<file path=ppt/tags/tag33.xml><?xml version="1.0" encoding="utf-8"?>
<p:tagLst xmlns:p="http://schemas.openxmlformats.org/presentationml/2006/main">
  <p:tag name="AS_UNIQUEID" val="825"/>
</p:tagLst>
</file>

<file path=ppt/tags/tag34.xml><?xml version="1.0" encoding="utf-8"?>
<p:tagLst xmlns:p="http://schemas.openxmlformats.org/presentationml/2006/main">
  <p:tag name="AS_UNIQUEID" val="826"/>
</p:tagLst>
</file>

<file path=ppt/tags/tag35.xml><?xml version="1.0" encoding="utf-8"?>
<p:tagLst xmlns:p="http://schemas.openxmlformats.org/presentationml/2006/main">
  <p:tag name="AS_UNIQUEID" val="827"/>
</p:tagLst>
</file>

<file path=ppt/tags/tag36.xml><?xml version="1.0" encoding="utf-8"?>
<p:tagLst xmlns:p="http://schemas.openxmlformats.org/presentationml/2006/main">
  <p:tag name="AS_UNIQUEID" val="828"/>
</p:tagLst>
</file>

<file path=ppt/tags/tag37.xml><?xml version="1.0" encoding="utf-8"?>
<p:tagLst xmlns:p="http://schemas.openxmlformats.org/presentationml/2006/main">
  <p:tag name="AS_UNIQUEID" val="829"/>
</p:tagLst>
</file>

<file path=ppt/tags/tag38.xml><?xml version="1.0" encoding="utf-8"?>
<p:tagLst xmlns:p="http://schemas.openxmlformats.org/presentationml/2006/main">
  <p:tag name="AS_UNIQUEID" val="830"/>
</p:tagLst>
</file>

<file path=ppt/tags/tag39.xml><?xml version="1.0" encoding="utf-8"?>
<p:tagLst xmlns:p="http://schemas.openxmlformats.org/presentationml/2006/main">
  <p:tag name="AS_UNIQUEID" val="832"/>
</p:tagLst>
</file>

<file path=ppt/tags/tag4.xml><?xml version="1.0" encoding="utf-8"?>
<p:tagLst xmlns:p="http://schemas.openxmlformats.org/presentationml/2006/main">
  <p:tag name="AS_UNIQUEID" val="791"/>
</p:tagLst>
</file>

<file path=ppt/tags/tag40.xml><?xml version="1.0" encoding="utf-8"?>
<p:tagLst xmlns:p="http://schemas.openxmlformats.org/presentationml/2006/main">
  <p:tag name="AS_UNIQUEID" val="833"/>
</p:tagLst>
</file>

<file path=ppt/tags/tag41.xml><?xml version="1.0" encoding="utf-8"?>
<p:tagLst xmlns:p="http://schemas.openxmlformats.org/presentationml/2006/main">
  <p:tag name="AS_UNIQUEID" val="834"/>
</p:tagLst>
</file>

<file path=ppt/tags/tag42.xml><?xml version="1.0" encoding="utf-8"?>
<p:tagLst xmlns:p="http://schemas.openxmlformats.org/presentationml/2006/main">
  <p:tag name="AS_UNIQUEID" val="835"/>
</p:tagLst>
</file>

<file path=ppt/tags/tag43.xml><?xml version="1.0" encoding="utf-8"?>
<p:tagLst xmlns:p="http://schemas.openxmlformats.org/presentationml/2006/main">
  <p:tag name="AS_UNIQUEID" val="837"/>
</p:tagLst>
</file>

<file path=ppt/tags/tag44.xml><?xml version="1.0" encoding="utf-8"?>
<p:tagLst xmlns:p="http://schemas.openxmlformats.org/presentationml/2006/main">
  <p:tag name="AS_UNIQUEID" val="838"/>
</p:tagLst>
</file>

<file path=ppt/tags/tag45.xml><?xml version="1.0" encoding="utf-8"?>
<p:tagLst xmlns:p="http://schemas.openxmlformats.org/presentationml/2006/main">
  <p:tag name="AS_UNIQUEID" val="839"/>
</p:tagLst>
</file>

<file path=ppt/tags/tag46.xml><?xml version="1.0" encoding="utf-8"?>
<p:tagLst xmlns:p="http://schemas.openxmlformats.org/presentationml/2006/main">
  <p:tag name="AS_UNIQUEID" val="841"/>
</p:tagLst>
</file>

<file path=ppt/tags/tag47.xml><?xml version="1.0" encoding="utf-8"?>
<p:tagLst xmlns:p="http://schemas.openxmlformats.org/presentationml/2006/main">
  <p:tag name="AS_UNIQUEID" val="842"/>
</p:tagLst>
</file>

<file path=ppt/tags/tag48.xml><?xml version="1.0" encoding="utf-8"?>
<p:tagLst xmlns:p="http://schemas.openxmlformats.org/presentationml/2006/main">
  <p:tag name="AS_UNIQUEID" val="843"/>
</p:tagLst>
</file>

<file path=ppt/tags/tag49.xml><?xml version="1.0" encoding="utf-8"?>
<p:tagLst xmlns:p="http://schemas.openxmlformats.org/presentationml/2006/main">
  <p:tag name="AS_UNIQUEID" val="844"/>
</p:tagLst>
</file>

<file path=ppt/tags/tag5.xml><?xml version="1.0" encoding="utf-8"?>
<p:tagLst xmlns:p="http://schemas.openxmlformats.org/presentationml/2006/main">
  <p:tag name="AS_UNIQUEID" val="792"/>
</p:tagLst>
</file>

<file path=ppt/tags/tag50.xml><?xml version="1.0" encoding="utf-8"?>
<p:tagLst xmlns:p="http://schemas.openxmlformats.org/presentationml/2006/main">
  <p:tag name="AS_UNIQUEID" val="845"/>
</p:tagLst>
</file>

<file path=ppt/tags/tag51.xml><?xml version="1.0" encoding="utf-8"?>
<p:tagLst xmlns:p="http://schemas.openxmlformats.org/presentationml/2006/main">
  <p:tag name="AS_UNIQUEID" val="846"/>
</p:tagLst>
</file>

<file path=ppt/tags/tag52.xml><?xml version="1.0" encoding="utf-8"?>
<p:tagLst xmlns:p="http://schemas.openxmlformats.org/presentationml/2006/main">
  <p:tag name="AS_UNIQUEID" val="848"/>
</p:tagLst>
</file>

<file path=ppt/tags/tag53.xml><?xml version="1.0" encoding="utf-8"?>
<p:tagLst xmlns:p="http://schemas.openxmlformats.org/presentationml/2006/main">
  <p:tag name="AS_UNIQUEID" val="849"/>
</p:tagLst>
</file>

<file path=ppt/tags/tag54.xml><?xml version="1.0" encoding="utf-8"?>
<p:tagLst xmlns:p="http://schemas.openxmlformats.org/presentationml/2006/main">
  <p:tag name="AS_UNIQUEID" val="850"/>
</p:tagLst>
</file>

<file path=ppt/tags/tag55.xml><?xml version="1.0" encoding="utf-8"?>
<p:tagLst xmlns:p="http://schemas.openxmlformats.org/presentationml/2006/main">
  <p:tag name="AS_UNIQUEID" val="851"/>
</p:tagLst>
</file>

<file path=ppt/tags/tag56.xml><?xml version="1.0" encoding="utf-8"?>
<p:tagLst xmlns:p="http://schemas.openxmlformats.org/presentationml/2006/main">
  <p:tag name="AS_UNIQUEID" val="852"/>
</p:tagLst>
</file>

<file path=ppt/tags/tag57.xml><?xml version="1.0" encoding="utf-8"?>
<p:tagLst xmlns:p="http://schemas.openxmlformats.org/presentationml/2006/main">
  <p:tag name="AS_UNIQUEID" val="853"/>
</p:tagLst>
</file>

<file path=ppt/tags/tag58.xml><?xml version="1.0" encoding="utf-8"?>
<p:tagLst xmlns:p="http://schemas.openxmlformats.org/presentationml/2006/main">
  <p:tag name="AS_UNIQUEID" val="855"/>
</p:tagLst>
</file>

<file path=ppt/tags/tag59.xml><?xml version="1.0" encoding="utf-8"?>
<p:tagLst xmlns:p="http://schemas.openxmlformats.org/presentationml/2006/main">
  <p:tag name="AS_UNIQUEID" val="856"/>
</p:tagLst>
</file>

<file path=ppt/tags/tag6.xml><?xml version="1.0" encoding="utf-8"?>
<p:tagLst xmlns:p="http://schemas.openxmlformats.org/presentationml/2006/main">
  <p:tag name="AS_UNIQUEID" val="794"/>
</p:tagLst>
</file>

<file path=ppt/tags/tag60.xml><?xml version="1.0" encoding="utf-8"?>
<p:tagLst xmlns:p="http://schemas.openxmlformats.org/presentationml/2006/main">
  <p:tag name="AS_UNIQUEID" val="857"/>
</p:tagLst>
</file>

<file path=ppt/tags/tag61.xml><?xml version="1.0" encoding="utf-8"?>
<p:tagLst xmlns:p="http://schemas.openxmlformats.org/presentationml/2006/main">
  <p:tag name="AS_UNIQUEID" val="858"/>
</p:tagLst>
</file>

<file path=ppt/tags/tag62.xml><?xml version="1.0" encoding="utf-8"?>
<p:tagLst xmlns:p="http://schemas.openxmlformats.org/presentationml/2006/main">
  <p:tag name="AS_UNIQUEID" val="859"/>
</p:tagLst>
</file>

<file path=ppt/tags/tag63.xml><?xml version="1.0" encoding="utf-8"?>
<p:tagLst xmlns:p="http://schemas.openxmlformats.org/presentationml/2006/main">
  <p:tag name="AS_UNIQUEID" val="861"/>
</p:tagLst>
</file>

<file path=ppt/tags/tag64.xml><?xml version="1.0" encoding="utf-8"?>
<p:tagLst xmlns:p="http://schemas.openxmlformats.org/presentationml/2006/main">
  <p:tag name="AS_UNIQUEID" val="862"/>
</p:tagLst>
</file>

<file path=ppt/tags/tag65.xml><?xml version="1.0" encoding="utf-8"?>
<p:tagLst xmlns:p="http://schemas.openxmlformats.org/presentationml/2006/main">
  <p:tag name="AS_UNIQUEID" val="863"/>
</p:tagLst>
</file>

<file path=ppt/tags/tag66.xml><?xml version="1.0" encoding="utf-8"?>
<p:tagLst xmlns:p="http://schemas.openxmlformats.org/presentationml/2006/main">
  <p:tag name="AS_UNIQUEID" val="864"/>
</p:tagLst>
</file>

<file path=ppt/tags/tag67.xml><?xml version="1.0" encoding="utf-8"?>
<p:tagLst xmlns:p="http://schemas.openxmlformats.org/presentationml/2006/main">
  <p:tag name="AS_UNIQUEID" val="865"/>
</p:tagLst>
</file>

<file path=ppt/tags/tag68.xml><?xml version="1.0" encoding="utf-8"?>
<p:tagLst xmlns:p="http://schemas.openxmlformats.org/presentationml/2006/main">
  <p:tag name="AS_UNIQUEID" val="867"/>
</p:tagLst>
</file>

<file path=ppt/tags/tag69.xml><?xml version="1.0" encoding="utf-8"?>
<p:tagLst xmlns:p="http://schemas.openxmlformats.org/presentationml/2006/main">
  <p:tag name="AS_UNIQUEID" val="868"/>
</p:tagLst>
</file>

<file path=ppt/tags/tag7.xml><?xml version="1.0" encoding="utf-8"?>
<p:tagLst xmlns:p="http://schemas.openxmlformats.org/presentationml/2006/main">
  <p:tag name="AS_UNIQUEID" val="795"/>
</p:tagLst>
</file>

<file path=ppt/tags/tag70.xml><?xml version="1.0" encoding="utf-8"?>
<p:tagLst xmlns:p="http://schemas.openxmlformats.org/presentationml/2006/main">
  <p:tag name="AS_UNIQUEID" val="869"/>
</p:tagLst>
</file>

<file path=ppt/tags/tag71.xml><?xml version="1.0" encoding="utf-8"?>
<p:tagLst xmlns:p="http://schemas.openxmlformats.org/presentationml/2006/main">
  <p:tag name="AS_UNIQUEID" val="871"/>
</p:tagLst>
</file>

<file path=ppt/tags/tag72.xml><?xml version="1.0" encoding="utf-8"?>
<p:tagLst xmlns:p="http://schemas.openxmlformats.org/presentationml/2006/main">
  <p:tag name="AS_UNIQUEID" val="872"/>
</p:tagLst>
</file>

<file path=ppt/tags/tag73.xml><?xml version="1.0" encoding="utf-8"?>
<p:tagLst xmlns:p="http://schemas.openxmlformats.org/presentationml/2006/main">
  <p:tag name="AS_UNIQUEID" val="873"/>
</p:tagLst>
</file>

<file path=ppt/tags/tag74.xml><?xml version="1.0" encoding="utf-8"?>
<p:tagLst xmlns:p="http://schemas.openxmlformats.org/presentationml/2006/main">
  <p:tag name="AS_UNIQUEID" val="874"/>
</p:tagLst>
</file>

<file path=ppt/tags/tag75.xml><?xml version="1.0" encoding="utf-8"?>
<p:tagLst xmlns:p="http://schemas.openxmlformats.org/presentationml/2006/main">
  <p:tag name="AS_UNIQUEID" val="875"/>
</p:tagLst>
</file>

<file path=ppt/tags/tag76.xml><?xml version="1.0" encoding="utf-8"?>
<p:tagLst xmlns:p="http://schemas.openxmlformats.org/presentationml/2006/main">
  <p:tag name="AS_UNIQUEID" val="877"/>
</p:tagLst>
</file>

<file path=ppt/tags/tag77.xml><?xml version="1.0" encoding="utf-8"?>
<p:tagLst xmlns:p="http://schemas.openxmlformats.org/presentationml/2006/main">
  <p:tag name="AS_UNIQUEID" val="878"/>
</p:tagLst>
</file>

<file path=ppt/tags/tag78.xml><?xml version="1.0" encoding="utf-8"?>
<p:tagLst xmlns:p="http://schemas.openxmlformats.org/presentationml/2006/main">
  <p:tag name="AS_UNIQUEID" val="879"/>
</p:tagLst>
</file>

<file path=ppt/tags/tag79.xml><?xml version="1.0" encoding="utf-8"?>
<p:tagLst xmlns:p="http://schemas.openxmlformats.org/presentationml/2006/main">
  <p:tag name="AS_UNIQUEID" val="880"/>
</p:tagLst>
</file>

<file path=ppt/tags/tag8.xml><?xml version="1.0" encoding="utf-8"?>
<p:tagLst xmlns:p="http://schemas.openxmlformats.org/presentationml/2006/main">
  <p:tag name="AS_UNIQUEID" val="796"/>
</p:tagLst>
</file>

<file path=ppt/tags/tag80.xml><?xml version="1.0" encoding="utf-8"?>
<p:tagLst xmlns:p="http://schemas.openxmlformats.org/presentationml/2006/main">
  <p:tag name="AS_UNIQUEID" val="881"/>
</p:tagLst>
</file>

<file path=ppt/tags/tag81.xml><?xml version="1.0" encoding="utf-8"?>
<p:tagLst xmlns:p="http://schemas.openxmlformats.org/presentationml/2006/main">
  <p:tag name="AS_UNIQUEID" val="884"/>
</p:tagLst>
</file>

<file path=ppt/tags/tag82.xml><?xml version="1.0" encoding="utf-8"?>
<p:tagLst xmlns:p="http://schemas.openxmlformats.org/presentationml/2006/main">
  <p:tag name="AS_UNIQUEID" val="897"/>
</p:tagLst>
</file>

<file path=ppt/tags/tag83.xml><?xml version="1.0" encoding="utf-8"?>
<p:tagLst xmlns:p="http://schemas.openxmlformats.org/presentationml/2006/main">
  <p:tag name="AS_UNIQUEID" val="898"/>
</p:tagLst>
</file>

<file path=ppt/tags/tag84.xml><?xml version="1.0" encoding="utf-8"?>
<p:tagLst xmlns:p="http://schemas.openxmlformats.org/presentationml/2006/main">
  <p:tag name="AS_UNIQUEID" val="899"/>
</p:tagLst>
</file>

<file path=ppt/tags/tag85.xml><?xml version="1.0" encoding="utf-8"?>
<p:tagLst xmlns:p="http://schemas.openxmlformats.org/presentationml/2006/main">
  <p:tag name="AS_UNIQUEID" val="900"/>
</p:tagLst>
</file>

<file path=ppt/tags/tag86.xml><?xml version="1.0" encoding="utf-8"?>
<p:tagLst xmlns:p="http://schemas.openxmlformats.org/presentationml/2006/main">
  <p:tag name="AS_UNIQUEID" val="901"/>
</p:tagLst>
</file>

<file path=ppt/tags/tag87.xml><?xml version="1.0" encoding="utf-8"?>
<p:tagLst xmlns:p="http://schemas.openxmlformats.org/presentationml/2006/main">
  <p:tag name="AS_UNIQUEID" val="902"/>
</p:tagLst>
</file>

<file path=ppt/tags/tag88.xml><?xml version="1.0" encoding="utf-8"?>
<p:tagLst xmlns:p="http://schemas.openxmlformats.org/presentationml/2006/main">
  <p:tag name="AS_UNIQUEID" val="893"/>
</p:tagLst>
</file>

<file path=ppt/tags/tag89.xml><?xml version="1.0" encoding="utf-8"?>
<p:tagLst xmlns:p="http://schemas.openxmlformats.org/presentationml/2006/main">
  <p:tag name="AS_UNIQUEID" val="894"/>
</p:tagLst>
</file>

<file path=ppt/tags/tag9.xml><?xml version="1.0" encoding="utf-8"?>
<p:tagLst xmlns:p="http://schemas.openxmlformats.org/presentationml/2006/main">
  <p:tag name="AS_UNIQUEID" val="797"/>
</p:tagLst>
</file>

<file path=ppt/tags/tag90.xml><?xml version="1.0" encoding="utf-8"?>
<p:tagLst xmlns:p="http://schemas.openxmlformats.org/presentationml/2006/main">
  <p:tag name="AS_UNIQUEID" val="895"/>
</p:tagLst>
</file>

<file path=ppt/tags/tag91.xml><?xml version="1.0" encoding="utf-8"?>
<p:tagLst xmlns:p="http://schemas.openxmlformats.org/presentationml/2006/main">
  <p:tag name="AS_UNIQUEID" val="532"/>
  <p:tag name="KSO_WM_BEAUTIFY_FLAG" val=""/>
</p:tagLst>
</file>

<file path=ppt/tags/tag92.xml><?xml version="1.0" encoding="utf-8"?>
<p:tagLst xmlns:p="http://schemas.openxmlformats.org/presentationml/2006/main">
  <p:tag name="AS_UNIQUEID" val="425"/>
  <p:tag name="KSO_WM_BEAUTIFY_FLAG" val=""/>
  <p:tag name="KSO_WM_UNIT_PLACING_PICTURE_USER_VIEWPORT" val="{&quot;height&quot;:3400.9858267716536,&quot;width&quot;:2308.047244094488}"/>
</p:tagLst>
</file>

<file path=ppt/tags/tag93.xml><?xml version="1.0" encoding="utf-8"?>
<p:tagLst xmlns:p="http://schemas.openxmlformats.org/presentationml/2006/main">
  <p:tag name="AS_UNIQUEID" val="8"/>
  <p:tag name="KSO_WM_UNIT_PLACING_PICTURE_USER_VIEWPORT" val="{&quot;height&quot;:2381.3669291338583,&quot;width&quot;:3714}"/>
</p:tagLst>
</file>

<file path=ppt/tags/tag94.xml><?xml version="1.0" encoding="utf-8"?>
<p:tagLst xmlns:p="http://schemas.openxmlformats.org/presentationml/2006/main">
  <p:tag name="AS_UNIQUEID" val="904"/>
</p:tagLst>
</file>

<file path=ppt/tags/tag95.xml><?xml version="1.0" encoding="utf-8"?>
<p:tagLst xmlns:p="http://schemas.openxmlformats.org/presentationml/2006/main">
  <p:tag name="AS_UNIQUEID" val="467"/>
  <p:tag name="KSO_WM_UNIT_PLACING_PICTURE_USER_VIEWPORT" val="{&quot;height&quot;:3954.4535433070864,&quot;width&quot;:3742.148031496063}"/>
</p:tagLst>
</file>

<file path=ppt/tags/tag96.xml><?xml version="1.0" encoding="utf-8"?>
<p:tagLst xmlns:p="http://schemas.openxmlformats.org/presentationml/2006/main">
  <p:tag name="AS_UNIQUEID" val="910"/>
  <p:tag name="KSO_WM_BEAUTIFY_FLAG" val=""/>
</p:tagLst>
</file>

<file path=ppt/tags/tag97.xml><?xml version="1.0" encoding="utf-8"?>
<p:tagLst xmlns:p="http://schemas.openxmlformats.org/presentationml/2006/main">
  <p:tag name="AS_UNIQUEID" val="911"/>
  <p:tag name="KSO_WM_BEAUTIFY_FLAG" val=""/>
</p:tagLst>
</file>

<file path=ppt/tags/tag98.xml><?xml version="1.0" encoding="utf-8"?>
<p:tagLst xmlns:p="http://schemas.openxmlformats.org/presentationml/2006/main">
  <p:tag name="AS_UNIQUEID" val="906"/>
</p:tagLst>
</file>

<file path=ppt/tags/tag99.xml><?xml version="1.0" encoding="utf-8"?>
<p:tagLst xmlns:p="http://schemas.openxmlformats.org/presentationml/2006/main">
  <p:tag name="AS_UNIQUEID" val="90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fs4aqcf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/>
  <Paragraphs>226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黑体</vt:lpstr>
      <vt:lpstr>华文楷体</vt:lpstr>
      <vt:lpstr>微软雅黑</vt:lpstr>
      <vt:lpstr>方正姚体</vt:lpstr>
      <vt:lpstr>Wingdings</vt:lpstr>
      <vt:lpstr>幼圆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21cnjy.com</dc:creator>
  <cp:keywords>21</cp:keywords>
  <cp:lastModifiedBy>起风了</cp:lastModifiedBy>
  <cp:revision>2</cp:revision>
  <cp:lastPrinted>2022-12-29T11:51:00Z</cp:lastPrinted>
  <dcterms:created xsi:type="dcterms:W3CDTF">2022-12-29T11:51:00Z</dcterms:created>
  <dcterms:modified xsi:type="dcterms:W3CDTF">2023-09-12T03:08:00Z</dcterms:modified>
  <cp:version>22649420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86DF855849454D52944A46DB61683CE1_11</vt:lpwstr>
  </property>
</Properties>
</file>