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61" r:id="rId4"/>
    <p:sldId id="306" r:id="rId6"/>
    <p:sldId id="259" r:id="rId7"/>
    <p:sldId id="404" r:id="rId8"/>
    <p:sldId id="414" r:id="rId9"/>
    <p:sldId id="415" r:id="rId10"/>
    <p:sldId id="416" r:id="rId11"/>
    <p:sldId id="417" r:id="rId12"/>
    <p:sldId id="364" r:id="rId13"/>
    <p:sldId id="418" r:id="rId14"/>
    <p:sldId id="419" r:id="rId15"/>
    <p:sldId id="366" r:id="rId16"/>
    <p:sldId id="398" r:id="rId17"/>
    <p:sldId id="296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7" userDrawn="1">
          <p15:clr>
            <a:srgbClr val="A4A3A4"/>
          </p15:clr>
        </p15:guide>
        <p15:guide id="2" pos="3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1" autoAdjust="0"/>
    <p:restoredTop sz="92678" autoAdjust="0"/>
  </p:normalViewPr>
  <p:slideViewPr>
    <p:cSldViewPr showGuides="1">
      <p:cViewPr>
        <p:scale>
          <a:sx n="60" d="100"/>
          <a:sy n="60" d="100"/>
        </p:scale>
        <p:origin x="-2520" y="-1260"/>
      </p:cViewPr>
      <p:guideLst>
        <p:guide orient="horz" pos="2217"/>
        <p:guide pos="390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198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2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64E31-394C-4155-8BDD-1C0644C70F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3"/>
            </p:custDataLst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hyperlink" Target="http://www.1ppt.com/hangye/" TargetMode="Externa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>
            <p:custDataLst>
              <p:tags r:id="rId10"/>
            </p:custDataLst>
          </p:nvPr>
        </p:nvSpPr>
        <p:spPr>
          <a:xfrm>
            <a:off x="911424" y="671703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1"/>
              </a:rPr>
              <a:t>行业</a:t>
            </a:r>
            <a:r>
              <a:rPr kumimoji="0" lang="en-US" altLang="zh-CN" sz="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1"/>
              </a:rPr>
              <a:t>PPT</a:t>
            </a:r>
            <a:r>
              <a:rPr kumimoji="0" lang="zh-CN" altLang="en-US" sz="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1"/>
              </a:rPr>
              <a:t>模板</a:t>
            </a:r>
            <a:r>
              <a:rPr kumimoji="0" lang="en-US" altLang="zh-CN" sz="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file:///D:\qq&#25991;&#20214;\712321467\Image\C2C\Image2\%7b75232B38-A165-1FB7-499C-2E1C792CACB5%7d.png" TargetMode="External"/><Relationship Id="rId17" Type="http://schemas.openxmlformats.org/officeDocument/2006/relationships/image" Target="../media/image2.png"/><Relationship Id="rId16" Type="http://schemas.openxmlformats.org/officeDocument/2006/relationships/tags" Target="../tags/tag70.xml"/><Relationship Id="rId15" Type="http://schemas.openxmlformats.org/officeDocument/2006/relationships/tags" Target="../tags/tag69.xml"/><Relationship Id="rId14" Type="http://schemas.openxmlformats.org/officeDocument/2006/relationships/image" Target="../media/image1.png"/><Relationship Id="rId13" Type="http://schemas.openxmlformats.org/officeDocument/2006/relationships/tags" Target="../tags/tag68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file:///D:\qq&#25991;&#20214;\712321467\Image\C2C\Image2\%7b75232B38-A165-1FB7-499C-2E1C792CACB5%7d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81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>
            <p:custDataLst>
              <p:tags r:id="rId15"/>
            </p:custDataLst>
          </p:nvPr>
        </p:nvSpPr>
        <p:spPr>
          <a:xfrm>
            <a:off x="263352" y="260648"/>
            <a:ext cx="11665296" cy="633670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1073743875" descr="学科网 zxxk.com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 r:link="rId18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73743875" descr="学科网 zxxk.com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r:link="rId6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86.xml"/><Relationship Id="rId7" Type="http://schemas.openxmlformats.org/officeDocument/2006/relationships/image" Target="../media/image5.png"/><Relationship Id="rId6" Type="http://schemas.openxmlformats.org/officeDocument/2006/relationships/tags" Target="../tags/tag85.xml"/><Relationship Id="rId5" Type="http://schemas.openxmlformats.org/officeDocument/2006/relationships/image" Target="../media/image4.png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image" Target="../media/image3.pn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7.xml"/><Relationship Id="rId1" Type="http://schemas.openxmlformats.org/officeDocument/2006/relationships/tags" Target="../tags/tag8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image" Target="../media/image5.png"/><Relationship Id="rId6" Type="http://schemas.openxmlformats.org/officeDocument/2006/relationships/tags" Target="../tags/tag184.xml"/><Relationship Id="rId5" Type="http://schemas.openxmlformats.org/officeDocument/2006/relationships/image" Target="../media/image4.png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image" Target="../media/image3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2.png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image" Target="../media/image6.png"/><Relationship Id="rId1" Type="http://schemas.openxmlformats.org/officeDocument/2006/relationships/tags" Target="../tags/tag18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94.xml"/><Relationship Id="rId4" Type="http://schemas.openxmlformats.org/officeDocument/2006/relationships/image" Target="../media/image7.jpe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110.xml"/><Relationship Id="rId15" Type="http://schemas.openxmlformats.org/officeDocument/2006/relationships/tags" Target="../tags/tag109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tags" Target="../tags/tag9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39.xml"/><Relationship Id="rId5" Type="http://schemas.openxmlformats.org/officeDocument/2006/relationships/image" Target="../media/image9.png"/><Relationship Id="rId4" Type="http://schemas.openxmlformats.org/officeDocument/2006/relationships/tags" Target="../tags/tag138.xml"/><Relationship Id="rId3" Type="http://schemas.openxmlformats.org/officeDocument/2006/relationships/image" Target="../media/image8.png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46.xml"/><Relationship Id="rId5" Type="http://schemas.openxmlformats.org/officeDocument/2006/relationships/image" Target="../media/image11.png"/><Relationship Id="rId4" Type="http://schemas.openxmlformats.org/officeDocument/2006/relationships/tags" Target="../tags/tag145.xml"/><Relationship Id="rId3" Type="http://schemas.openxmlformats.org/officeDocument/2006/relationships/image" Target="../media/image10.png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96000" y="675456"/>
            <a:ext cx="6048672" cy="6858000"/>
          </a:xfrm>
          <a:prstGeom prst="rect">
            <a:avLst/>
          </a:prstGeom>
        </p:spPr>
      </p:pic>
      <p:grpSp>
        <p:nvGrpSpPr>
          <p:cNvPr id="4" name="组合 3"/>
          <p:cNvGrpSpPr/>
          <p:nvPr>
            <p:custDataLst>
              <p:tags r:id="rId3"/>
            </p:custDataLst>
          </p:nvPr>
        </p:nvGrpSpPr>
        <p:grpSpPr>
          <a:xfrm>
            <a:off x="1055440" y="548680"/>
            <a:ext cx="4024195" cy="5832123"/>
            <a:chOff x="1559496" y="764704"/>
            <a:chExt cx="3849496" cy="5578937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1559496" y="764704"/>
              <a:ext cx="3849496" cy="502785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1991544" y="3573016"/>
              <a:ext cx="2839740" cy="2770625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 flipH="1">
            <a:off x="47328" y="675456"/>
            <a:ext cx="6408712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10"/>
            </p:custDataLst>
          </p:nvPr>
        </p:nvSpPr>
        <p:spPr>
          <a:xfrm>
            <a:off x="5880100" y="2059940"/>
            <a:ext cx="5229225" cy="24320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lstStyle/>
          <a:p>
            <a:pPr algn="ctr"/>
            <a:r>
              <a:rPr altLang="zh-CN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en-US" sz="60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2.3</a:t>
            </a:r>
            <a:r>
              <a:rPr lang="zh-CN" sz="60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分支</a:t>
            </a:r>
            <a:r>
              <a:rPr lang="zh-CN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结构</a:t>
            </a:r>
            <a:endParaRPr lang="zh-CN" altLang="en-US" sz="6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</a:t>
            </a:r>
            <a:r>
              <a:rPr lang="zh-CN" altLang="en-US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程序实现</a:t>
            </a:r>
            <a:endParaRPr lang="zh-CN" altLang="en-US" sz="6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1631499" y="1125498"/>
            <a:ext cx="77768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1D5BA4"/>
                </a:solidFill>
              </a:rPr>
              <a:t>（</a:t>
            </a:r>
            <a:r>
              <a:rPr lang="en-US" altLang="zh-CN" sz="2800" smtClean="0">
                <a:solidFill>
                  <a:srgbClr val="1D5BA4"/>
                </a:solidFill>
              </a:rPr>
              <a:t>2</a:t>
            </a:r>
            <a:r>
              <a:rPr lang="zh-CN" altLang="en-US" sz="2800" smtClean="0">
                <a:solidFill>
                  <a:srgbClr val="1D5BA4"/>
                </a:solidFill>
              </a:rPr>
              <a:t>）分别输入三个数，输出它们中的最大值</a:t>
            </a:r>
            <a:endParaRPr lang="zh-CN" altLang="en-US" sz="2800" smtClean="0">
              <a:solidFill>
                <a:srgbClr val="1D5BA4"/>
              </a:solidFill>
            </a:endParaRPr>
          </a:p>
        </p:txBody>
      </p:sp>
      <p:sp>
        <p:nvSpPr>
          <p:cNvPr id="2" name="TextBox 4"/>
          <p:cNvSpPr txBox="1"/>
          <p:nvPr>
            <p:custDataLst>
              <p:tags r:id="rId2"/>
            </p:custDataLst>
          </p:nvPr>
        </p:nvSpPr>
        <p:spPr>
          <a:xfrm>
            <a:off x="379279" y="324763"/>
            <a:ext cx="77768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smtClean="0">
                <a:solidFill>
                  <a:srgbClr val="1D5BA4"/>
                </a:solidFill>
              </a:rPr>
              <a:t>请用</a:t>
            </a:r>
            <a:r>
              <a:rPr lang="en-US" altLang="zh-CN" sz="2800" smtClean="0">
                <a:solidFill>
                  <a:srgbClr val="1D5BA4"/>
                </a:solidFill>
              </a:rPr>
              <a:t>Python</a:t>
            </a:r>
            <a:r>
              <a:rPr lang="zh-CN" altLang="en-US" sz="2800" smtClean="0">
                <a:solidFill>
                  <a:srgbClr val="1D5BA4"/>
                </a:solidFill>
              </a:rPr>
              <a:t>语言</a:t>
            </a:r>
            <a:r>
              <a:rPr lang="zh-CN" sz="2800" smtClean="0">
                <a:solidFill>
                  <a:srgbClr val="1D5BA4"/>
                </a:solidFill>
              </a:rPr>
              <a:t>完成书上</a:t>
            </a:r>
            <a:r>
              <a:rPr lang="en-US" altLang="zh-CN" sz="2800" smtClean="0">
                <a:solidFill>
                  <a:srgbClr val="1D5BA4"/>
                </a:solidFill>
              </a:rPr>
              <a:t>89</a:t>
            </a:r>
            <a:r>
              <a:rPr lang="zh-CN" altLang="en-US" sz="2800" smtClean="0">
                <a:solidFill>
                  <a:srgbClr val="1D5BA4"/>
                </a:solidFill>
              </a:rPr>
              <a:t>页第</a:t>
            </a:r>
            <a:r>
              <a:rPr lang="en-US" altLang="zh-CN" sz="2800" smtClean="0">
                <a:solidFill>
                  <a:srgbClr val="1D5BA4"/>
                </a:solidFill>
              </a:rPr>
              <a:t>2</a:t>
            </a:r>
            <a:r>
              <a:rPr lang="zh-CN" altLang="en-US" sz="2800" smtClean="0">
                <a:solidFill>
                  <a:srgbClr val="1D5BA4"/>
                </a:solidFill>
              </a:rPr>
              <a:t>（</a:t>
            </a:r>
            <a:r>
              <a:rPr lang="en-US" altLang="zh-CN" sz="2800" smtClean="0">
                <a:solidFill>
                  <a:srgbClr val="1D5BA4"/>
                </a:solidFill>
              </a:rPr>
              <a:t>1</a:t>
            </a:r>
            <a:r>
              <a:rPr lang="zh-CN" altLang="en-US" sz="2800" smtClean="0">
                <a:solidFill>
                  <a:srgbClr val="1D5BA4"/>
                </a:solidFill>
              </a:rPr>
              <a:t>）题</a:t>
            </a:r>
            <a:endParaRPr lang="zh-CN" altLang="en-US" sz="2800" smtClean="0">
              <a:solidFill>
                <a:srgbClr val="1D5BA4"/>
              </a:solidFill>
            </a:endParaRPr>
          </a:p>
        </p:txBody>
      </p:sp>
      <p:sp>
        <p:nvSpPr>
          <p:cNvPr id="3" name="TextBox 5"/>
          <p:cNvSpPr txBox="1"/>
          <p:nvPr>
            <p:custDataLst>
              <p:tags r:id="rId3"/>
            </p:custDataLst>
          </p:nvPr>
        </p:nvSpPr>
        <p:spPr>
          <a:xfrm>
            <a:off x="839470" y="2132965"/>
            <a:ext cx="50876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385D8A"/>
                </a:solidFill>
              </a:rPr>
              <a:t>a=int(input("</a:t>
            </a:r>
            <a:r>
              <a:rPr lang="zh-CN" altLang="en-US" sz="2800">
                <a:solidFill>
                  <a:srgbClr val="385D8A"/>
                </a:solidFill>
              </a:rPr>
              <a:t>输入</a:t>
            </a:r>
            <a:r>
              <a:rPr lang="en-US" altLang="zh-CN" sz="2800">
                <a:solidFill>
                  <a:srgbClr val="385D8A"/>
                </a:solidFill>
              </a:rPr>
              <a:t>a</a:t>
            </a:r>
            <a:r>
              <a:rPr lang="zh-CN" altLang="en-US" sz="2800">
                <a:solidFill>
                  <a:srgbClr val="385D8A"/>
                </a:solidFill>
              </a:rPr>
              <a:t>的值：</a:t>
            </a:r>
            <a:r>
              <a:rPr lang="en-US" altLang="zh-CN" sz="2800">
                <a:solidFill>
                  <a:srgbClr val="385D8A"/>
                </a:solidFill>
              </a:rPr>
              <a:t>"))</a:t>
            </a:r>
            <a:endParaRPr lang="en-US" altLang="zh-CN" sz="2800">
              <a:solidFill>
                <a:srgbClr val="385D8A"/>
              </a:solidFill>
            </a:endParaRPr>
          </a:p>
          <a:p>
            <a:r>
              <a:rPr lang="en-US" altLang="zh-CN" sz="2800">
                <a:solidFill>
                  <a:srgbClr val="385D8A"/>
                </a:solidFill>
              </a:rPr>
              <a:t>b=int(input("</a:t>
            </a:r>
            <a:r>
              <a:rPr lang="zh-CN" altLang="en-US" sz="2800">
                <a:solidFill>
                  <a:srgbClr val="385D8A"/>
                </a:solidFill>
              </a:rPr>
              <a:t>输入</a:t>
            </a:r>
            <a:r>
              <a:rPr lang="en-US" altLang="zh-CN" sz="2800">
                <a:solidFill>
                  <a:srgbClr val="385D8A"/>
                </a:solidFill>
              </a:rPr>
              <a:t>b</a:t>
            </a:r>
            <a:r>
              <a:rPr lang="zh-CN" altLang="en-US" sz="2800">
                <a:solidFill>
                  <a:srgbClr val="385D8A"/>
                </a:solidFill>
              </a:rPr>
              <a:t>的值：</a:t>
            </a:r>
            <a:r>
              <a:rPr lang="en-US" altLang="zh-CN" sz="2800">
                <a:solidFill>
                  <a:srgbClr val="385D8A"/>
                </a:solidFill>
              </a:rPr>
              <a:t>"))</a:t>
            </a:r>
            <a:endParaRPr lang="en-US" altLang="zh-CN" sz="2800">
              <a:solidFill>
                <a:srgbClr val="385D8A"/>
              </a:solidFill>
            </a:endParaRPr>
          </a:p>
          <a:p>
            <a:r>
              <a:rPr lang="en-US" altLang="zh-CN" sz="2800">
                <a:solidFill>
                  <a:srgbClr val="385D8A"/>
                </a:solidFill>
              </a:rPr>
              <a:t>c=int(input("</a:t>
            </a:r>
            <a:r>
              <a:rPr lang="zh-CN" altLang="en-US" sz="2800">
                <a:solidFill>
                  <a:srgbClr val="385D8A"/>
                </a:solidFill>
              </a:rPr>
              <a:t>输入</a:t>
            </a:r>
            <a:r>
              <a:rPr lang="en-US" altLang="zh-CN" sz="2800">
                <a:solidFill>
                  <a:srgbClr val="385D8A"/>
                </a:solidFill>
              </a:rPr>
              <a:t>c</a:t>
            </a:r>
            <a:r>
              <a:rPr lang="zh-CN" altLang="en-US" sz="2800">
                <a:solidFill>
                  <a:srgbClr val="385D8A"/>
                </a:solidFill>
              </a:rPr>
              <a:t>的值：</a:t>
            </a:r>
            <a:r>
              <a:rPr lang="en-US" altLang="zh-CN" sz="2800" smtClean="0">
                <a:solidFill>
                  <a:srgbClr val="385D8A"/>
                </a:solidFill>
              </a:rPr>
              <a:t>"))</a:t>
            </a:r>
            <a:endParaRPr lang="en-US" altLang="zh-CN" sz="2800" smtClean="0">
              <a:solidFill>
                <a:srgbClr val="385D8A"/>
              </a:solidFill>
            </a:endParaRPr>
          </a:p>
          <a:p>
            <a:endParaRPr lang="en-US" altLang="zh-CN" sz="2800">
              <a:solidFill>
                <a:srgbClr val="385D8A"/>
              </a:solidFill>
            </a:endParaRPr>
          </a:p>
          <a:p>
            <a:endParaRPr lang="en-US" altLang="zh-CN" sz="2800">
              <a:solidFill>
                <a:srgbClr val="385D8A"/>
              </a:solidFill>
            </a:endParaRPr>
          </a:p>
        </p:txBody>
      </p:sp>
      <p:sp>
        <p:nvSpPr>
          <p:cNvPr id="4" name="TextBox 2"/>
          <p:cNvSpPr txBox="1"/>
          <p:nvPr>
            <p:custDataLst>
              <p:tags r:id="rId4"/>
            </p:custDataLst>
          </p:nvPr>
        </p:nvSpPr>
        <p:spPr>
          <a:xfrm>
            <a:off x="6383655" y="1910715"/>
            <a:ext cx="476821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if a&gt;b: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    if a&gt;c: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        print(a)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    else: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        print(c)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else: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    if b&gt;c: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        print(b)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    else: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        print(c)</a:t>
            </a:r>
            <a:endParaRPr lang="en-US" altLang="zh-CN" sz="2800">
              <a:solidFill>
                <a:srgbClr val="FF0000"/>
              </a:solidFill>
            </a:endParaRPr>
          </a:p>
        </p:txBody>
      </p:sp>
      <p:sp>
        <p:nvSpPr>
          <p:cNvPr id="7" name="TextBox 5"/>
          <p:cNvSpPr txBox="1"/>
          <p:nvPr>
            <p:custDataLst>
              <p:tags r:id="rId5"/>
            </p:custDataLst>
          </p:nvPr>
        </p:nvSpPr>
        <p:spPr>
          <a:xfrm>
            <a:off x="1919605" y="4293235"/>
            <a:ext cx="3501390" cy="5251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zh-CN" sz="2800">
                <a:solidFill>
                  <a:srgbClr val="FF0000"/>
                </a:solidFill>
              </a:rPr>
              <a:t>注意缩进和对齐！！！</a:t>
            </a:r>
            <a:endParaRPr lang="en-US" altLang="zh-CN" sz="2800">
              <a:solidFill>
                <a:srgbClr val="FF0000"/>
              </a:solidFill>
            </a:endParaRPr>
          </a:p>
          <a:p>
            <a:endParaRPr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8"/>
          <p:cNvSpPr txBox="1"/>
          <p:nvPr>
            <p:custDataLst>
              <p:tags r:id="rId1"/>
            </p:custDataLst>
          </p:nvPr>
        </p:nvSpPr>
        <p:spPr>
          <a:xfrm>
            <a:off x="551815" y="1630045"/>
            <a:ext cx="3667125" cy="4214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t">
            <a:noAutofit/>
          </a:bodyPr>
          <a:lstStyle/>
          <a:p>
            <a:r>
              <a:rPr lang="zh-CN" altLang="en-US" sz="2500" b="1" smtClean="0">
                <a:solidFill>
                  <a:srgbClr val="1D5BA4"/>
                </a:solidFill>
                <a:latin typeface="+mn-ea"/>
                <a:sym typeface="+mn-ea"/>
              </a:rPr>
              <a:t>多分支</a:t>
            </a:r>
            <a:r>
              <a:rPr lang="en-US" altLang="zh-CN" sz="2500" b="1" smtClean="0">
                <a:solidFill>
                  <a:srgbClr val="1D5BA4"/>
                </a:solidFill>
                <a:latin typeface="+mn-ea"/>
                <a:sym typeface="+mn-ea"/>
              </a:rPr>
              <a:t>if </a:t>
            </a:r>
            <a:r>
              <a:rPr lang="zh-CN" altLang="en-US" sz="2500" b="1" smtClean="0">
                <a:solidFill>
                  <a:srgbClr val="1D5BA4"/>
                </a:solidFill>
                <a:latin typeface="+mn-ea"/>
                <a:sym typeface="+mn-ea"/>
              </a:rPr>
              <a:t>条件语句格式</a:t>
            </a:r>
            <a:endParaRPr lang="zh-CN" altLang="en-US" sz="2500" b="1" smtClean="0">
              <a:solidFill>
                <a:srgbClr val="1D5BA4"/>
              </a:solidFill>
              <a:latin typeface="+mn-ea"/>
              <a:sym typeface="+mn-ea"/>
            </a:endParaRPr>
          </a:p>
          <a:p>
            <a:endParaRPr lang="zh-CN" altLang="en-US" sz="2500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buNone/>
            </a:pPr>
            <a:r>
              <a:rPr sz="2500" b="1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if &lt;表达式1&gt;：</a:t>
            </a:r>
            <a:endParaRPr sz="2500" b="1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0" indent="0">
              <a:buNone/>
            </a:pPr>
            <a:r>
              <a:rPr sz="2500" b="1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    &lt;语句1&gt;</a:t>
            </a:r>
            <a:endParaRPr sz="2500" b="1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0" indent="0">
              <a:buNone/>
            </a:pPr>
            <a:r>
              <a:rPr sz="2500" b="1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elif&lt;表达式2&gt;：</a:t>
            </a:r>
            <a:endParaRPr sz="2500" b="1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0" indent="0">
              <a:buNone/>
            </a:pPr>
            <a:r>
              <a:rPr sz="2500" b="1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    &lt;语句2&gt;</a:t>
            </a:r>
            <a:endParaRPr sz="2500" b="1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0" indent="0">
              <a:buNone/>
            </a:pPr>
            <a:r>
              <a:rPr sz="2500" b="1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    …….</a:t>
            </a:r>
            <a:endParaRPr sz="2500" b="1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0" indent="0">
              <a:buNone/>
            </a:pPr>
            <a:r>
              <a:rPr sz="2500" b="1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elif&lt;表达式N&gt;:</a:t>
            </a:r>
            <a:endParaRPr sz="2500" b="1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0" indent="0">
              <a:buNone/>
            </a:pPr>
            <a:r>
              <a:rPr sz="2500" b="1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    &lt;语句N&gt;</a:t>
            </a:r>
            <a:endParaRPr sz="2500" b="1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0" indent="0">
              <a:buNone/>
            </a:pPr>
            <a:r>
              <a:rPr sz="2500" b="1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else:</a:t>
            </a:r>
            <a:endParaRPr sz="2500" b="1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0" indent="0">
              <a:buNone/>
            </a:pPr>
            <a:r>
              <a:rPr sz="2500" b="1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    &lt;语句N+1&gt;</a:t>
            </a:r>
            <a:endParaRPr sz="2500" b="1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</p:txBody>
      </p:sp>
      <p:sp>
        <p:nvSpPr>
          <p:cNvPr id="12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62890" y="261362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pPr marL="457200" indent="-457200" algn="l">
              <a:buFont typeface="Wingdings" panose="05000000000000000000"/>
              <a:buChar char="l"/>
            </a:pPr>
            <a:r>
              <a:rPr lang="zh-CN" altLang="en-US" sz="3500">
                <a:solidFill>
                  <a:srgbClr val="1D5BA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姚体" panose="02010601030101010101" charset="-122"/>
                <a:ea typeface="方正姚体" panose="02010601030101010101" charset="-122"/>
              </a:rPr>
              <a:t>分支结构的程序实现</a:t>
            </a:r>
            <a:endParaRPr lang="zh-CN" altLang="en-US" sz="3500">
              <a:solidFill>
                <a:srgbClr val="1D5BA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14" name="テキスト ボックス 8"/>
          <p:cNvSpPr txBox="1"/>
          <p:nvPr>
            <p:custDataLst>
              <p:tags r:id="rId3"/>
            </p:custDataLst>
          </p:nvPr>
        </p:nvSpPr>
        <p:spPr>
          <a:xfrm>
            <a:off x="4727892" y="1650236"/>
            <a:ext cx="7273423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 fontAlgn="auto">
              <a:spcAft>
                <a:spcPts val="1000"/>
              </a:spcAft>
            </a:pPr>
            <a:r>
              <a:rPr lang="en-US" altLang="zh-CN" sz="28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       </a:t>
            </a:r>
            <a:r>
              <a:rPr lang="zh-CN" sz="28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请自行阅读课本上</a:t>
            </a:r>
            <a:r>
              <a:rPr lang="en-US" altLang="zh-CN" sz="28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78-80</a:t>
            </a:r>
            <a:r>
              <a:rPr lang="zh-CN" altLang="en-US" sz="28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页的内容，尝试看懂</a:t>
            </a:r>
            <a:r>
              <a:rPr lang="en-US" altLang="zh-CN" sz="28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80</a:t>
            </a:r>
            <a:r>
              <a:rPr lang="zh-CN" altLang="en-US" sz="28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页的代码。</a:t>
            </a:r>
            <a:endParaRPr lang="zh-CN" altLang="en-US" sz="2800" smtClean="0">
              <a:solidFill>
                <a:srgbClr val="1D5BA4"/>
              </a:solidFill>
              <a:latin typeface="Constantia" panose="02030602050306030303" charset="0"/>
              <a:ea typeface="+mn-ea"/>
              <a:sym typeface="+mn-ea"/>
            </a:endParaRPr>
          </a:p>
        </p:txBody>
      </p:sp>
      <p:sp>
        <p:nvSpPr>
          <p:cNvPr id="2" name="文本框 5"/>
          <p:cNvSpPr txBox="1"/>
          <p:nvPr>
            <p:custDataLst>
              <p:tags r:id="rId4"/>
            </p:custDataLst>
          </p:nvPr>
        </p:nvSpPr>
        <p:spPr>
          <a:xfrm>
            <a:off x="4859020" y="3284855"/>
            <a:ext cx="60966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    Python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使用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if-elif-else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描述多分支决策，简化分支结构的嵌套问题。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623293" y="1392069"/>
            <a:ext cx="4608512" cy="3415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>
                <a:solidFill>
                  <a:srgbClr val="1D5BA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如果按照分数划定结果：</a:t>
            </a:r>
            <a:endParaRPr lang="zh-CN" altLang="en-US" sz="2400" b="1">
              <a:solidFill>
                <a:srgbClr val="1D5BA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   </a:t>
            </a:r>
            <a:r>
              <a:rPr lang="en-US" altLang="zh-CN" sz="2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85</a:t>
            </a:r>
            <a:r>
              <a:rPr lang="zh-CN" altLang="en-US" sz="2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及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以上</a:t>
            </a:r>
            <a:r>
              <a:rPr lang="zh-CN" altLang="en-US" sz="2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：优秀</a:t>
            </a:r>
            <a:endParaRPr lang="en-US" altLang="zh-CN" sz="2400" smtClean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   </a:t>
            </a:r>
            <a:r>
              <a:rPr lang="en-US" altLang="zh-CN" sz="2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70</a:t>
            </a:r>
            <a:r>
              <a:rPr lang="zh-CN" altLang="en-US" sz="2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</a:t>
            </a:r>
            <a:r>
              <a:rPr lang="zh-CN" altLang="en-US" sz="2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及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以上</a:t>
            </a:r>
            <a:r>
              <a:rPr lang="zh-CN" altLang="en-US" sz="2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：良好</a:t>
            </a:r>
            <a:endParaRPr lang="en-US" altLang="zh-CN" sz="2400" smtClean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   60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</a:t>
            </a:r>
            <a:r>
              <a:rPr lang="zh-CN" altLang="en-US" sz="2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及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以上</a:t>
            </a:r>
            <a:r>
              <a:rPr lang="zh-CN" altLang="en-US" sz="2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：及格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   60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分以下</a:t>
            </a:r>
            <a:r>
              <a:rPr lang="zh-CN" altLang="en-US" sz="2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：不及格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>
                <a:solidFill>
                  <a:srgbClr val="1D5BA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请编写程序根据分数打印结果。</a:t>
            </a:r>
            <a:endParaRPr lang="zh-CN" altLang="en-US" sz="2400">
              <a:solidFill>
                <a:srgbClr val="1D5BA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5231765" y="692785"/>
            <a:ext cx="5676900" cy="561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 sz="2800" smtClean="0">
                <a:solidFill>
                  <a:srgbClr val="1D5BA4"/>
                </a:solidFill>
              </a:rPr>
              <a:t>s </a:t>
            </a:r>
            <a:r>
              <a:rPr lang="en-US" altLang="zh-CN" sz="2800">
                <a:solidFill>
                  <a:srgbClr val="1D5BA4"/>
                </a:solidFill>
              </a:rPr>
              <a:t>= int(input("</a:t>
            </a:r>
            <a:r>
              <a:rPr lang="zh-CN" altLang="en-US" sz="2800">
                <a:solidFill>
                  <a:srgbClr val="1D5BA4"/>
                </a:solidFill>
              </a:rPr>
              <a:t>请输入分数：</a:t>
            </a:r>
            <a:r>
              <a:rPr lang="en-US" altLang="zh-CN" sz="2800">
                <a:solidFill>
                  <a:srgbClr val="1D5BA4"/>
                </a:solidFill>
              </a:rPr>
              <a:t>"))</a:t>
            </a:r>
            <a:endParaRPr lang="en-US" altLang="zh-CN" sz="2800">
              <a:solidFill>
                <a:srgbClr val="1D5BA4"/>
              </a:solidFill>
            </a:endParaRPr>
          </a:p>
          <a:p>
            <a:pPr indent="0" fontAlgn="auto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 sz="2800">
                <a:solidFill>
                  <a:srgbClr val="1D5BA4"/>
                </a:solidFill>
              </a:rPr>
              <a:t>if </a:t>
            </a:r>
            <a:r>
              <a:rPr lang="en-US" altLang="zh-CN" sz="2800" smtClean="0">
                <a:solidFill>
                  <a:srgbClr val="1D5BA4"/>
                </a:solidFill>
              </a:rPr>
              <a:t>s&gt;= </a:t>
            </a:r>
            <a:r>
              <a:rPr lang="en-US" altLang="zh-CN" sz="2800">
                <a:solidFill>
                  <a:srgbClr val="1D5BA4"/>
                </a:solidFill>
              </a:rPr>
              <a:t>85:</a:t>
            </a:r>
            <a:endParaRPr lang="en-US" altLang="zh-CN" sz="2800">
              <a:solidFill>
                <a:srgbClr val="1D5BA4"/>
              </a:solidFill>
            </a:endParaRPr>
          </a:p>
          <a:p>
            <a:pPr indent="0" fontAlgn="auto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 sz="2800">
                <a:solidFill>
                  <a:srgbClr val="1D5BA4"/>
                </a:solidFill>
              </a:rPr>
              <a:t>    print("</a:t>
            </a:r>
            <a:r>
              <a:rPr lang="zh-CN" altLang="en-US" sz="2800">
                <a:solidFill>
                  <a:srgbClr val="1D5BA4"/>
                </a:solidFill>
              </a:rPr>
              <a:t>优秀</a:t>
            </a:r>
            <a:r>
              <a:rPr lang="en-US" altLang="zh-CN" sz="2800">
                <a:solidFill>
                  <a:srgbClr val="1D5BA4"/>
                </a:solidFill>
              </a:rPr>
              <a:t>")</a:t>
            </a:r>
            <a:endParaRPr lang="en-US" altLang="zh-CN" sz="2800">
              <a:solidFill>
                <a:srgbClr val="1D5BA4"/>
              </a:solidFill>
            </a:endParaRPr>
          </a:p>
          <a:p>
            <a:pPr indent="0" fontAlgn="auto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 sz="2800" err="1">
                <a:solidFill>
                  <a:srgbClr val="1D5BA4"/>
                </a:solidFill>
              </a:rPr>
              <a:t>elif </a:t>
            </a:r>
            <a:r>
              <a:rPr lang="en-US" altLang="zh-CN" sz="2800" smtClean="0">
                <a:solidFill>
                  <a:srgbClr val="1D5BA4"/>
                </a:solidFill>
              </a:rPr>
              <a:t>s&gt;= </a:t>
            </a:r>
            <a:r>
              <a:rPr lang="en-US" altLang="zh-CN" sz="2800">
                <a:solidFill>
                  <a:srgbClr val="1D5BA4"/>
                </a:solidFill>
              </a:rPr>
              <a:t>70:</a:t>
            </a:r>
            <a:endParaRPr lang="en-US" altLang="zh-CN" sz="2800">
              <a:solidFill>
                <a:srgbClr val="1D5BA4"/>
              </a:solidFill>
            </a:endParaRPr>
          </a:p>
          <a:p>
            <a:pPr indent="0" fontAlgn="auto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 sz="2800">
                <a:solidFill>
                  <a:srgbClr val="1D5BA4"/>
                </a:solidFill>
              </a:rPr>
              <a:t>    print("</a:t>
            </a:r>
            <a:r>
              <a:rPr lang="zh-CN" altLang="en-US" sz="2800">
                <a:solidFill>
                  <a:srgbClr val="1D5BA4"/>
                </a:solidFill>
              </a:rPr>
              <a:t>良好</a:t>
            </a:r>
            <a:r>
              <a:rPr lang="en-US" altLang="zh-CN" sz="2800">
                <a:solidFill>
                  <a:srgbClr val="1D5BA4"/>
                </a:solidFill>
              </a:rPr>
              <a:t>")</a:t>
            </a:r>
            <a:endParaRPr lang="en-US" altLang="zh-CN" sz="2800">
              <a:solidFill>
                <a:srgbClr val="1D5BA4"/>
              </a:solidFill>
            </a:endParaRPr>
          </a:p>
          <a:p>
            <a:pPr indent="0" fontAlgn="auto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 sz="2800" err="1">
                <a:solidFill>
                  <a:srgbClr val="1D5BA4"/>
                </a:solidFill>
              </a:rPr>
              <a:t>elif </a:t>
            </a:r>
            <a:r>
              <a:rPr lang="en-US" altLang="zh-CN" sz="2800" smtClean="0">
                <a:solidFill>
                  <a:srgbClr val="1D5BA4"/>
                </a:solidFill>
              </a:rPr>
              <a:t>s&gt;= </a:t>
            </a:r>
            <a:r>
              <a:rPr lang="en-US" altLang="zh-CN" sz="2800">
                <a:solidFill>
                  <a:srgbClr val="1D5BA4"/>
                </a:solidFill>
              </a:rPr>
              <a:t>60:</a:t>
            </a:r>
            <a:endParaRPr lang="en-US" altLang="zh-CN" sz="2800">
              <a:solidFill>
                <a:srgbClr val="1D5BA4"/>
              </a:solidFill>
            </a:endParaRPr>
          </a:p>
          <a:p>
            <a:pPr indent="0" fontAlgn="auto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 sz="2800">
                <a:solidFill>
                  <a:srgbClr val="1D5BA4"/>
                </a:solidFill>
              </a:rPr>
              <a:t>    print</a:t>
            </a:r>
            <a:r>
              <a:rPr lang="en-US" altLang="zh-CN" sz="2800" smtClean="0">
                <a:solidFill>
                  <a:srgbClr val="1D5BA4"/>
                </a:solidFill>
              </a:rPr>
              <a:t>(“</a:t>
            </a:r>
            <a:r>
              <a:rPr lang="zh-CN" altLang="en-US" sz="2800" smtClean="0">
                <a:solidFill>
                  <a:srgbClr val="1D5BA4"/>
                </a:solidFill>
              </a:rPr>
              <a:t>及格</a:t>
            </a:r>
            <a:r>
              <a:rPr lang="en-US" altLang="zh-CN" sz="2800">
                <a:solidFill>
                  <a:srgbClr val="1D5BA4"/>
                </a:solidFill>
              </a:rPr>
              <a:t>")</a:t>
            </a:r>
            <a:endParaRPr lang="en-US" altLang="zh-CN" sz="2800">
              <a:solidFill>
                <a:srgbClr val="1D5BA4"/>
              </a:solidFill>
            </a:endParaRPr>
          </a:p>
          <a:p>
            <a:pPr indent="0" fontAlgn="auto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 sz="2800">
                <a:solidFill>
                  <a:srgbClr val="1D5BA4"/>
                </a:solidFill>
              </a:rPr>
              <a:t>else:</a:t>
            </a:r>
            <a:endParaRPr lang="en-US" altLang="zh-CN" sz="2800">
              <a:solidFill>
                <a:srgbClr val="1D5BA4"/>
              </a:solidFill>
            </a:endParaRPr>
          </a:p>
          <a:p>
            <a:pPr indent="0" fontAlgn="auto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 sz="2800">
                <a:solidFill>
                  <a:srgbClr val="1D5BA4"/>
                </a:solidFill>
              </a:rPr>
              <a:t>    print</a:t>
            </a:r>
            <a:r>
              <a:rPr lang="en-US" altLang="zh-CN" sz="2800" smtClean="0">
                <a:solidFill>
                  <a:srgbClr val="1D5BA4"/>
                </a:solidFill>
              </a:rPr>
              <a:t>(“</a:t>
            </a:r>
            <a:r>
              <a:rPr lang="zh-CN" altLang="en-US" sz="2800" smtClean="0">
                <a:solidFill>
                  <a:srgbClr val="1D5BA4"/>
                </a:solidFill>
              </a:rPr>
              <a:t>不</a:t>
            </a:r>
            <a:r>
              <a:rPr lang="zh-CN" altLang="en-US" sz="2800">
                <a:solidFill>
                  <a:srgbClr val="1D5BA4"/>
                </a:solidFill>
              </a:rPr>
              <a:t>及</a:t>
            </a:r>
            <a:r>
              <a:rPr lang="zh-CN" altLang="en-US" sz="2800" smtClean="0">
                <a:solidFill>
                  <a:srgbClr val="1D5BA4"/>
                </a:solidFill>
              </a:rPr>
              <a:t>格</a:t>
            </a:r>
            <a:r>
              <a:rPr lang="en-US" altLang="zh-CN" sz="2800">
                <a:solidFill>
                  <a:srgbClr val="1D5BA4"/>
                </a:solidFill>
              </a:rPr>
              <a:t>")</a:t>
            </a:r>
            <a:endParaRPr lang="en-US" altLang="zh-CN" sz="2800">
              <a:solidFill>
                <a:srgbClr val="1D5BA4"/>
              </a:solidFill>
            </a:endParaRPr>
          </a:p>
        </p:txBody>
      </p:sp>
      <p:sp>
        <p:nvSpPr>
          <p:cNvPr id="2" name="TextBox 4"/>
          <p:cNvSpPr txBox="1"/>
          <p:nvPr>
            <p:custDataLst>
              <p:tags r:id="rId3"/>
            </p:custDataLst>
          </p:nvPr>
        </p:nvSpPr>
        <p:spPr>
          <a:xfrm>
            <a:off x="538540" y="314866"/>
            <a:ext cx="8569325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eaLnBrk="1" hangingPunct="1">
              <a:spcBef>
                <a:spcPct val="0"/>
              </a:spcBef>
              <a:buFont typeface="Wingdings" panose="05000000000000000000"/>
              <a:buChar char="Ø"/>
            </a:pPr>
            <a:r>
              <a:rPr lang="zh-CN" altLang="en-US" sz="4000" b="1">
                <a:solidFill>
                  <a:srgbClr val="1D5BA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试一试</a:t>
            </a:r>
            <a:endParaRPr lang="zh-CN" altLang="en-US" sz="4000" b="1">
              <a:solidFill>
                <a:srgbClr val="1D5BA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Text Box 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9751" y="484500"/>
            <a:ext cx="244792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>
              <a:spcBef>
                <a:spcPct val="50000"/>
              </a:spcBef>
              <a:buFont typeface="Wingdings" panose="05000000000000000000"/>
              <a:buChar char="u"/>
            </a:pPr>
            <a:r>
              <a:rPr lang="zh-CN" altLang="zh-CN" sz="3600" b="1">
                <a:solidFill>
                  <a:srgbClr val="385D8A"/>
                </a:solidFill>
              </a:rPr>
              <a:t>练一练</a:t>
            </a:r>
            <a:endParaRPr lang="zh-CN" altLang="zh-CN" sz="3600" b="1">
              <a:solidFill>
                <a:srgbClr val="385D8A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199515" y="1196975"/>
            <a:ext cx="986028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zh-CN" altLang="en-US" sz="3200" smtClean="0">
                <a:solidFill>
                  <a:srgbClr val="385D8A"/>
                </a:solidFill>
                <a:sym typeface="+mn-ea"/>
              </a:rPr>
              <a:t>（2）分别输入三个数，输出它们中的最大值。（用多分支的方法编程）</a:t>
            </a:r>
            <a:endParaRPr lang="en-US" altLang="zh-CN" sz="3200" smtClean="0">
              <a:solidFill>
                <a:srgbClr val="385D8A"/>
              </a:solidFill>
              <a:sym typeface="+mn-ea"/>
            </a:endParaRPr>
          </a:p>
        </p:txBody>
      </p:sp>
      <p:sp>
        <p:nvSpPr>
          <p:cNvPr id="2" name="TextBox 5"/>
          <p:cNvSpPr txBox="1"/>
          <p:nvPr>
            <p:custDataLst>
              <p:tags r:id="rId3"/>
            </p:custDataLst>
          </p:nvPr>
        </p:nvSpPr>
        <p:spPr>
          <a:xfrm>
            <a:off x="4583485" y="2132851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a=int(input("</a:t>
            </a:r>
            <a:r>
              <a:rPr lang="zh-CN" altLang="en-US" sz="2400"/>
              <a:t>输入</a:t>
            </a:r>
            <a:r>
              <a:rPr lang="en-US" altLang="zh-CN" sz="2400"/>
              <a:t>a</a:t>
            </a:r>
            <a:r>
              <a:rPr lang="zh-CN" altLang="en-US" sz="2400"/>
              <a:t>的值：</a:t>
            </a:r>
            <a:r>
              <a:rPr lang="en-US" altLang="zh-CN" sz="2400"/>
              <a:t>"))</a:t>
            </a:r>
            <a:endParaRPr lang="en-US" altLang="zh-CN" sz="2400"/>
          </a:p>
          <a:p>
            <a:r>
              <a:rPr lang="en-US" altLang="zh-CN" sz="2400"/>
              <a:t>b=int(input("</a:t>
            </a:r>
            <a:r>
              <a:rPr lang="zh-CN" altLang="en-US" sz="2400"/>
              <a:t>输入</a:t>
            </a:r>
            <a:r>
              <a:rPr lang="en-US" altLang="zh-CN" sz="2400"/>
              <a:t>b</a:t>
            </a:r>
            <a:r>
              <a:rPr lang="zh-CN" altLang="en-US" sz="2400"/>
              <a:t>的值：</a:t>
            </a:r>
            <a:r>
              <a:rPr lang="en-US" altLang="zh-CN" sz="2400"/>
              <a:t>"))</a:t>
            </a:r>
            <a:endParaRPr lang="en-US" altLang="zh-CN" sz="2400"/>
          </a:p>
          <a:p>
            <a:r>
              <a:rPr lang="en-US" altLang="zh-CN" sz="2400"/>
              <a:t>c=int(input("</a:t>
            </a:r>
            <a:r>
              <a:rPr lang="zh-CN" altLang="en-US" sz="2400"/>
              <a:t>输入</a:t>
            </a:r>
            <a:r>
              <a:rPr lang="en-US" altLang="zh-CN" sz="2400"/>
              <a:t>c</a:t>
            </a:r>
            <a:r>
              <a:rPr lang="zh-CN" altLang="en-US" sz="2400"/>
              <a:t>的值：</a:t>
            </a:r>
            <a:r>
              <a:rPr lang="en-US" altLang="zh-CN" sz="2400" smtClean="0"/>
              <a:t>"))</a:t>
            </a:r>
            <a:endParaRPr lang="en-US" altLang="zh-CN" sz="2400" smtClean="0"/>
          </a:p>
          <a:p>
            <a:endParaRPr lang="en-US" altLang="zh-CN" sz="2400"/>
          </a:p>
          <a:p>
            <a:endParaRPr lang="en-US" altLang="zh-CN" sz="2400"/>
          </a:p>
        </p:txBody>
      </p:sp>
      <p:sp>
        <p:nvSpPr>
          <p:cNvPr id="5" name="TextBox 6"/>
          <p:cNvSpPr txBox="1"/>
          <p:nvPr>
            <p:custDataLst>
              <p:tags r:id="rId4"/>
            </p:custDataLst>
          </p:nvPr>
        </p:nvSpPr>
        <p:spPr>
          <a:xfrm>
            <a:off x="4627245" y="3429000"/>
            <a:ext cx="3999230" cy="2734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zh-CN" sz="2800"/>
              <a:t>if </a:t>
            </a:r>
            <a:r>
              <a:rPr lang="en-US" altLang="zh-CN" sz="2800" smtClean="0"/>
              <a:t>a&gt;b and a&gt;c:</a:t>
            </a:r>
            <a:endParaRPr lang="en-US" altLang="zh-CN" sz="2800"/>
          </a:p>
          <a:p>
            <a:r>
              <a:rPr lang="en-US" altLang="zh-CN" sz="2800" smtClean="0"/>
              <a:t>    print(a</a:t>
            </a:r>
            <a:r>
              <a:rPr lang="en-US" altLang="zh-CN" sz="2800"/>
              <a:t>)</a:t>
            </a:r>
            <a:endParaRPr lang="en-US" altLang="zh-CN" sz="2800"/>
          </a:p>
          <a:p>
            <a:r>
              <a:rPr lang="en-US" altLang="zh-CN" sz="2800" err="1" smtClean="0"/>
              <a:t>elif b&gt;a and b&gt;c:</a:t>
            </a:r>
            <a:endParaRPr lang="en-US" altLang="zh-CN" sz="2800"/>
          </a:p>
          <a:p>
            <a:r>
              <a:rPr lang="en-US" altLang="zh-CN" sz="2800" smtClean="0"/>
              <a:t>    print(b)</a:t>
            </a:r>
            <a:endParaRPr lang="en-US" altLang="zh-CN" sz="2800" smtClean="0"/>
          </a:p>
          <a:p>
            <a:r>
              <a:rPr lang="en-US" altLang="zh-CN" sz="2800" smtClean="0"/>
              <a:t>else</a:t>
            </a:r>
            <a:r>
              <a:rPr lang="en-US" altLang="zh-CN" sz="2800"/>
              <a:t>:</a:t>
            </a:r>
            <a:endParaRPr lang="en-US" altLang="zh-CN" sz="2800"/>
          </a:p>
          <a:p>
            <a:r>
              <a:rPr lang="en-US" altLang="zh-CN" sz="2800"/>
              <a:t>    </a:t>
            </a:r>
            <a:r>
              <a:rPr lang="en-US" altLang="zh-CN" sz="2800" smtClean="0"/>
              <a:t>print(c</a:t>
            </a:r>
            <a:r>
              <a:rPr lang="en-US" altLang="zh-CN" sz="2800"/>
              <a:t>)</a:t>
            </a:r>
            <a:endParaRPr lang="en-US" altLang="zh-CN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96000" y="675456"/>
            <a:ext cx="6048672" cy="6858000"/>
          </a:xfrm>
          <a:prstGeom prst="rect">
            <a:avLst/>
          </a:prstGeom>
        </p:spPr>
      </p:pic>
      <p:grpSp>
        <p:nvGrpSpPr>
          <p:cNvPr id="4" name="组合 3"/>
          <p:cNvGrpSpPr/>
          <p:nvPr>
            <p:custDataLst>
              <p:tags r:id="rId3"/>
            </p:custDataLst>
          </p:nvPr>
        </p:nvGrpSpPr>
        <p:grpSpPr>
          <a:xfrm>
            <a:off x="1008622" y="620688"/>
            <a:ext cx="3863242" cy="5598859"/>
            <a:chOff x="1559496" y="764704"/>
            <a:chExt cx="3849496" cy="5578937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1559496" y="764704"/>
              <a:ext cx="3849496" cy="502785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1991544" y="3573016"/>
              <a:ext cx="2839740" cy="2770625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>
            <p:custDataLst>
              <p:tags r:id="rId8"/>
            </p:custDataLst>
          </p:nvPr>
        </p:nvSpPr>
        <p:spPr>
          <a:xfrm>
            <a:off x="5519936" y="4147690"/>
            <a:ext cx="6340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smtClean="0">
                <a:solidFill>
                  <a:srgbClr val="1D5BA4"/>
                </a:solidFill>
                <a:cs typeface="+mn-ea"/>
                <a:sym typeface="+mn-lt"/>
              </a:rPr>
              <a:t>演示完毕，谢谢观看！</a:t>
            </a:r>
            <a:endParaRPr lang="zh-CN" altLang="en-US" sz="4800">
              <a:solidFill>
                <a:srgbClr val="1D5BA4"/>
              </a:solidFill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 flipH="1">
            <a:off x="47328" y="675456"/>
            <a:ext cx="6408712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11"/>
            </p:custDataLst>
          </p:nvPr>
        </p:nvSpPr>
        <p:spPr>
          <a:xfrm>
            <a:off x="5665470" y="1844675"/>
            <a:ext cx="5229225" cy="18567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lstStyle/>
          <a:p>
            <a:pPr algn="ctr"/>
            <a:r>
              <a:rPr altLang="zh-CN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3.</a:t>
            </a:r>
            <a:r>
              <a:rPr lang="en-US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2.2</a:t>
            </a:r>
            <a:r>
              <a:rPr lang="zh-CN" altLang="en-US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分支</a:t>
            </a:r>
            <a:r>
              <a:rPr lang="zh-CN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结构</a:t>
            </a:r>
            <a:endParaRPr lang="zh-CN" altLang="en-US" sz="6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</a:t>
            </a:r>
            <a:r>
              <a:rPr lang="zh-CN" altLang="en-US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程序实现</a:t>
            </a:r>
            <a:endParaRPr lang="zh-CN" altLang="en-US" sz="6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sz="6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12" name="New picture"/>
          <p:cNvPicPr/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2166600" y="11303000"/>
            <a:ext cx="330200" cy="241300"/>
          </a:xfrm>
          <a:prstGeom prst="cub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402080" y="940435"/>
            <a:ext cx="7803515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4400" b="1" smtClean="0">
                <a:gradFill>
                  <a:gsLst>
                    <a:gs pos="0">
                      <a:srgbClr val="9464B3">
                        <a:lumMod val="50000"/>
                      </a:srgbClr>
                    </a:gs>
                    <a:gs pos="50000">
                      <a:srgbClr val="9464B3"/>
                    </a:gs>
                    <a:gs pos="100000">
                      <a:srgbClr val="9464B3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ea typeface="黑体" panose="02010609060101010101" charset="-122"/>
                <a:sym typeface="+mn-ea"/>
              </a:rPr>
              <a:t>思考一下：</a:t>
            </a:r>
            <a:endParaRPr lang="en-US" altLang="zh-CN" sz="4400" b="1" smtClean="0">
              <a:gradFill>
                <a:gsLst>
                  <a:gs pos="0">
                    <a:srgbClr val="9464B3">
                      <a:lumMod val="50000"/>
                    </a:srgbClr>
                  </a:gs>
                  <a:gs pos="50000">
                    <a:srgbClr val="9464B3"/>
                  </a:gs>
                  <a:gs pos="100000">
                    <a:srgbClr val="9464B3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ea typeface="黑体" panose="02010609060101010101" charset="-122"/>
              <a:sym typeface="+mn-ea"/>
            </a:endParaRPr>
          </a:p>
        </p:txBody>
      </p:sp>
      <p:sp>
        <p:nvSpPr>
          <p:cNvPr id="3" name="TextBox 1"/>
          <p:cNvSpPr txBox="1"/>
          <p:nvPr>
            <p:custDataLst>
              <p:tags r:id="rId2"/>
            </p:custDataLst>
          </p:nvPr>
        </p:nvSpPr>
        <p:spPr>
          <a:xfrm>
            <a:off x="1762125" y="1851660"/>
            <a:ext cx="78035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 panose="02010609060101010101" charset="-122"/>
                <a:sym typeface="+mn-ea"/>
              </a:rPr>
              <a:t>      </a:t>
            </a:r>
            <a:r>
              <a:rPr lang="zh-CN" altLang="en-US" sz="3200" b="1" cap="all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charset="-122"/>
                <a:sym typeface="+mn-ea"/>
              </a:rPr>
              <a:t>小</a:t>
            </a:r>
            <a:r>
              <a:rPr lang="zh-CN" altLang="en-US" sz="3200" b="1" cap="all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charset="-122"/>
                <a:sym typeface="+mn-ea"/>
              </a:rPr>
              <a:t>明后天想约小伙伴们去踢足球，如果天不下雨他们就去，如果天下雨，他们就不</a:t>
            </a:r>
            <a:r>
              <a:rPr lang="zh-CN" altLang="en-US" sz="3200" b="1" cap="all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charset="-122"/>
                <a:sym typeface="+mn-ea"/>
              </a:rPr>
              <a:t>去。这是属于什么控制结构呢？</a:t>
            </a:r>
            <a:endParaRPr lang="zh-CN" altLang="en-US" sz="3200" b="1" cap="all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黑体" panose="02010609060101010101" charset="-122"/>
              <a:sym typeface="+mn-ea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990" y="4784090"/>
            <a:ext cx="2278380" cy="176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2"/>
          <p:cNvSpPr txBox="1"/>
          <p:nvPr>
            <p:custDataLst>
              <p:tags r:id="rId5"/>
            </p:custDataLst>
          </p:nvPr>
        </p:nvSpPr>
        <p:spPr>
          <a:xfrm>
            <a:off x="3143250" y="3860800"/>
            <a:ext cx="3947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rgbClr val="FF0000"/>
                </a:solidFill>
              </a:rPr>
              <a:t>分支</a:t>
            </a:r>
            <a:r>
              <a:rPr lang="en-US" altLang="zh-CN" sz="3600" b="1" smtClean="0">
                <a:solidFill>
                  <a:srgbClr val="FF0000"/>
                </a:solidFill>
              </a:rPr>
              <a:t>/</a:t>
            </a:r>
            <a:r>
              <a:rPr lang="zh-CN" altLang="en-US" sz="3600" b="1" smtClean="0">
                <a:solidFill>
                  <a:srgbClr val="FF0000"/>
                </a:solidFill>
              </a:rPr>
              <a:t>选择结构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>
            <p:custDataLst>
              <p:tags r:id="rId1"/>
            </p:custDataLst>
          </p:nvPr>
        </p:nvGrpSpPr>
        <p:grpSpPr>
          <a:xfrm>
            <a:off x="2661258" y="1453096"/>
            <a:ext cx="5472608" cy="3924436"/>
            <a:chOff x="1943708" y="735546"/>
            <a:chExt cx="5472608" cy="3924436"/>
          </a:xfrm>
        </p:grpSpPr>
        <p:sp>
          <p:nvSpPr>
            <p:cNvPr id="24" name="圆角矩形 23"/>
            <p:cNvSpPr/>
            <p:nvPr>
              <p:custDataLst>
                <p:tags r:id="rId2"/>
              </p:custDataLst>
            </p:nvPr>
          </p:nvSpPr>
          <p:spPr>
            <a:xfrm>
              <a:off x="4067944" y="735546"/>
              <a:ext cx="1152128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开始</a:t>
              </a:r>
              <a:endParaRPr lang="zh-CN" altLang="en-US"/>
            </a:p>
          </p:txBody>
        </p:sp>
        <p:cxnSp>
          <p:nvCxnSpPr>
            <p:cNvPr id="26" name="直接箭头连接符 25"/>
            <p:cNvCxnSpPr>
              <a:stCxn id="24" idx="2"/>
            </p:cNvCxnSpPr>
            <p:nvPr>
              <p:custDataLst>
                <p:tags r:id="rId3"/>
              </p:custDataLst>
            </p:nvPr>
          </p:nvCxnSpPr>
          <p:spPr>
            <a:xfrm flipH="1">
              <a:off x="4644008" y="1239602"/>
              <a:ext cx="0" cy="3600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菱形 26"/>
            <p:cNvSpPr/>
            <p:nvPr>
              <p:custDataLst>
                <p:tags r:id="rId4"/>
              </p:custDataLst>
            </p:nvPr>
          </p:nvSpPr>
          <p:spPr>
            <a:xfrm>
              <a:off x="3455876" y="1599642"/>
              <a:ext cx="2376264" cy="100811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天下雨？</a:t>
              </a:r>
              <a:endParaRPr lang="zh-CN" altLang="en-US"/>
            </a:p>
          </p:txBody>
        </p:sp>
        <p:cxnSp>
          <p:nvCxnSpPr>
            <p:cNvPr id="29" name="直接连接符 28"/>
            <p:cNvCxnSpPr/>
            <p:nvPr>
              <p:custDataLst>
                <p:tags r:id="rId5"/>
              </p:custDataLst>
            </p:nvPr>
          </p:nvCxnSpPr>
          <p:spPr>
            <a:xfrm>
              <a:off x="5796136" y="2103698"/>
              <a:ext cx="9001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>
              <p:custDataLst>
                <p:tags r:id="rId6"/>
              </p:custDataLst>
            </p:nvPr>
          </p:nvCxnSpPr>
          <p:spPr>
            <a:xfrm flipH="1">
              <a:off x="6696236" y="2103698"/>
              <a:ext cx="0" cy="50405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>
              <p:custDataLst>
                <p:tags r:id="rId7"/>
              </p:custDataLst>
            </p:nvPr>
          </p:nvSpPr>
          <p:spPr>
            <a:xfrm>
              <a:off x="6048164" y="2607754"/>
              <a:ext cx="136815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去踢球</a:t>
              </a:r>
              <a:endParaRPr lang="zh-CN" altLang="en-US"/>
            </a:p>
          </p:txBody>
        </p:sp>
        <p:cxnSp>
          <p:nvCxnSpPr>
            <p:cNvPr id="34" name="直接连接符 33"/>
            <p:cNvCxnSpPr/>
            <p:nvPr>
              <p:custDataLst>
                <p:tags r:id="rId8"/>
              </p:custDataLst>
            </p:nvPr>
          </p:nvCxnSpPr>
          <p:spPr>
            <a:xfrm flipH="1">
              <a:off x="2591780" y="2103698"/>
              <a:ext cx="9001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>
              <p:custDataLst>
                <p:tags r:id="rId9"/>
              </p:custDataLst>
            </p:nvPr>
          </p:nvCxnSpPr>
          <p:spPr>
            <a:xfrm flipH="1">
              <a:off x="2591780" y="2103698"/>
              <a:ext cx="0" cy="50405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>
              <p:custDataLst>
                <p:tags r:id="rId10"/>
              </p:custDataLst>
            </p:nvPr>
          </p:nvSpPr>
          <p:spPr>
            <a:xfrm>
              <a:off x="1943708" y="2607754"/>
              <a:ext cx="136815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不去踢球</a:t>
              </a:r>
              <a:endParaRPr lang="zh-CN" altLang="en-US"/>
            </a:p>
          </p:txBody>
        </p:sp>
        <p:sp>
          <p:nvSpPr>
            <p:cNvPr id="41" name="TextBox 40"/>
            <p:cNvSpPr txBox="1"/>
            <p:nvPr>
              <p:custDataLst>
                <p:tags r:id="rId11"/>
              </p:custDataLst>
            </p:nvPr>
          </p:nvSpPr>
          <p:spPr>
            <a:xfrm>
              <a:off x="3131840" y="173436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Y</a:t>
              </a:r>
              <a:endParaRPr lang="zh-CN" altLang="en-US"/>
            </a:p>
          </p:txBody>
        </p:sp>
        <p:sp>
          <p:nvSpPr>
            <p:cNvPr id="42" name="TextBox 41"/>
            <p:cNvSpPr txBox="1"/>
            <p:nvPr>
              <p:custDataLst>
                <p:tags r:id="rId12"/>
              </p:custDataLst>
            </p:nvPr>
          </p:nvSpPr>
          <p:spPr>
            <a:xfrm>
              <a:off x="5832140" y="173842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N</a:t>
              </a:r>
              <a:endParaRPr lang="zh-CN" altLang="en-US"/>
            </a:p>
          </p:txBody>
        </p:sp>
        <p:cxnSp>
          <p:nvCxnSpPr>
            <p:cNvPr id="44" name="直接连接符 43"/>
            <p:cNvCxnSpPr>
              <a:stCxn id="36" idx="2"/>
            </p:cNvCxnSpPr>
            <p:nvPr>
              <p:custDataLst>
                <p:tags r:id="rId13"/>
              </p:custDataLst>
            </p:nvPr>
          </p:nvCxnSpPr>
          <p:spPr>
            <a:xfrm flipH="1">
              <a:off x="2627784" y="3111810"/>
              <a:ext cx="0" cy="43204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14"/>
              </p:custDataLst>
            </p:nvPr>
          </p:nvCxnSpPr>
          <p:spPr>
            <a:xfrm flipH="1">
              <a:off x="6732240" y="3111810"/>
              <a:ext cx="0" cy="43204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右大括号 46"/>
            <p:cNvSpPr/>
            <p:nvPr>
              <p:custDataLst>
                <p:tags r:id="rId15"/>
              </p:custDataLst>
            </p:nvPr>
          </p:nvSpPr>
          <p:spPr>
            <a:xfrm rot="5400000">
              <a:off x="4463988" y="1707657"/>
              <a:ext cx="432047" cy="4104456"/>
            </a:xfrm>
            <a:prstGeom prst="rightBrace">
              <a:avLst>
                <a:gd name="adj1" fmla="val 8333"/>
                <a:gd name="adj2" fmla="val 5002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圆角矩形 47"/>
            <p:cNvSpPr/>
            <p:nvPr>
              <p:custDataLst>
                <p:tags r:id="rId16"/>
              </p:custDataLst>
            </p:nvPr>
          </p:nvSpPr>
          <p:spPr>
            <a:xfrm>
              <a:off x="4123379" y="4155926"/>
              <a:ext cx="1152128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结束</a:t>
              </a:r>
              <a:endParaRPr lang="en-US" altLang="zh-CN" smtClean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8"/>
          <p:cNvSpPr txBox="1"/>
          <p:nvPr>
            <p:custDataLst>
              <p:tags r:id="rId1"/>
            </p:custDataLst>
          </p:nvPr>
        </p:nvSpPr>
        <p:spPr>
          <a:xfrm>
            <a:off x="551815" y="2060575"/>
            <a:ext cx="3667125" cy="1637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t">
            <a:noAutofit/>
          </a:bodyPr>
          <a:lstStyle/>
          <a:p>
            <a:r>
              <a:rPr lang="zh-CN" altLang="en-US" sz="2500" b="1" smtClean="0">
                <a:solidFill>
                  <a:srgbClr val="1D5BA4"/>
                </a:solidFill>
                <a:latin typeface="+mn-ea"/>
                <a:sym typeface="+mn-ea"/>
              </a:rPr>
              <a:t>单分支</a:t>
            </a:r>
            <a:r>
              <a:rPr lang="en-US" altLang="zh-CN" sz="2500" b="1" smtClean="0">
                <a:solidFill>
                  <a:srgbClr val="1D5BA4"/>
                </a:solidFill>
                <a:latin typeface="+mn-ea"/>
                <a:sym typeface="+mn-ea"/>
              </a:rPr>
              <a:t>if </a:t>
            </a:r>
            <a:r>
              <a:rPr lang="zh-CN" altLang="en-US" sz="2500" b="1" smtClean="0">
                <a:solidFill>
                  <a:srgbClr val="1D5BA4"/>
                </a:solidFill>
                <a:latin typeface="+mn-ea"/>
                <a:sym typeface="+mn-ea"/>
              </a:rPr>
              <a:t>条件语句格式</a:t>
            </a:r>
            <a:endParaRPr lang="zh-CN" altLang="en-US" sz="2500" b="1" smtClean="0">
              <a:solidFill>
                <a:srgbClr val="1D5BA4"/>
              </a:solidFill>
              <a:latin typeface="+mn-ea"/>
              <a:sym typeface="+mn-ea"/>
            </a:endParaRPr>
          </a:p>
          <a:p>
            <a:endParaRPr lang="zh-CN" altLang="en-US" sz="2500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500" b="1" smtClean="0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If&lt;</a:t>
            </a:r>
            <a:r>
              <a:rPr lang="zh-CN" altLang="en-US" sz="2500" b="1" smtClean="0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条件表达式</a:t>
            </a:r>
            <a:r>
              <a:rPr lang="en-US" altLang="zh-CN" sz="2500" b="1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&gt;</a:t>
            </a:r>
            <a:r>
              <a:rPr lang="zh-CN" altLang="en-US" sz="2500" b="1" smtClean="0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：</a:t>
            </a:r>
            <a:endParaRPr lang="en-US" altLang="zh-CN" sz="2500" b="1" smtClean="0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320040" lvl="1" indent="0">
              <a:buNone/>
            </a:pPr>
            <a:r>
              <a:rPr lang="en-US" altLang="zh-CN" sz="2500" b="1" smtClean="0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&lt;</a:t>
            </a:r>
            <a:r>
              <a:rPr lang="zh-CN" altLang="en-US" sz="2500" b="1" smtClean="0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语句</a:t>
            </a:r>
            <a:r>
              <a:rPr lang="en-US" altLang="zh-CN" sz="2500" b="1" smtClean="0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A&gt;</a:t>
            </a:r>
            <a:endParaRPr lang="en-US" altLang="zh-CN" sz="2500" b="1" smtClean="0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endParaRPr lang="en-US" altLang="zh-CN" sz="2500" b="1" smtClean="0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62890" y="261362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pPr marL="457200" indent="-457200" algn="l">
              <a:buFont typeface="Wingdings" panose="05000000000000000000"/>
              <a:buChar char="l"/>
            </a:pPr>
            <a:r>
              <a:rPr lang="zh-CN" altLang="en-US" sz="3500">
                <a:solidFill>
                  <a:srgbClr val="1D5BA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姚体" panose="02010601030101010101" charset="-122"/>
                <a:ea typeface="方正姚体" panose="02010601030101010101" charset="-122"/>
              </a:rPr>
              <a:t>分支结构的程序实现</a:t>
            </a:r>
            <a:endParaRPr lang="zh-CN" altLang="en-US" sz="3500">
              <a:solidFill>
                <a:srgbClr val="1D5BA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13" name="テキスト ボックス 8"/>
          <p:cNvSpPr txBox="1"/>
          <p:nvPr>
            <p:custDataLst>
              <p:tags r:id="rId3"/>
            </p:custDataLst>
          </p:nvPr>
        </p:nvSpPr>
        <p:spPr>
          <a:xfrm>
            <a:off x="4656137" y="3140581"/>
            <a:ext cx="7273423" cy="206210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a </a:t>
            </a:r>
            <a:r>
              <a:rPr lang="en-US" altLang="zh-CN" sz="320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= </a:t>
            </a:r>
            <a:r>
              <a:rPr lang="en-US" altLang="zh-CN" sz="3200" err="1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int(input(‘</a:t>
            </a:r>
            <a:r>
              <a:rPr lang="zh-CN" altLang="en-US" sz="32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输入成绩：</a:t>
            </a:r>
            <a:r>
              <a:rPr lang="en-US" altLang="zh-CN" sz="32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’)</a:t>
            </a:r>
            <a:r>
              <a:rPr lang="zh-CN" altLang="en-US" sz="32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）</a:t>
            </a:r>
            <a:endParaRPr lang="en-US" altLang="zh-CN" sz="3200">
              <a:solidFill>
                <a:srgbClr val="1D5BA4"/>
              </a:solidFill>
              <a:latin typeface="Constantia" panose="02030602050306030303" charset="0"/>
              <a:ea typeface="+mn-ea"/>
            </a:endParaRPr>
          </a:p>
          <a:p>
            <a:r>
              <a:rPr lang="en-US" altLang="zh-CN" sz="320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if </a:t>
            </a:r>
            <a:r>
              <a:rPr lang="en-US" altLang="zh-CN" sz="32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a &lt;60:</a:t>
            </a:r>
            <a:endParaRPr lang="en-US" altLang="zh-CN" sz="3200">
              <a:solidFill>
                <a:srgbClr val="1D5BA4"/>
              </a:solidFill>
              <a:latin typeface="Constantia" panose="02030602050306030303" charset="0"/>
              <a:ea typeface="+mn-ea"/>
            </a:endParaRPr>
          </a:p>
          <a:p>
            <a:r>
              <a:rPr lang="en-US" altLang="zh-CN" sz="320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    print</a:t>
            </a:r>
            <a:r>
              <a:rPr lang="en-US" altLang="zh-CN" sz="32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(“</a:t>
            </a:r>
            <a:r>
              <a:rPr lang="zh-CN" altLang="en-US" sz="3200" smtClean="0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你没及格，还要继续努力哦”</a:t>
            </a:r>
            <a:r>
              <a:rPr lang="en-US" altLang="zh-CN" sz="32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)</a:t>
            </a:r>
            <a:endParaRPr lang="en-US" altLang="zh-CN" sz="3200">
              <a:solidFill>
                <a:srgbClr val="1D5BA4"/>
              </a:solidFill>
              <a:latin typeface="Constantia" panose="02030602050306030303" charset="0"/>
              <a:ea typeface="+mn-ea"/>
            </a:endParaRPr>
          </a:p>
          <a:p>
            <a:endParaRPr lang="en-US" altLang="zh-CN" sz="3200">
              <a:solidFill>
                <a:srgbClr val="1D5BA4"/>
              </a:solidFill>
              <a:latin typeface="Constantia" panose="02030602050306030303" charset="0"/>
              <a:ea typeface="+mn-ea"/>
            </a:endParaRPr>
          </a:p>
        </p:txBody>
      </p:sp>
      <p:sp>
        <p:nvSpPr>
          <p:cNvPr id="14" name="テキスト ボックス 8"/>
          <p:cNvSpPr txBox="1"/>
          <p:nvPr>
            <p:custDataLst>
              <p:tags r:id="rId4"/>
            </p:custDataLst>
          </p:nvPr>
        </p:nvSpPr>
        <p:spPr>
          <a:xfrm>
            <a:off x="4710747" y="1259711"/>
            <a:ext cx="7273423" cy="15119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 fontAlgn="auto">
              <a:spcAft>
                <a:spcPts val="1000"/>
              </a:spcAft>
            </a:pPr>
            <a:r>
              <a:rPr lang="zh-CN" sz="28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请编写程序实现以下功能：</a:t>
            </a:r>
            <a:endParaRPr lang="zh-CN" sz="2800" smtClean="0">
              <a:solidFill>
                <a:srgbClr val="1D5BA4"/>
              </a:solidFill>
              <a:latin typeface="Constantia" panose="02030602050306030303" charset="0"/>
              <a:ea typeface="+mn-ea"/>
            </a:endParaRPr>
          </a:p>
          <a:p>
            <a:r>
              <a:rPr lang="en-US" altLang="zh-CN" sz="280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        </a:t>
            </a:r>
            <a:r>
              <a:rPr lang="zh-CN" sz="280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输入一个数，当数的值大于</a:t>
            </a:r>
            <a:r>
              <a:rPr lang="en-US" altLang="zh-CN" sz="280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60</a:t>
            </a:r>
            <a:r>
              <a:rPr lang="zh-CN" altLang="en-US" sz="280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，输出</a:t>
            </a:r>
            <a:r>
              <a:rPr lang="en-US" altLang="zh-CN" sz="2800" smtClean="0">
                <a:solidFill>
                  <a:srgbClr val="1D5BA4"/>
                </a:solidFill>
                <a:latin typeface="Constantia" panose="02030602050306030303" charset="0"/>
                <a:sym typeface="+mn-ea"/>
              </a:rPr>
              <a:t>“</a:t>
            </a:r>
            <a:r>
              <a:rPr lang="zh-CN" altLang="en-US" sz="2800" smtClean="0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你没及格，还要继续努力哦”</a:t>
            </a:r>
            <a:endParaRPr lang="zh-CN" altLang="en-US" sz="2800" smtClean="0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8"/>
          <p:cNvSpPr txBox="1"/>
          <p:nvPr>
            <p:custDataLst>
              <p:tags r:id="rId1"/>
            </p:custDataLst>
          </p:nvPr>
        </p:nvSpPr>
        <p:spPr>
          <a:xfrm>
            <a:off x="551815" y="2060575"/>
            <a:ext cx="3667125" cy="2418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t">
            <a:noAutofit/>
          </a:bodyPr>
          <a:lstStyle/>
          <a:p>
            <a:r>
              <a:rPr lang="zh-CN" altLang="en-US" sz="2500" b="1" smtClean="0">
                <a:solidFill>
                  <a:srgbClr val="1D5BA4"/>
                </a:solidFill>
                <a:latin typeface="+mn-ea"/>
                <a:sym typeface="+mn-ea"/>
              </a:rPr>
              <a:t>双分支</a:t>
            </a:r>
            <a:r>
              <a:rPr lang="en-US" altLang="zh-CN" sz="2500" b="1" smtClean="0">
                <a:solidFill>
                  <a:srgbClr val="1D5BA4"/>
                </a:solidFill>
                <a:latin typeface="+mn-ea"/>
                <a:sym typeface="+mn-ea"/>
              </a:rPr>
              <a:t>if </a:t>
            </a:r>
            <a:r>
              <a:rPr lang="zh-CN" altLang="en-US" sz="2500" b="1" smtClean="0">
                <a:solidFill>
                  <a:srgbClr val="1D5BA4"/>
                </a:solidFill>
                <a:latin typeface="+mn-ea"/>
                <a:sym typeface="+mn-ea"/>
              </a:rPr>
              <a:t>条件语句格式</a:t>
            </a:r>
            <a:endParaRPr lang="zh-CN" altLang="en-US" sz="2500" b="1" smtClean="0">
              <a:solidFill>
                <a:srgbClr val="1D5BA4"/>
              </a:solidFill>
              <a:latin typeface="+mn-ea"/>
              <a:sym typeface="+mn-ea"/>
            </a:endParaRPr>
          </a:p>
          <a:p>
            <a:endParaRPr lang="zh-CN" altLang="en-US" sz="2500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buNone/>
            </a:pPr>
            <a:r>
              <a:rPr sz="2500" b="1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If&lt;条件表达式&gt;</a:t>
            </a:r>
            <a:r>
              <a:rPr sz="25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:</a:t>
            </a:r>
            <a:endParaRPr sz="2500" b="1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500" b="1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    </a:t>
            </a:r>
            <a:r>
              <a:rPr sz="2500" b="1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&lt;语句A&gt;</a:t>
            </a:r>
            <a:endParaRPr sz="2500" b="1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0" indent="0">
              <a:buNone/>
            </a:pPr>
            <a:r>
              <a:rPr sz="2500" b="1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else</a:t>
            </a:r>
            <a:r>
              <a:rPr sz="25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:</a:t>
            </a:r>
            <a:endParaRPr sz="2500" b="1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500" b="1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    </a:t>
            </a:r>
            <a:r>
              <a:rPr sz="2500" b="1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&lt;语句B&gt;</a:t>
            </a:r>
            <a:endParaRPr sz="2500" b="1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endParaRPr lang="en-US" altLang="zh-CN" sz="2500" b="1" smtClean="0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62890" y="261362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pPr marL="457200" indent="-457200" algn="l">
              <a:buFont typeface="Wingdings" panose="05000000000000000000"/>
              <a:buChar char="l"/>
            </a:pPr>
            <a:r>
              <a:rPr lang="zh-CN" altLang="en-US" sz="3500">
                <a:solidFill>
                  <a:srgbClr val="1D5BA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姚体" panose="02010601030101010101" charset="-122"/>
                <a:ea typeface="方正姚体" panose="02010601030101010101" charset="-122"/>
              </a:rPr>
              <a:t>分支结构的程序实现</a:t>
            </a:r>
            <a:endParaRPr lang="zh-CN" altLang="en-US" sz="3500">
              <a:solidFill>
                <a:srgbClr val="1D5BA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13" name="テキスト ボックス 8"/>
          <p:cNvSpPr txBox="1"/>
          <p:nvPr>
            <p:custDataLst>
              <p:tags r:id="rId3"/>
            </p:custDataLst>
          </p:nvPr>
        </p:nvSpPr>
        <p:spPr>
          <a:xfrm>
            <a:off x="5231765" y="3140710"/>
            <a:ext cx="579882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sz="3200">
                <a:solidFill>
                  <a:srgbClr val="FF0000"/>
                </a:solidFill>
                <a:latin typeface="Constantia" panose="02030602050306030303" charset="0"/>
                <a:ea typeface="+mn-ea"/>
              </a:rPr>
              <a:t>a = int(input(‘输入分数：’)）</a:t>
            </a:r>
            <a:endParaRPr sz="3200">
              <a:solidFill>
                <a:srgbClr val="FF0000"/>
              </a:solidFill>
              <a:latin typeface="Constantia" panose="02030602050306030303" charset="0"/>
              <a:ea typeface="+mn-ea"/>
            </a:endParaRPr>
          </a:p>
          <a:p>
            <a:r>
              <a:rPr sz="3200">
                <a:solidFill>
                  <a:srgbClr val="FF0000"/>
                </a:solidFill>
                <a:latin typeface="Constantia" panose="02030602050306030303" charset="0"/>
                <a:ea typeface="+mn-ea"/>
              </a:rPr>
              <a:t>if a &lt;60 :</a:t>
            </a:r>
            <a:endParaRPr sz="3200">
              <a:solidFill>
                <a:srgbClr val="FF0000"/>
              </a:solidFill>
              <a:latin typeface="Constantia" panose="02030602050306030303" charset="0"/>
              <a:ea typeface="+mn-ea"/>
            </a:endParaRPr>
          </a:p>
          <a:p>
            <a:r>
              <a:rPr sz="3200">
                <a:solidFill>
                  <a:srgbClr val="FF0000"/>
                </a:solidFill>
                <a:latin typeface="Constantia" panose="02030602050306030303" charset="0"/>
                <a:ea typeface="+mn-ea"/>
              </a:rPr>
              <a:t>   </a:t>
            </a:r>
            <a:r>
              <a:rPr lang="en-US" sz="3200">
                <a:solidFill>
                  <a:srgbClr val="FF0000"/>
                </a:solidFill>
                <a:latin typeface="Constantia" panose="02030602050306030303" charset="0"/>
                <a:ea typeface="+mn-ea"/>
              </a:rPr>
              <a:t>  </a:t>
            </a:r>
            <a:r>
              <a:rPr sz="3200">
                <a:solidFill>
                  <a:srgbClr val="FF0000"/>
                </a:solidFill>
                <a:latin typeface="Constantia" panose="02030602050306030303" charset="0"/>
                <a:ea typeface="+mn-ea"/>
              </a:rPr>
              <a:t> print(“你没及格！ ")</a:t>
            </a:r>
            <a:endParaRPr sz="3200">
              <a:solidFill>
                <a:srgbClr val="FF0000"/>
              </a:solidFill>
              <a:latin typeface="Constantia" panose="02030602050306030303" charset="0"/>
              <a:ea typeface="+mn-ea"/>
            </a:endParaRPr>
          </a:p>
          <a:p>
            <a:r>
              <a:rPr sz="3200">
                <a:solidFill>
                  <a:srgbClr val="FF0000"/>
                </a:solidFill>
                <a:latin typeface="Constantia" panose="02030602050306030303" charset="0"/>
                <a:ea typeface="+mn-ea"/>
              </a:rPr>
              <a:t>else:</a:t>
            </a:r>
            <a:endParaRPr sz="3200">
              <a:solidFill>
                <a:srgbClr val="FF0000"/>
              </a:solidFill>
              <a:latin typeface="Constantia" panose="02030602050306030303" charset="0"/>
              <a:ea typeface="+mn-ea"/>
            </a:endParaRPr>
          </a:p>
          <a:p>
            <a:r>
              <a:rPr sz="3200">
                <a:solidFill>
                  <a:srgbClr val="FF0000"/>
                </a:solidFill>
                <a:latin typeface="Constantia" panose="02030602050306030303" charset="0"/>
                <a:ea typeface="+mn-ea"/>
              </a:rPr>
              <a:t>   </a:t>
            </a:r>
            <a:r>
              <a:rPr lang="en-US" sz="3200">
                <a:solidFill>
                  <a:srgbClr val="FF0000"/>
                </a:solidFill>
                <a:latin typeface="Constantia" panose="02030602050306030303" charset="0"/>
                <a:ea typeface="+mn-ea"/>
              </a:rPr>
              <a:t>  </a:t>
            </a:r>
            <a:r>
              <a:rPr sz="3200">
                <a:solidFill>
                  <a:srgbClr val="FF0000"/>
                </a:solidFill>
                <a:latin typeface="Constantia" panose="02030602050306030303" charset="0"/>
                <a:ea typeface="+mn-ea"/>
              </a:rPr>
              <a:t> print(“你及格了哟！")</a:t>
            </a:r>
            <a:endParaRPr sz="3200">
              <a:solidFill>
                <a:srgbClr val="FF0000"/>
              </a:solidFill>
              <a:latin typeface="Constantia" panose="02030602050306030303" charset="0"/>
              <a:ea typeface="+mn-ea"/>
            </a:endParaRPr>
          </a:p>
        </p:txBody>
      </p:sp>
      <p:sp>
        <p:nvSpPr>
          <p:cNvPr id="14" name="テキスト ボックス 8"/>
          <p:cNvSpPr txBox="1"/>
          <p:nvPr>
            <p:custDataLst>
              <p:tags r:id="rId4"/>
            </p:custDataLst>
          </p:nvPr>
        </p:nvSpPr>
        <p:spPr>
          <a:xfrm>
            <a:off x="4710747" y="1259711"/>
            <a:ext cx="7273423" cy="15119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 fontAlgn="auto">
              <a:spcAft>
                <a:spcPts val="1000"/>
              </a:spcAft>
            </a:pPr>
            <a:r>
              <a:rPr lang="zh-CN" sz="28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请编写程序实现以下功能：</a:t>
            </a:r>
            <a:endParaRPr lang="zh-CN" sz="2800" smtClean="0">
              <a:solidFill>
                <a:srgbClr val="1D5BA4"/>
              </a:solidFill>
              <a:latin typeface="Constantia" panose="02030602050306030303" charset="0"/>
              <a:ea typeface="+mn-ea"/>
            </a:endParaRPr>
          </a:p>
          <a:p>
            <a:r>
              <a:rPr lang="en-US" altLang="zh-CN" sz="280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        </a:t>
            </a:r>
            <a:r>
              <a:rPr lang="zh-CN" sz="280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输入一个数，当数的值小于</a:t>
            </a:r>
            <a:r>
              <a:rPr lang="en-US" altLang="zh-CN" sz="280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60</a:t>
            </a:r>
            <a:r>
              <a:rPr lang="zh-CN" altLang="en-US" sz="280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，输出</a:t>
            </a:r>
            <a:r>
              <a:rPr lang="en-US" altLang="zh-CN" sz="2800" smtClean="0">
                <a:solidFill>
                  <a:srgbClr val="1D5BA4"/>
                </a:solidFill>
                <a:latin typeface="Constantia" panose="02030602050306030303" charset="0"/>
                <a:sym typeface="+mn-ea"/>
              </a:rPr>
              <a:t>“</a:t>
            </a:r>
            <a:r>
              <a:rPr lang="zh-CN" altLang="en-US" sz="2800" smtClean="0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你没及格！”，否则输出</a:t>
            </a:r>
            <a:r>
              <a:rPr lang="en-US" altLang="zh-CN" sz="2800" smtClean="0">
                <a:solidFill>
                  <a:srgbClr val="1D5BA4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“你及格了哟！"</a:t>
            </a:r>
            <a:endParaRPr lang="en-US" altLang="zh-CN" sz="2800" smtClean="0">
              <a:solidFill>
                <a:srgbClr val="1D5BA4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7" name="テキスト ボックス 8"/>
          <p:cNvSpPr txBox="1"/>
          <p:nvPr>
            <p:custDataLst>
              <p:tags r:id="rId5"/>
            </p:custDataLst>
          </p:nvPr>
        </p:nvSpPr>
        <p:spPr>
          <a:xfrm>
            <a:off x="707390" y="5876925"/>
            <a:ext cx="10098405" cy="4756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t">
            <a:spAutoFit/>
          </a:bodyPr>
          <a:lstStyle/>
          <a:p>
            <a:r>
              <a:rPr lang="zh-CN" altLang="en-US" sz="2500">
                <a:solidFill>
                  <a:srgbClr val="1D5BA4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同一个</a:t>
            </a:r>
            <a:r>
              <a:rPr lang="en-US" altLang="zh-CN" sz="2500">
                <a:solidFill>
                  <a:srgbClr val="1D5BA4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if </a:t>
            </a:r>
            <a:r>
              <a:rPr lang="zh-CN" altLang="en-US" sz="2500">
                <a:solidFill>
                  <a:srgbClr val="1D5BA4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语句中，</a:t>
            </a:r>
            <a:r>
              <a:rPr lang="en-US" altLang="zh-CN" sz="2500">
                <a:solidFill>
                  <a:srgbClr val="1D5BA4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if</a:t>
            </a:r>
            <a:r>
              <a:rPr lang="zh-CN" altLang="en-US" sz="2500">
                <a:solidFill>
                  <a:srgbClr val="1D5BA4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、</a:t>
            </a:r>
            <a:r>
              <a:rPr lang="en-US" altLang="zh-CN" sz="2500">
                <a:solidFill>
                  <a:srgbClr val="1D5BA4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else</a:t>
            </a:r>
            <a:r>
              <a:rPr lang="zh-CN" altLang="en-US" sz="2500">
                <a:solidFill>
                  <a:srgbClr val="1D5BA4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下方的语句块必须采用</a:t>
            </a:r>
            <a:r>
              <a:rPr lang="zh-CN" altLang="en-US" sz="2500" b="1">
                <a:solidFill>
                  <a:srgbClr val="FF0000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相同的缩进</a:t>
            </a:r>
            <a:r>
              <a:rPr lang="zh-CN" altLang="en-US" sz="2500">
                <a:solidFill>
                  <a:srgbClr val="1D5BA4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来标识。</a:t>
            </a:r>
            <a:endParaRPr lang="zh-CN" altLang="en-US" sz="2500">
              <a:solidFill>
                <a:srgbClr val="1D5BA4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8"/>
          <p:cNvSpPr txBox="1"/>
          <p:nvPr>
            <p:custDataLst>
              <p:tags r:id="rId1"/>
            </p:custDataLst>
          </p:nvPr>
        </p:nvSpPr>
        <p:spPr>
          <a:xfrm>
            <a:off x="767080" y="1484630"/>
            <a:ext cx="579882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sz="320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a = int(input(‘输入分数：’)）</a:t>
            </a:r>
            <a:endParaRPr sz="3200">
              <a:solidFill>
                <a:srgbClr val="1D5BA4"/>
              </a:solidFill>
              <a:latin typeface="Constantia" panose="02030602050306030303" charset="0"/>
              <a:ea typeface="+mn-ea"/>
            </a:endParaRPr>
          </a:p>
          <a:p>
            <a:r>
              <a:rPr sz="320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if a &lt;60 :</a:t>
            </a:r>
            <a:endParaRPr sz="3200">
              <a:solidFill>
                <a:srgbClr val="1D5BA4"/>
              </a:solidFill>
              <a:latin typeface="Constantia" panose="02030602050306030303" charset="0"/>
              <a:ea typeface="+mn-ea"/>
            </a:endParaRPr>
          </a:p>
          <a:p>
            <a:r>
              <a:rPr sz="320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   </a:t>
            </a:r>
            <a:r>
              <a:rPr lang="en-US" sz="320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  </a:t>
            </a:r>
            <a:r>
              <a:rPr sz="320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 print(“你没及格！ ")</a:t>
            </a:r>
            <a:endParaRPr sz="3200">
              <a:solidFill>
                <a:srgbClr val="1D5BA4"/>
              </a:solidFill>
              <a:latin typeface="Constantia" panose="02030602050306030303" charset="0"/>
              <a:ea typeface="+mn-ea"/>
            </a:endParaRPr>
          </a:p>
          <a:p>
            <a:r>
              <a:rPr sz="320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else:</a:t>
            </a:r>
            <a:endParaRPr sz="3200">
              <a:solidFill>
                <a:srgbClr val="1D5BA4"/>
              </a:solidFill>
              <a:latin typeface="Constantia" panose="02030602050306030303" charset="0"/>
              <a:ea typeface="+mn-ea"/>
            </a:endParaRPr>
          </a:p>
          <a:p>
            <a:r>
              <a:rPr sz="320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   </a:t>
            </a:r>
            <a:r>
              <a:rPr lang="en-US" sz="320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  </a:t>
            </a:r>
            <a:r>
              <a:rPr sz="320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 print(“你及格了哟！")</a:t>
            </a:r>
            <a:endParaRPr sz="3200">
              <a:solidFill>
                <a:srgbClr val="1D5BA4"/>
              </a:solidFill>
              <a:latin typeface="Constantia" panose="02030602050306030303" charset="0"/>
              <a:ea typeface="+mn-ea"/>
            </a:endParaRPr>
          </a:p>
          <a:p>
            <a:r>
              <a:rPr lang="en-US" sz="320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     </a:t>
            </a:r>
            <a:r>
              <a:rPr lang="en-US" sz="3200">
                <a:solidFill>
                  <a:srgbClr val="FF0000"/>
                </a:solidFill>
                <a:latin typeface="Constantia" panose="02030602050306030303" charset="0"/>
                <a:ea typeface="+mn-ea"/>
              </a:rPr>
              <a:t> </a:t>
            </a:r>
            <a:r>
              <a:rPr sz="3200">
                <a:solidFill>
                  <a:srgbClr val="FF0000"/>
                </a:solidFill>
                <a:latin typeface="Constantia" panose="02030602050306030303" charset="0"/>
                <a:sym typeface="+mn-ea"/>
              </a:rPr>
              <a:t>print(“</a:t>
            </a:r>
            <a:r>
              <a:rPr lang="zh-CN" sz="3200">
                <a:solidFill>
                  <a:srgbClr val="FF0000"/>
                </a:solidFill>
                <a:latin typeface="Constantia" panose="02030602050306030303" charset="0"/>
                <a:sym typeface="+mn-ea"/>
              </a:rPr>
              <a:t>真棒！</a:t>
            </a:r>
            <a:r>
              <a:rPr sz="3200">
                <a:solidFill>
                  <a:srgbClr val="FF0000"/>
                </a:solidFill>
                <a:latin typeface="Constantia" panose="02030602050306030303" charset="0"/>
                <a:sym typeface="+mn-ea"/>
              </a:rPr>
              <a:t>")</a:t>
            </a:r>
            <a:endParaRPr lang="en-US" sz="3200">
              <a:solidFill>
                <a:srgbClr val="FF0000"/>
              </a:solidFill>
              <a:latin typeface="Constantia" panose="02030602050306030303" charset="0"/>
              <a:ea typeface="+mn-ea"/>
              <a:sym typeface="+mn-ea"/>
            </a:endParaRPr>
          </a:p>
        </p:txBody>
      </p:sp>
      <p:sp>
        <p:nvSpPr>
          <p:cNvPr id="7" name="テキスト ボックス 8"/>
          <p:cNvSpPr txBox="1"/>
          <p:nvPr>
            <p:custDataLst>
              <p:tags r:id="rId2"/>
            </p:custDataLst>
          </p:nvPr>
        </p:nvSpPr>
        <p:spPr>
          <a:xfrm>
            <a:off x="3865245" y="548640"/>
            <a:ext cx="5824855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t">
            <a:spAutoFit/>
          </a:bodyPr>
          <a:lstStyle/>
          <a:p>
            <a:r>
              <a:rPr lang="zh-CN" sz="3600">
                <a:solidFill>
                  <a:srgbClr val="1D5BA4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运行左右两边代码有何区别？</a:t>
            </a:r>
            <a:endParaRPr lang="zh-CN" sz="3600">
              <a:solidFill>
                <a:srgbClr val="1D5BA4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</p:txBody>
      </p:sp>
      <p:sp>
        <p:nvSpPr>
          <p:cNvPr id="2" name="テキスト ボックス 8"/>
          <p:cNvSpPr txBox="1"/>
          <p:nvPr>
            <p:custDataLst>
              <p:tags r:id="rId3"/>
            </p:custDataLst>
          </p:nvPr>
        </p:nvSpPr>
        <p:spPr>
          <a:xfrm>
            <a:off x="6203950" y="1396365"/>
            <a:ext cx="579882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sz="320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a = int(input(‘输入分数：’)）</a:t>
            </a:r>
            <a:endParaRPr sz="3200">
              <a:solidFill>
                <a:srgbClr val="1D5BA4"/>
              </a:solidFill>
              <a:latin typeface="Constantia" panose="02030602050306030303" charset="0"/>
              <a:ea typeface="+mn-ea"/>
            </a:endParaRPr>
          </a:p>
          <a:p>
            <a:r>
              <a:rPr sz="320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if a &lt;60 :</a:t>
            </a:r>
            <a:endParaRPr sz="3200">
              <a:solidFill>
                <a:srgbClr val="1D5BA4"/>
              </a:solidFill>
              <a:latin typeface="Constantia" panose="02030602050306030303" charset="0"/>
              <a:ea typeface="+mn-ea"/>
            </a:endParaRPr>
          </a:p>
          <a:p>
            <a:r>
              <a:rPr sz="320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   </a:t>
            </a:r>
            <a:r>
              <a:rPr lang="en-US" sz="320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  </a:t>
            </a:r>
            <a:r>
              <a:rPr sz="320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 print(“你没及格！ ")</a:t>
            </a:r>
            <a:endParaRPr sz="3200">
              <a:solidFill>
                <a:srgbClr val="1D5BA4"/>
              </a:solidFill>
              <a:latin typeface="Constantia" panose="02030602050306030303" charset="0"/>
              <a:ea typeface="+mn-ea"/>
            </a:endParaRPr>
          </a:p>
          <a:p>
            <a:r>
              <a:rPr sz="320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else:</a:t>
            </a:r>
            <a:endParaRPr sz="3200">
              <a:solidFill>
                <a:srgbClr val="1D5BA4"/>
              </a:solidFill>
              <a:latin typeface="Constantia" panose="02030602050306030303" charset="0"/>
              <a:ea typeface="+mn-ea"/>
            </a:endParaRPr>
          </a:p>
          <a:p>
            <a:r>
              <a:rPr sz="320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   </a:t>
            </a:r>
            <a:r>
              <a:rPr lang="en-US" sz="320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  </a:t>
            </a:r>
            <a:r>
              <a:rPr sz="320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 print(“你及格了哟！")</a:t>
            </a:r>
            <a:endParaRPr sz="3200">
              <a:solidFill>
                <a:srgbClr val="1D5BA4"/>
              </a:solidFill>
              <a:latin typeface="Constantia" panose="02030602050306030303" charset="0"/>
              <a:ea typeface="+mn-ea"/>
            </a:endParaRPr>
          </a:p>
          <a:p>
            <a:r>
              <a:rPr sz="3200">
                <a:solidFill>
                  <a:srgbClr val="FF0000"/>
                </a:solidFill>
                <a:latin typeface="Constantia" panose="02030602050306030303" charset="0"/>
                <a:sym typeface="+mn-ea"/>
              </a:rPr>
              <a:t>print(“</a:t>
            </a:r>
            <a:r>
              <a:rPr lang="zh-CN" sz="3200">
                <a:solidFill>
                  <a:srgbClr val="FF0000"/>
                </a:solidFill>
                <a:latin typeface="Constantia" panose="02030602050306030303" charset="0"/>
                <a:sym typeface="+mn-ea"/>
              </a:rPr>
              <a:t>真棒！</a:t>
            </a:r>
            <a:r>
              <a:rPr sz="3200">
                <a:solidFill>
                  <a:srgbClr val="FF0000"/>
                </a:solidFill>
                <a:latin typeface="Constantia" panose="02030602050306030303" charset="0"/>
                <a:sym typeface="+mn-ea"/>
              </a:rPr>
              <a:t>")</a:t>
            </a:r>
            <a:endParaRPr lang="en-US" sz="3200">
              <a:solidFill>
                <a:srgbClr val="FF0000"/>
              </a:solidFill>
              <a:latin typeface="Constantia" panose="02030602050306030303" charset="0"/>
              <a:ea typeface="+mn-ea"/>
              <a:sym typeface="+mn-ea"/>
            </a:endParaRPr>
          </a:p>
        </p:txBody>
      </p:sp>
      <p:sp>
        <p:nvSpPr>
          <p:cNvPr id="3" name="テキスト ボックス 8"/>
          <p:cNvSpPr txBox="1"/>
          <p:nvPr>
            <p:custDataLst>
              <p:tags r:id="rId4"/>
            </p:custDataLst>
          </p:nvPr>
        </p:nvSpPr>
        <p:spPr>
          <a:xfrm>
            <a:off x="2351405" y="4821555"/>
            <a:ext cx="8590280" cy="10814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 fontAlgn="auto">
              <a:spcAft>
                <a:spcPts val="1000"/>
              </a:spcAft>
            </a:pPr>
            <a:r>
              <a:rPr lang="zh-CN" sz="2800" smtClean="0">
                <a:solidFill>
                  <a:srgbClr val="1D5BA4"/>
                </a:solidFill>
                <a:latin typeface="Constantia" panose="02030602050306030303" charset="0"/>
                <a:ea typeface="+mn-ea"/>
              </a:rPr>
              <a:t>左边代码只有当</a:t>
            </a:r>
            <a:r>
              <a:rPr sz="2800">
                <a:solidFill>
                  <a:srgbClr val="1D5BA4"/>
                </a:solidFill>
                <a:latin typeface="Constantia" panose="02030602050306030303" charset="0"/>
                <a:sym typeface="+mn-ea"/>
              </a:rPr>
              <a:t> a &lt;60</a:t>
            </a:r>
            <a:r>
              <a:rPr lang="zh-CN" sz="2800">
                <a:solidFill>
                  <a:srgbClr val="1D5BA4"/>
                </a:solidFill>
                <a:latin typeface="Constantia" panose="02030602050306030303" charset="0"/>
                <a:sym typeface="+mn-ea"/>
              </a:rPr>
              <a:t>不满足的时候才会输出</a:t>
            </a:r>
            <a:r>
              <a:rPr lang="en-US" altLang="zh-CN" sz="2800">
                <a:solidFill>
                  <a:srgbClr val="1D5BA4"/>
                </a:solidFill>
                <a:latin typeface="Constantia" panose="02030602050306030303" charset="0"/>
                <a:sym typeface="+mn-ea"/>
              </a:rPr>
              <a:t>“</a:t>
            </a:r>
            <a:r>
              <a:rPr lang="zh-CN" altLang="en-US" sz="2800">
                <a:solidFill>
                  <a:srgbClr val="1D5BA4"/>
                </a:solidFill>
                <a:latin typeface="Constantia" panose="02030602050306030303" charset="0"/>
                <a:sym typeface="+mn-ea"/>
              </a:rPr>
              <a:t>真棒！</a:t>
            </a:r>
            <a:r>
              <a:rPr lang="en-US" altLang="zh-CN" sz="2800">
                <a:solidFill>
                  <a:srgbClr val="1D5BA4"/>
                </a:solidFill>
                <a:latin typeface="Constantia" panose="02030602050306030303" charset="0"/>
                <a:sym typeface="+mn-ea"/>
              </a:rPr>
              <a:t>”</a:t>
            </a:r>
            <a:endParaRPr lang="en-US" altLang="zh-CN" sz="2800">
              <a:solidFill>
                <a:srgbClr val="1D5BA4"/>
              </a:solidFill>
              <a:latin typeface="Constantia" panose="02030602050306030303" charset="0"/>
              <a:sym typeface="+mn-ea"/>
            </a:endParaRPr>
          </a:p>
          <a:p>
            <a:pPr indent="0" fontAlgn="auto">
              <a:spcAft>
                <a:spcPts val="1000"/>
              </a:spcAft>
            </a:pPr>
            <a:r>
              <a:rPr lang="zh-CN" altLang="en-US" sz="2800" smtClean="0">
                <a:solidFill>
                  <a:srgbClr val="1D5BA4"/>
                </a:solidFill>
                <a:latin typeface="Constantia" panose="02030602050306030303" charset="0"/>
                <a:ea typeface="华文楷体" panose="02010600040101010101" pitchFamily="2" charset="-122"/>
                <a:sym typeface="+mn-ea"/>
              </a:rPr>
              <a:t>右边代码不管</a:t>
            </a:r>
            <a:r>
              <a:rPr sz="2800">
                <a:solidFill>
                  <a:srgbClr val="1D5BA4"/>
                </a:solidFill>
                <a:latin typeface="Constantia" panose="02030602050306030303" charset="0"/>
                <a:sym typeface="+mn-ea"/>
              </a:rPr>
              <a:t> a &lt;60</a:t>
            </a:r>
            <a:r>
              <a:rPr lang="zh-CN" sz="2800">
                <a:solidFill>
                  <a:srgbClr val="1D5BA4"/>
                </a:solidFill>
                <a:latin typeface="Constantia" panose="02030602050306030303" charset="0"/>
                <a:sym typeface="+mn-ea"/>
              </a:rPr>
              <a:t>是否满足，都会输出</a:t>
            </a:r>
            <a:r>
              <a:rPr lang="en-US" altLang="zh-CN" sz="2800">
                <a:solidFill>
                  <a:srgbClr val="1D5BA4"/>
                </a:solidFill>
                <a:latin typeface="Constantia" panose="02030602050306030303" charset="0"/>
                <a:sym typeface="+mn-ea"/>
              </a:rPr>
              <a:t>“</a:t>
            </a:r>
            <a:r>
              <a:rPr lang="zh-CN" altLang="en-US" sz="2800">
                <a:solidFill>
                  <a:srgbClr val="1D5BA4"/>
                </a:solidFill>
                <a:latin typeface="Constantia" panose="02030602050306030303" charset="0"/>
                <a:sym typeface="+mn-ea"/>
              </a:rPr>
              <a:t>真棒！</a:t>
            </a:r>
            <a:r>
              <a:rPr lang="en-US" altLang="zh-CN" sz="2800">
                <a:solidFill>
                  <a:srgbClr val="1D5BA4"/>
                </a:solidFill>
                <a:latin typeface="Constantia" panose="02030602050306030303" charset="0"/>
                <a:sym typeface="+mn-ea"/>
              </a:rPr>
              <a:t>”</a:t>
            </a:r>
            <a:endParaRPr lang="en-US" altLang="zh-CN" sz="2800" smtClean="0">
              <a:solidFill>
                <a:srgbClr val="1D5BA4"/>
              </a:solidFill>
              <a:latin typeface="Constantia" panose="02030602050306030303" charset="0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8"/>
          <p:cNvSpPr txBox="1"/>
          <p:nvPr>
            <p:custDataLst>
              <p:tags r:id="rId1"/>
            </p:custDataLst>
          </p:nvPr>
        </p:nvSpPr>
        <p:spPr>
          <a:xfrm>
            <a:off x="3143250" y="621030"/>
            <a:ext cx="52711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 fontAlgn="auto">
              <a:spcAft>
                <a:spcPts val="1000"/>
              </a:spcAft>
            </a:pPr>
            <a:r>
              <a:rPr lang="zh-CN" altLang="en-US" sz="2800" smtClean="0">
                <a:solidFill>
                  <a:srgbClr val="1D5BA4"/>
                </a:solidFill>
                <a:latin typeface="Constantia" panose="02030602050306030303" charset="0"/>
                <a:ea typeface="华文楷体" panose="02010600040101010101" pitchFamily="2" charset="-122"/>
                <a:sym typeface="+mn-ea"/>
              </a:rPr>
              <a:t>请完成书上</a:t>
            </a:r>
            <a:r>
              <a:rPr lang="en-US" altLang="zh-CN" sz="2800" smtClean="0">
                <a:solidFill>
                  <a:srgbClr val="1D5BA4"/>
                </a:solidFill>
                <a:latin typeface="Constantia" panose="02030602050306030303" charset="0"/>
                <a:ea typeface="华文楷体" panose="02010600040101010101" pitchFamily="2" charset="-122"/>
                <a:sym typeface="+mn-ea"/>
              </a:rPr>
              <a:t>78</a:t>
            </a:r>
            <a:r>
              <a:rPr lang="zh-CN" altLang="en-US" sz="2800" smtClean="0">
                <a:solidFill>
                  <a:srgbClr val="1D5BA4"/>
                </a:solidFill>
                <a:latin typeface="Constantia" panose="02030602050306030303" charset="0"/>
                <a:ea typeface="华文楷体" panose="02010600040101010101" pitchFamily="2" charset="-122"/>
                <a:sym typeface="+mn-ea"/>
              </a:rPr>
              <a:t>页的问题与讨论</a:t>
            </a:r>
            <a:endParaRPr lang="zh-CN" altLang="en-US" sz="2800" smtClean="0">
              <a:solidFill>
                <a:srgbClr val="1D5BA4"/>
              </a:solidFill>
              <a:latin typeface="Constantia" panose="02030602050306030303" charset="0"/>
              <a:ea typeface="华文楷体" panose="02010600040101010101" pitchFamily="2" charset="-122"/>
              <a:sym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625" y="1417320"/>
            <a:ext cx="7719060" cy="464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81"/>
          <a:stretch>
            <a:fillRect/>
          </a:stretch>
        </p:blipFill>
        <p:spPr bwMode="auto">
          <a:xfrm>
            <a:off x="6715760" y="3368040"/>
            <a:ext cx="5022215" cy="3125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テキスト ボックス 8"/>
          <p:cNvSpPr txBox="1"/>
          <p:nvPr>
            <p:custDataLst>
              <p:tags r:id="rId6"/>
            </p:custDataLst>
          </p:nvPr>
        </p:nvSpPr>
        <p:spPr>
          <a:xfrm>
            <a:off x="7962900" y="2925445"/>
            <a:ext cx="20808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 fontAlgn="auto">
              <a:spcAft>
                <a:spcPts val="1000"/>
              </a:spcAft>
            </a:pPr>
            <a:r>
              <a:rPr lang="zh-CN" altLang="en-US" sz="2800" smtClean="0">
                <a:solidFill>
                  <a:srgbClr val="1D5BA4"/>
                </a:solidFill>
                <a:latin typeface="Constantia" panose="02030602050306030303" charset="0"/>
                <a:ea typeface="华文楷体" panose="02010600040101010101" pitchFamily="2" charset="-122"/>
                <a:sym typeface="+mn-ea"/>
              </a:rPr>
              <a:t>运行结果</a:t>
            </a:r>
            <a:endParaRPr lang="zh-CN" altLang="en-US" sz="2800" smtClean="0">
              <a:solidFill>
                <a:srgbClr val="1D5BA4"/>
              </a:solidFill>
              <a:latin typeface="Constantia" panose="02030602050306030303" charset="0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8"/>
          <p:cNvSpPr txBox="1"/>
          <p:nvPr>
            <p:custDataLst>
              <p:tags r:id="rId1"/>
            </p:custDataLst>
          </p:nvPr>
        </p:nvSpPr>
        <p:spPr>
          <a:xfrm>
            <a:off x="3143250" y="621030"/>
            <a:ext cx="52711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 fontAlgn="auto">
              <a:spcAft>
                <a:spcPts val="1000"/>
              </a:spcAft>
            </a:pPr>
            <a:r>
              <a:rPr lang="zh-CN" altLang="en-US" sz="2800" smtClean="0">
                <a:solidFill>
                  <a:srgbClr val="1D5BA4"/>
                </a:solidFill>
                <a:latin typeface="Constantia" panose="02030602050306030303" charset="0"/>
                <a:ea typeface="华文楷体" panose="02010600040101010101" pitchFamily="2" charset="-122"/>
                <a:sym typeface="+mn-ea"/>
              </a:rPr>
              <a:t>请完成书上</a:t>
            </a:r>
            <a:r>
              <a:rPr lang="en-US" altLang="zh-CN" sz="2800" smtClean="0">
                <a:solidFill>
                  <a:srgbClr val="1D5BA4"/>
                </a:solidFill>
                <a:latin typeface="Constantia" panose="02030602050306030303" charset="0"/>
                <a:ea typeface="华文楷体" panose="02010600040101010101" pitchFamily="2" charset="-122"/>
                <a:sym typeface="+mn-ea"/>
              </a:rPr>
              <a:t>78</a:t>
            </a:r>
            <a:r>
              <a:rPr lang="zh-CN" altLang="en-US" sz="2800" smtClean="0">
                <a:solidFill>
                  <a:srgbClr val="1D5BA4"/>
                </a:solidFill>
                <a:latin typeface="Constantia" panose="02030602050306030303" charset="0"/>
                <a:ea typeface="华文楷体" panose="02010600040101010101" pitchFamily="2" charset="-122"/>
                <a:sym typeface="+mn-ea"/>
              </a:rPr>
              <a:t>页的问题与讨论</a:t>
            </a:r>
            <a:endParaRPr lang="zh-CN" altLang="en-US" sz="2800" smtClean="0">
              <a:solidFill>
                <a:srgbClr val="1D5BA4"/>
              </a:solidFill>
              <a:latin typeface="Constantia" panose="02030602050306030303" charset="0"/>
              <a:ea typeface="华文楷体" panose="02010600040101010101" pitchFamily="2" charset="-122"/>
              <a:sym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380" y="1271905"/>
            <a:ext cx="7920355" cy="347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64"/>
          <a:stretch>
            <a:fillRect/>
          </a:stretch>
        </p:blipFill>
        <p:spPr bwMode="auto">
          <a:xfrm>
            <a:off x="6456045" y="3573145"/>
            <a:ext cx="4983480" cy="291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テキスト ボックス 8"/>
          <p:cNvSpPr txBox="1"/>
          <p:nvPr>
            <p:custDataLst>
              <p:tags r:id="rId6"/>
            </p:custDataLst>
          </p:nvPr>
        </p:nvSpPr>
        <p:spPr>
          <a:xfrm>
            <a:off x="7962900" y="2925445"/>
            <a:ext cx="20808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 fontAlgn="auto">
              <a:spcAft>
                <a:spcPts val="1000"/>
              </a:spcAft>
            </a:pPr>
            <a:r>
              <a:rPr lang="zh-CN" altLang="en-US" sz="2800" smtClean="0">
                <a:solidFill>
                  <a:srgbClr val="1D5BA4"/>
                </a:solidFill>
                <a:latin typeface="Constantia" panose="02030602050306030303" charset="0"/>
                <a:ea typeface="华文楷体" panose="02010600040101010101" pitchFamily="2" charset="-122"/>
                <a:sym typeface="+mn-ea"/>
              </a:rPr>
              <a:t>运行结果</a:t>
            </a:r>
            <a:endParaRPr lang="zh-CN" altLang="en-US" sz="2800" smtClean="0">
              <a:solidFill>
                <a:srgbClr val="1D5BA4"/>
              </a:solidFill>
              <a:latin typeface="Constantia" panose="02030602050306030303" charset="0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1631499" y="112549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1D5BA4"/>
                </a:solidFill>
              </a:rPr>
              <a:t>（</a:t>
            </a:r>
            <a:r>
              <a:rPr lang="en-US" altLang="zh-CN" sz="2800" smtClean="0">
                <a:solidFill>
                  <a:srgbClr val="1D5BA4"/>
                </a:solidFill>
              </a:rPr>
              <a:t>1</a:t>
            </a:r>
            <a:r>
              <a:rPr lang="zh-CN" altLang="en-US" sz="2800" smtClean="0">
                <a:solidFill>
                  <a:srgbClr val="1D5BA4"/>
                </a:solidFill>
              </a:rPr>
              <a:t>）分别输入两个数，输出它们中的最大值</a:t>
            </a:r>
            <a:endParaRPr lang="zh-CN" altLang="en-US" sz="2800" smtClean="0">
              <a:solidFill>
                <a:srgbClr val="1D5BA4"/>
              </a:solidFill>
            </a:endParaRPr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2263190" y="1837045"/>
            <a:ext cx="5328592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800">
                <a:solidFill>
                  <a:srgbClr val="1D5BA4"/>
                </a:solidFill>
              </a:rPr>
              <a:t>a=int(input("</a:t>
            </a:r>
            <a:r>
              <a:rPr lang="zh-CN" altLang="en-US" sz="2800">
                <a:solidFill>
                  <a:srgbClr val="1D5BA4"/>
                </a:solidFill>
              </a:rPr>
              <a:t>输入</a:t>
            </a:r>
            <a:r>
              <a:rPr lang="en-US" altLang="zh-CN" sz="2800">
                <a:solidFill>
                  <a:srgbClr val="1D5BA4"/>
                </a:solidFill>
              </a:rPr>
              <a:t>a</a:t>
            </a:r>
            <a:r>
              <a:rPr lang="zh-CN" altLang="en-US" sz="2800">
                <a:solidFill>
                  <a:srgbClr val="1D5BA4"/>
                </a:solidFill>
              </a:rPr>
              <a:t>的值：</a:t>
            </a:r>
            <a:r>
              <a:rPr lang="en-US" altLang="zh-CN" sz="2800">
                <a:solidFill>
                  <a:srgbClr val="1D5BA4"/>
                </a:solidFill>
              </a:rPr>
              <a:t>"))</a:t>
            </a:r>
            <a:endParaRPr lang="en-US" altLang="zh-CN" sz="2800">
              <a:solidFill>
                <a:srgbClr val="1D5BA4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800">
                <a:solidFill>
                  <a:srgbClr val="1D5BA4"/>
                </a:solidFill>
              </a:rPr>
              <a:t>b=int(input("</a:t>
            </a:r>
            <a:r>
              <a:rPr lang="zh-CN" altLang="en-US" sz="2800">
                <a:solidFill>
                  <a:srgbClr val="1D5BA4"/>
                </a:solidFill>
              </a:rPr>
              <a:t>输入</a:t>
            </a:r>
            <a:r>
              <a:rPr lang="en-US" altLang="zh-CN" sz="2800">
                <a:solidFill>
                  <a:srgbClr val="1D5BA4"/>
                </a:solidFill>
              </a:rPr>
              <a:t>b</a:t>
            </a:r>
            <a:r>
              <a:rPr lang="zh-CN" altLang="en-US" sz="2800">
                <a:solidFill>
                  <a:srgbClr val="1D5BA4"/>
                </a:solidFill>
              </a:rPr>
              <a:t>的值：</a:t>
            </a:r>
            <a:r>
              <a:rPr lang="en-US" altLang="zh-CN" sz="2800">
                <a:solidFill>
                  <a:srgbClr val="1D5BA4"/>
                </a:solidFill>
              </a:rPr>
              <a:t>"))</a:t>
            </a:r>
            <a:endParaRPr lang="en-US" altLang="zh-CN" sz="2800">
              <a:solidFill>
                <a:srgbClr val="1D5BA4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800">
                <a:solidFill>
                  <a:srgbClr val="1D5BA4"/>
                </a:solidFill>
              </a:rPr>
              <a:t>if a&gt;b:</a:t>
            </a:r>
            <a:endParaRPr lang="en-US" altLang="zh-CN" sz="2800">
              <a:solidFill>
                <a:srgbClr val="1D5BA4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800">
                <a:solidFill>
                  <a:srgbClr val="1D5BA4"/>
                </a:solidFill>
              </a:rPr>
              <a:t>    print(a)</a:t>
            </a:r>
            <a:endParaRPr lang="en-US" altLang="zh-CN" sz="2800">
              <a:solidFill>
                <a:srgbClr val="1D5BA4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800">
                <a:solidFill>
                  <a:srgbClr val="1D5BA4"/>
                </a:solidFill>
              </a:rPr>
              <a:t>else:</a:t>
            </a:r>
            <a:endParaRPr lang="en-US" altLang="zh-CN" sz="2800">
              <a:solidFill>
                <a:srgbClr val="1D5BA4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800">
                <a:solidFill>
                  <a:srgbClr val="1D5BA4"/>
                </a:solidFill>
              </a:rPr>
              <a:t>    print(b)</a:t>
            </a:r>
            <a:endParaRPr lang="en-US" altLang="zh-CN" sz="2800">
              <a:solidFill>
                <a:srgbClr val="1D5BA4"/>
              </a:solidFill>
            </a:endParaRPr>
          </a:p>
        </p:txBody>
      </p:sp>
      <p:sp>
        <p:nvSpPr>
          <p:cNvPr id="2" name="TextBox 4"/>
          <p:cNvSpPr txBox="1"/>
          <p:nvPr>
            <p:custDataLst>
              <p:tags r:id="rId3"/>
            </p:custDataLst>
          </p:nvPr>
        </p:nvSpPr>
        <p:spPr>
          <a:xfrm>
            <a:off x="379279" y="324763"/>
            <a:ext cx="77768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smtClean="0">
                <a:solidFill>
                  <a:srgbClr val="1D5BA4"/>
                </a:solidFill>
              </a:rPr>
              <a:t>请用</a:t>
            </a:r>
            <a:r>
              <a:rPr lang="en-US" altLang="zh-CN" sz="2800" smtClean="0">
                <a:solidFill>
                  <a:srgbClr val="1D5BA4"/>
                </a:solidFill>
              </a:rPr>
              <a:t>Python</a:t>
            </a:r>
            <a:r>
              <a:rPr lang="zh-CN" altLang="en-US" sz="2800" smtClean="0">
                <a:solidFill>
                  <a:srgbClr val="1D5BA4"/>
                </a:solidFill>
              </a:rPr>
              <a:t>语言</a:t>
            </a:r>
            <a:r>
              <a:rPr lang="zh-CN" sz="2800" smtClean="0">
                <a:solidFill>
                  <a:srgbClr val="1D5BA4"/>
                </a:solidFill>
              </a:rPr>
              <a:t>完成书上</a:t>
            </a:r>
            <a:r>
              <a:rPr lang="en-US" altLang="zh-CN" sz="2800" smtClean="0">
                <a:solidFill>
                  <a:srgbClr val="1D5BA4"/>
                </a:solidFill>
              </a:rPr>
              <a:t>89</a:t>
            </a:r>
            <a:r>
              <a:rPr lang="zh-CN" altLang="en-US" sz="2800" smtClean="0">
                <a:solidFill>
                  <a:srgbClr val="1D5BA4"/>
                </a:solidFill>
              </a:rPr>
              <a:t>页第</a:t>
            </a:r>
            <a:r>
              <a:rPr lang="en-US" altLang="zh-CN" sz="2800" smtClean="0">
                <a:solidFill>
                  <a:srgbClr val="1D5BA4"/>
                </a:solidFill>
              </a:rPr>
              <a:t>2</a:t>
            </a:r>
            <a:r>
              <a:rPr lang="zh-CN" altLang="en-US" sz="2800" smtClean="0">
                <a:solidFill>
                  <a:srgbClr val="1D5BA4"/>
                </a:solidFill>
              </a:rPr>
              <a:t>（</a:t>
            </a:r>
            <a:r>
              <a:rPr lang="en-US" altLang="zh-CN" sz="2800" smtClean="0">
                <a:solidFill>
                  <a:srgbClr val="1D5BA4"/>
                </a:solidFill>
              </a:rPr>
              <a:t>1</a:t>
            </a:r>
            <a:r>
              <a:rPr lang="zh-CN" altLang="en-US" sz="2800" smtClean="0">
                <a:solidFill>
                  <a:srgbClr val="1D5BA4"/>
                </a:solidFill>
              </a:rPr>
              <a:t>）题</a:t>
            </a:r>
            <a:endParaRPr lang="zh-CN" altLang="en-US" sz="2800" smtClean="0">
              <a:solidFill>
                <a:srgbClr val="1D5BA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p="http://schemas.openxmlformats.org/presentationml/2006/main">
  <p:tag name="AS_UNIQUEID" val="777"/>
</p:tagLst>
</file>

<file path=ppt/tags/tag10.xml><?xml version="1.0" encoding="utf-8"?>
<p:tagLst xmlns:p="http://schemas.openxmlformats.org/presentationml/2006/main">
  <p:tag name="AS_UNIQUEID" val="787"/>
</p:tagLst>
</file>

<file path=ppt/tags/tag100.xml><?xml version="1.0" encoding="utf-8"?>
<p:tagLst xmlns:p="http://schemas.openxmlformats.org/presentationml/2006/main">
  <p:tag name="AS_UNIQUEID" val="906"/>
  <p:tag name="KSO_WM_BEAUTIFY_FLAG" val=""/>
</p:tagLst>
</file>

<file path=ppt/tags/tag101.xml><?xml version="1.0" encoding="utf-8"?>
<p:tagLst xmlns:p="http://schemas.openxmlformats.org/presentationml/2006/main">
  <p:tag name="AS_UNIQUEID" val="907"/>
  <p:tag name="KSO_WM_BEAUTIFY_FLAG" val=""/>
</p:tagLst>
</file>

<file path=ppt/tags/tag102.xml><?xml version="1.0" encoding="utf-8"?>
<p:tagLst xmlns:p="http://schemas.openxmlformats.org/presentationml/2006/main">
  <p:tag name="AS_UNIQUEID" val="908"/>
  <p:tag name="KSO_WM_BEAUTIFY_FLAG" val=""/>
</p:tagLst>
</file>

<file path=ppt/tags/tag103.xml><?xml version="1.0" encoding="utf-8"?>
<p:tagLst xmlns:p="http://schemas.openxmlformats.org/presentationml/2006/main">
  <p:tag name="AS_UNIQUEID" val="909"/>
  <p:tag name="KSO_WM_BEAUTIFY_FLAG" val=""/>
</p:tagLst>
</file>

<file path=ppt/tags/tag104.xml><?xml version="1.0" encoding="utf-8"?>
<p:tagLst xmlns:p="http://schemas.openxmlformats.org/presentationml/2006/main">
  <p:tag name="AS_UNIQUEID" val="910"/>
  <p:tag name="KSO_WM_BEAUTIFY_FLAG" val=""/>
</p:tagLst>
</file>

<file path=ppt/tags/tag105.xml><?xml version="1.0" encoding="utf-8"?>
<p:tagLst xmlns:p="http://schemas.openxmlformats.org/presentationml/2006/main">
  <p:tag name="AS_UNIQUEID" val="911"/>
  <p:tag name="KSO_WM_BEAUTIFY_FLAG" val=""/>
</p:tagLst>
</file>

<file path=ppt/tags/tag106.xml><?xml version="1.0" encoding="utf-8"?>
<p:tagLst xmlns:p="http://schemas.openxmlformats.org/presentationml/2006/main">
  <p:tag name="AS_UNIQUEID" val="912"/>
  <p:tag name="KSO_WM_BEAUTIFY_FLAG" val=""/>
</p:tagLst>
</file>

<file path=ppt/tags/tag107.xml><?xml version="1.0" encoding="utf-8"?>
<p:tagLst xmlns:p="http://schemas.openxmlformats.org/presentationml/2006/main">
  <p:tag name="AS_UNIQUEID" val="913"/>
  <p:tag name="KSO_WM_BEAUTIFY_FLAG" val=""/>
</p:tagLst>
</file>

<file path=ppt/tags/tag108.xml><?xml version="1.0" encoding="utf-8"?>
<p:tagLst xmlns:p="http://schemas.openxmlformats.org/presentationml/2006/main">
  <p:tag name="AS_UNIQUEID" val="914"/>
  <p:tag name="KSO_WM_BEAUTIFY_FLAG" val=""/>
</p:tagLst>
</file>

<file path=ppt/tags/tag109.xml><?xml version="1.0" encoding="utf-8"?>
<p:tagLst xmlns:p="http://schemas.openxmlformats.org/presentationml/2006/main">
  <p:tag name="AS_UNIQUEID" val="915"/>
  <p:tag name="KSO_WM_BEAUTIFY_FLAG" val=""/>
</p:tagLst>
</file>

<file path=ppt/tags/tag11.xml><?xml version="1.0" encoding="utf-8"?>
<p:tagLst xmlns:p="http://schemas.openxmlformats.org/presentationml/2006/main">
  <p:tag name="AS_UNIQUEID" val="789"/>
</p:tagLst>
</file>

<file path=ppt/tags/tag110.xml><?xml version="1.0" encoding="utf-8"?>
<p:tagLst xmlns:p="http://schemas.openxmlformats.org/presentationml/2006/main">
  <p:tag name="AS_UNIQUEID" val="916"/>
  <p:tag name="KSO_WM_BEAUTIFY_FLAG" val=""/>
</p:tagLst>
</file>

<file path=ppt/tags/tag111.xml><?xml version="1.0" encoding="utf-8"?>
<p:tagLst xmlns:p="http://schemas.openxmlformats.org/presentationml/2006/main">
  <p:tag name="AS_UNIQUEID" val="897"/>
</p:tagLst>
</file>

<file path=ppt/tags/tag112.xml><?xml version="1.0" encoding="utf-8"?>
<p:tagLst xmlns:p="http://schemas.openxmlformats.org/presentationml/2006/main">
  <p:tag name="AS_UNIQUEID" val="898"/>
</p:tagLst>
</file>

<file path=ppt/tags/tag113.xml><?xml version="1.0" encoding="utf-8"?>
<p:tagLst xmlns:p="http://schemas.openxmlformats.org/presentationml/2006/main">
  <p:tag name="AS_UNIQUEID" val="899"/>
</p:tagLst>
</file>

<file path=ppt/tags/tag114.xml><?xml version="1.0" encoding="utf-8"?>
<p:tagLst xmlns:p="http://schemas.openxmlformats.org/presentationml/2006/main">
  <p:tag name="AS_UNIQUEID" val="757"/>
  <p:tag name="KSO_WM_BEAUTIFY_FLAG" val=""/>
</p:tagLst>
</file>

<file path=ppt/tags/tag115.xml><?xml version="1.0" encoding="utf-8"?>
<p:tagLst xmlns:p="http://schemas.openxmlformats.org/presentationml/2006/main">
  <p:tag name="AS_UNIQUEID" val="759"/>
  <p:tag name="KSO_WM_BEAUTIFY_FLAG" val=""/>
</p:tagLst>
</file>

<file path=ppt/tags/tag116.xml><?xml version="1.0" encoding="utf-8"?>
<p:tagLst xmlns:p="http://schemas.openxmlformats.org/presentationml/2006/main">
  <p:tag name="AS_UNIQUEID" val="760"/>
  <p:tag name="KSO_WM_BEAUTIFY_FLAG" val=""/>
</p:tagLst>
</file>

<file path=ppt/tags/tag117.xml><?xml version="1.0" encoding="utf-8"?>
<p:tagLst xmlns:p="http://schemas.openxmlformats.org/presentationml/2006/main">
  <p:tag name="AS_UNIQUEID" val="760"/>
  <p:tag name="KSO_WM_BEAUTIFY_FLAG" val=""/>
</p:tagLst>
</file>

<file path=ppt/tags/tag118.xml><?xml version="1.0" encoding="utf-8"?>
<p:tagLst xmlns:p="http://schemas.openxmlformats.org/presentationml/2006/main">
  <p:tag name="AS_UNIQUEID" val="918"/>
</p:tagLst>
</file>

<file path=ppt/tags/tag119.xml><?xml version="1.0" encoding="utf-8"?>
<p:tagLst xmlns:p="http://schemas.openxmlformats.org/presentationml/2006/main">
  <p:tag name="AS_UNIQUEID" val="919"/>
</p:tagLst>
</file>

<file path=ppt/tags/tag12.xml><?xml version="1.0" encoding="utf-8"?>
<p:tagLst xmlns:p="http://schemas.openxmlformats.org/presentationml/2006/main">
  <p:tag name="AS_UNIQUEID" val="790"/>
</p:tagLst>
</file>

<file path=ppt/tags/tag120.xml><?xml version="1.0" encoding="utf-8"?>
<p:tagLst xmlns:p="http://schemas.openxmlformats.org/presentationml/2006/main">
  <p:tag name="AS_UNIQUEID" val="920"/>
</p:tagLst>
</file>

<file path=ppt/tags/tag121.xml><?xml version="1.0" encoding="utf-8"?>
<p:tagLst xmlns:p="http://schemas.openxmlformats.org/presentationml/2006/main">
  <p:tag name="AS_UNIQUEID" val="757"/>
  <p:tag name="KSO_WM_BEAUTIFY_FLAG" val=""/>
</p:tagLst>
</file>

<file path=ppt/tags/tag122.xml><?xml version="1.0" encoding="utf-8"?>
<p:tagLst xmlns:p="http://schemas.openxmlformats.org/presentationml/2006/main">
  <p:tag name="AS_UNIQUEID" val="759"/>
  <p:tag name="KSO_WM_BEAUTIFY_FLAG" val=""/>
</p:tagLst>
</file>

<file path=ppt/tags/tag123.xml><?xml version="1.0" encoding="utf-8"?>
<p:tagLst xmlns:p="http://schemas.openxmlformats.org/presentationml/2006/main">
  <p:tag name="AS_UNIQUEID" val="760"/>
  <p:tag name="KSO_WM_BEAUTIFY_FLAG" val=""/>
</p:tagLst>
</file>

<file path=ppt/tags/tag124.xml><?xml version="1.0" encoding="utf-8"?>
<p:tagLst xmlns:p="http://schemas.openxmlformats.org/presentationml/2006/main">
  <p:tag name="AS_UNIQUEID" val="760"/>
  <p:tag name="KSO_WM_BEAUTIFY_FLAG" val=""/>
</p:tagLst>
</file>

<file path=ppt/tags/tag125.xml><?xml version="1.0" encoding="utf-8"?>
<p:tagLst xmlns:p="http://schemas.openxmlformats.org/presentationml/2006/main">
  <p:tag name="AS_UNIQUEID" val="765"/>
  <p:tag name="KSO_WM_BEAUTIFY_FLAG" val=""/>
</p:tagLst>
</file>

<file path=ppt/tags/tag126.xml><?xml version="1.0" encoding="utf-8"?>
<p:tagLst xmlns:p="http://schemas.openxmlformats.org/presentationml/2006/main">
  <p:tag name="AS_UNIQUEID" val="923"/>
</p:tagLst>
</file>

<file path=ppt/tags/tag127.xml><?xml version="1.0" encoding="utf-8"?>
<p:tagLst xmlns:p="http://schemas.openxmlformats.org/presentationml/2006/main">
  <p:tag name="AS_UNIQUEID" val="924"/>
</p:tagLst>
</file>

<file path=ppt/tags/tag128.xml><?xml version="1.0" encoding="utf-8"?>
<p:tagLst xmlns:p="http://schemas.openxmlformats.org/presentationml/2006/main">
  <p:tag name="AS_UNIQUEID" val="925"/>
</p:tagLst>
</file>

<file path=ppt/tags/tag129.xml><?xml version="1.0" encoding="utf-8"?>
<p:tagLst xmlns:p="http://schemas.openxmlformats.org/presentationml/2006/main">
  <p:tag name="AS_UNIQUEID" val="760"/>
  <p:tag name="KSO_WM_BEAUTIFY_FLAG" val=""/>
</p:tagLst>
</file>

<file path=ppt/tags/tag13.xml><?xml version="1.0" encoding="utf-8"?>
<p:tagLst xmlns:p="http://schemas.openxmlformats.org/presentationml/2006/main">
  <p:tag name="AS_UNIQUEID" val="791"/>
</p:tagLst>
</file>

<file path=ppt/tags/tag130.xml><?xml version="1.0" encoding="utf-8"?>
<p:tagLst xmlns:p="http://schemas.openxmlformats.org/presentationml/2006/main">
  <p:tag name="AS_UNIQUEID" val="765"/>
  <p:tag name="KSO_WM_BEAUTIFY_FLAG" val=""/>
</p:tagLst>
</file>

<file path=ppt/tags/tag131.xml><?xml version="1.0" encoding="utf-8"?>
<p:tagLst xmlns:p="http://schemas.openxmlformats.org/presentationml/2006/main">
  <p:tag name="AS_UNIQUEID" val="760"/>
  <p:tag name="KSO_WM_BEAUTIFY_FLAG" val=""/>
</p:tagLst>
</file>

<file path=ppt/tags/tag132.xml><?xml version="1.0" encoding="utf-8"?>
<p:tagLst xmlns:p="http://schemas.openxmlformats.org/presentationml/2006/main">
  <p:tag name="AS_UNIQUEID" val="760"/>
  <p:tag name="KSO_WM_BEAUTIFY_FLAG" val=""/>
</p:tagLst>
</file>

<file path=ppt/tags/tag133.xml><?xml version="1.0" encoding="utf-8"?>
<p:tagLst xmlns:p="http://schemas.openxmlformats.org/presentationml/2006/main">
  <p:tag name="AS_UNIQUEID" val="928"/>
</p:tagLst>
</file>

<file path=ppt/tags/tag134.xml><?xml version="1.0" encoding="utf-8"?>
<p:tagLst xmlns:p="http://schemas.openxmlformats.org/presentationml/2006/main">
  <p:tag name="AS_UNIQUEID" val="929"/>
</p:tagLst>
</file>

<file path=ppt/tags/tag135.xml><?xml version="1.0" encoding="utf-8"?>
<p:tagLst xmlns:p="http://schemas.openxmlformats.org/presentationml/2006/main">
  <p:tag name="AS_UNIQUEID" val="930"/>
</p:tagLst>
</file>

<file path=ppt/tags/tag136.xml><?xml version="1.0" encoding="utf-8"?>
<p:tagLst xmlns:p="http://schemas.openxmlformats.org/presentationml/2006/main">
  <p:tag name="AS_UNIQUEID" val="760"/>
  <p:tag name="KSO_WM_BEAUTIFY_FLAG" val=""/>
</p:tagLst>
</file>

<file path=ppt/tags/tag137.xml><?xml version="1.0" encoding="utf-8"?>
<p:tagLst xmlns:p="http://schemas.openxmlformats.org/presentationml/2006/main">
  <p:tag name="AS_UNIQUEID" val="937"/>
  <p:tag name="KSO_WM_BEAUTIFY_FLAG" val=""/>
</p:tagLst>
</file>

<file path=ppt/tags/tag138.xml><?xml version="1.0" encoding="utf-8"?>
<p:tagLst xmlns:p="http://schemas.openxmlformats.org/presentationml/2006/main">
  <p:tag name="AS_UNIQUEID" val="938"/>
  <p:tag name="KSO_WM_BEAUTIFY_FLAG" val=""/>
</p:tagLst>
</file>

<file path=ppt/tags/tag139.xml><?xml version="1.0" encoding="utf-8"?>
<p:tagLst xmlns:p="http://schemas.openxmlformats.org/presentationml/2006/main">
  <p:tag name="AS_UNIQUEID" val="760"/>
</p:tagLst>
</file>

<file path=ppt/tags/tag14.xml><?xml version="1.0" encoding="utf-8"?>
<p:tagLst xmlns:p="http://schemas.openxmlformats.org/presentationml/2006/main">
  <p:tag name="AS_UNIQUEID" val="792"/>
</p:tagLst>
</file>

<file path=ppt/tags/tag140.xml><?xml version="1.0" encoding="utf-8"?>
<p:tagLst xmlns:p="http://schemas.openxmlformats.org/presentationml/2006/main">
  <p:tag name="AS_UNIQUEID" val="933"/>
</p:tagLst>
</file>

<file path=ppt/tags/tag141.xml><?xml version="1.0" encoding="utf-8"?>
<p:tagLst xmlns:p="http://schemas.openxmlformats.org/presentationml/2006/main">
  <p:tag name="AS_UNIQUEID" val="934"/>
</p:tagLst>
</file>

<file path=ppt/tags/tag142.xml><?xml version="1.0" encoding="utf-8"?>
<p:tagLst xmlns:p="http://schemas.openxmlformats.org/presentationml/2006/main">
  <p:tag name="AS_UNIQUEID" val="935"/>
</p:tagLst>
</file>

<file path=ppt/tags/tag143.xml><?xml version="1.0" encoding="utf-8"?>
<p:tagLst xmlns:p="http://schemas.openxmlformats.org/presentationml/2006/main">
  <p:tag name="AS_UNIQUEID" val="760"/>
  <p:tag name="KSO_WM_BEAUTIFY_FLAG" val=""/>
</p:tagLst>
</file>

<file path=ppt/tags/tag144.xml><?xml version="1.0" encoding="utf-8"?>
<p:tagLst xmlns:p="http://schemas.openxmlformats.org/presentationml/2006/main">
  <p:tag name="AS_UNIQUEID" val="944"/>
  <p:tag name="KSO_WM_BEAUTIFY_FLAG" val=""/>
</p:tagLst>
</file>

<file path=ppt/tags/tag145.xml><?xml version="1.0" encoding="utf-8"?>
<p:tagLst xmlns:p="http://schemas.openxmlformats.org/presentationml/2006/main">
  <p:tag name="AS_UNIQUEID" val="945"/>
  <p:tag name="KSO_WM_BEAUTIFY_FLAG" val=""/>
</p:tagLst>
</file>

<file path=ppt/tags/tag146.xml><?xml version="1.0" encoding="utf-8"?>
<p:tagLst xmlns:p="http://schemas.openxmlformats.org/presentationml/2006/main">
  <p:tag name="AS_UNIQUEID" val="760"/>
</p:tagLst>
</file>

<file path=ppt/tags/tag147.xml><?xml version="1.0" encoding="utf-8"?>
<p:tagLst xmlns:p="http://schemas.openxmlformats.org/presentationml/2006/main">
  <p:tag name="AS_UNIQUEID" val="940"/>
</p:tagLst>
</file>

<file path=ppt/tags/tag148.xml><?xml version="1.0" encoding="utf-8"?>
<p:tagLst xmlns:p="http://schemas.openxmlformats.org/presentationml/2006/main">
  <p:tag name="AS_UNIQUEID" val="941"/>
</p:tagLst>
</file>

<file path=ppt/tags/tag149.xml><?xml version="1.0" encoding="utf-8"?>
<p:tagLst xmlns:p="http://schemas.openxmlformats.org/presentationml/2006/main">
  <p:tag name="AS_UNIQUEID" val="942"/>
</p:tagLst>
</file>

<file path=ppt/tags/tag15.xml><?xml version="1.0" encoding="utf-8"?>
<p:tagLst xmlns:p="http://schemas.openxmlformats.org/presentationml/2006/main">
  <p:tag name="AS_UNIQUEID" val="793"/>
</p:tagLst>
</file>

<file path=ppt/tags/tag150.xml><?xml version="1.0" encoding="utf-8"?>
<p:tagLst xmlns:p="http://schemas.openxmlformats.org/presentationml/2006/main">
  <p:tag name="AS_UNIQUEID" val="951"/>
  <p:tag name="KSO_WM_BEAUTIFY_FLAG" val=""/>
</p:tagLst>
</file>

<file path=ppt/tags/tag151.xml><?xml version="1.0" encoding="utf-8"?>
<p:tagLst xmlns:p="http://schemas.openxmlformats.org/presentationml/2006/main">
  <p:tag name="AS_UNIQUEID" val="952"/>
  <p:tag name="KSO_WM_BEAUTIFY_FLAG" val=""/>
</p:tagLst>
</file>

<file path=ppt/tags/tag152.xml><?xml version="1.0" encoding="utf-8"?>
<p:tagLst xmlns:p="http://schemas.openxmlformats.org/presentationml/2006/main">
  <p:tag name="AS_UNIQUEID" val="953"/>
  <p:tag name="KSO_WM_BEAUTIFY_FLAG" val=""/>
</p:tagLst>
</file>

<file path=ppt/tags/tag153.xml><?xml version="1.0" encoding="utf-8"?>
<p:tagLst xmlns:p="http://schemas.openxmlformats.org/presentationml/2006/main">
  <p:tag name="AS_UNIQUEID" val="947"/>
</p:tagLst>
</file>

<file path=ppt/tags/tag154.xml><?xml version="1.0" encoding="utf-8"?>
<p:tagLst xmlns:p="http://schemas.openxmlformats.org/presentationml/2006/main">
  <p:tag name="AS_UNIQUEID" val="948"/>
</p:tagLst>
</file>

<file path=ppt/tags/tag155.xml><?xml version="1.0" encoding="utf-8"?>
<p:tagLst xmlns:p="http://schemas.openxmlformats.org/presentationml/2006/main">
  <p:tag name="AS_UNIQUEID" val="949"/>
</p:tagLst>
</file>

<file path=ppt/tags/tag156.xml><?xml version="1.0" encoding="utf-8"?>
<p:tagLst xmlns:p="http://schemas.openxmlformats.org/presentationml/2006/main">
  <p:tag name="AS_UNIQUEID" val="959"/>
  <p:tag name="KSO_WM_BEAUTIFY_FLAG" val=""/>
</p:tagLst>
</file>

<file path=ppt/tags/tag157.xml><?xml version="1.0" encoding="utf-8"?>
<p:tagLst xmlns:p="http://schemas.openxmlformats.org/presentationml/2006/main">
  <p:tag name="AS_UNIQUEID" val="960"/>
  <p:tag name="KSO_WM_BEAUTIFY_FLAG" val=""/>
</p:tagLst>
</file>

<file path=ppt/tags/tag158.xml><?xml version="1.0" encoding="utf-8"?>
<p:tagLst xmlns:p="http://schemas.openxmlformats.org/presentationml/2006/main">
  <p:tag name="AS_UNIQUEID" val="961"/>
  <p:tag name="KSO_WM_BEAUTIFY_FLAG" val=""/>
</p:tagLst>
</file>

<file path=ppt/tags/tag159.xml><?xml version="1.0" encoding="utf-8"?>
<p:tagLst xmlns:p="http://schemas.openxmlformats.org/presentationml/2006/main">
  <p:tag name="AS_UNIQUEID" val="962"/>
  <p:tag name="KSO_WM_BEAUTIFY_FLAG" val=""/>
</p:tagLst>
</file>

<file path=ppt/tags/tag16.xml><?xml version="1.0" encoding="utf-8"?>
<p:tagLst xmlns:p="http://schemas.openxmlformats.org/presentationml/2006/main">
  <p:tag name="AS_UNIQUEID" val="795"/>
</p:tagLst>
</file>

<file path=ppt/tags/tag160.xml><?xml version="1.0" encoding="utf-8"?>
<p:tagLst xmlns:p="http://schemas.openxmlformats.org/presentationml/2006/main">
  <p:tag name="AS_UNIQUEID" val="963"/>
  <p:tag name="KSO_WM_BEAUTIFY_FLAG" val=""/>
</p:tagLst>
</file>

<file path=ppt/tags/tag161.xml><?xml version="1.0" encoding="utf-8"?>
<p:tagLst xmlns:p="http://schemas.openxmlformats.org/presentationml/2006/main">
  <p:tag name="AS_UNIQUEID" val="955"/>
</p:tagLst>
</file>

<file path=ppt/tags/tag162.xml><?xml version="1.0" encoding="utf-8"?>
<p:tagLst xmlns:p="http://schemas.openxmlformats.org/presentationml/2006/main">
  <p:tag name="AS_UNIQUEID" val="956"/>
</p:tagLst>
</file>

<file path=ppt/tags/tag163.xml><?xml version="1.0" encoding="utf-8"?>
<p:tagLst xmlns:p="http://schemas.openxmlformats.org/presentationml/2006/main">
  <p:tag name="AS_UNIQUEID" val="957"/>
</p:tagLst>
</file>

<file path=ppt/tags/tag164.xml><?xml version="1.0" encoding="utf-8"?>
<p:tagLst xmlns:p="http://schemas.openxmlformats.org/presentationml/2006/main">
  <p:tag name="AS_UNIQUEID" val="757"/>
  <p:tag name="KSO_WM_BEAUTIFY_FLAG" val=""/>
</p:tagLst>
</file>

<file path=ppt/tags/tag165.xml><?xml version="1.0" encoding="utf-8"?>
<p:tagLst xmlns:p="http://schemas.openxmlformats.org/presentationml/2006/main">
  <p:tag name="AS_UNIQUEID" val="759"/>
  <p:tag name="KSO_WM_BEAUTIFY_FLAG" val=""/>
</p:tagLst>
</file>

<file path=ppt/tags/tag166.xml><?xml version="1.0" encoding="utf-8"?>
<p:tagLst xmlns:p="http://schemas.openxmlformats.org/presentationml/2006/main">
  <p:tag name="AS_UNIQUEID" val="760"/>
  <p:tag name="KSO_WM_BEAUTIFY_FLAG" val=""/>
</p:tagLst>
</file>

<file path=ppt/tags/tag167.xml><?xml version="1.0" encoding="utf-8"?>
<p:tagLst xmlns:p="http://schemas.openxmlformats.org/presentationml/2006/main">
  <p:tag name="AS_UNIQUEID" val="770"/>
  <p:tag name="KSO_WM_BEAUTIFY_FLAG" val=""/>
</p:tagLst>
</file>

<file path=ppt/tags/tag168.xml><?xml version="1.0" encoding="utf-8"?>
<p:tagLst xmlns:p="http://schemas.openxmlformats.org/presentationml/2006/main">
  <p:tag name="AS_UNIQUEID" val="965"/>
</p:tagLst>
</file>

<file path=ppt/tags/tag169.xml><?xml version="1.0" encoding="utf-8"?>
<p:tagLst xmlns:p="http://schemas.openxmlformats.org/presentationml/2006/main">
  <p:tag name="AS_UNIQUEID" val="966"/>
</p:tagLst>
</file>

<file path=ppt/tags/tag17.xml><?xml version="1.0" encoding="utf-8"?>
<p:tagLst xmlns:p="http://schemas.openxmlformats.org/presentationml/2006/main">
  <p:tag name="AS_UNIQUEID" val="796"/>
</p:tagLst>
</file>

<file path=ppt/tags/tag170.xml><?xml version="1.0" encoding="utf-8"?>
<p:tagLst xmlns:p="http://schemas.openxmlformats.org/presentationml/2006/main">
  <p:tag name="AS_UNIQUEID" val="967"/>
</p:tagLst>
</file>

<file path=ppt/tags/tag171.xml><?xml version="1.0" encoding="utf-8"?>
<p:tagLst xmlns:p="http://schemas.openxmlformats.org/presentationml/2006/main">
  <p:tag name="AS_UNIQUEID" val="774"/>
  <p:tag name="KSO_WM_BEAUTIFY_FLAG" val=""/>
</p:tagLst>
</file>

<file path=ppt/tags/tag172.xml><?xml version="1.0" encoding="utf-8"?>
<p:tagLst xmlns:p="http://schemas.openxmlformats.org/presentationml/2006/main">
  <p:tag name="AS_UNIQUEID" val="974"/>
  <p:tag name="KSO_WM_BEAUTIFY_FLAG" val=""/>
</p:tagLst>
</file>

<file path=ppt/tags/tag173.xml><?xml version="1.0" encoding="utf-8"?>
<p:tagLst xmlns:p="http://schemas.openxmlformats.org/presentationml/2006/main">
  <p:tag name="AS_UNIQUEID" val="775"/>
  <p:tag name="KSO_WM_BEAUTIFY_FLAG" val=""/>
</p:tagLst>
</file>

<file path=ppt/tags/tag174.xml><?xml version="1.0" encoding="utf-8"?>
<p:tagLst xmlns:p="http://schemas.openxmlformats.org/presentationml/2006/main">
  <p:tag name="AS_UNIQUEID" val="970"/>
</p:tagLst>
</file>

<file path=ppt/tags/tag175.xml><?xml version="1.0" encoding="utf-8"?>
<p:tagLst xmlns:p="http://schemas.openxmlformats.org/presentationml/2006/main">
  <p:tag name="AS_UNIQUEID" val="971"/>
</p:tagLst>
</file>

<file path=ppt/tags/tag176.xml><?xml version="1.0" encoding="utf-8"?>
<p:tagLst xmlns:p="http://schemas.openxmlformats.org/presentationml/2006/main">
  <p:tag name="AS_UNIQUEID" val="972"/>
</p:tagLst>
</file>

<file path=ppt/tags/tag177.xml><?xml version="1.0" encoding="utf-8"?>
<p:tagLst xmlns:p="http://schemas.openxmlformats.org/presentationml/2006/main">
  <p:tag name="AS_UNIQUEID" val="631"/>
  <p:tag name="KSO_WM_BEAUTIFY_FLAG" val=""/>
</p:tagLst>
</file>

<file path=ppt/tags/tag178.xml><?xml version="1.0" encoding="utf-8"?>
<p:tagLst xmlns:p="http://schemas.openxmlformats.org/presentationml/2006/main">
  <p:tag name="AS_UNIQUEID" val="976"/>
</p:tagLst>
</file>

<file path=ppt/tags/tag179.xml><?xml version="1.0" encoding="utf-8"?>
<p:tagLst xmlns:p="http://schemas.openxmlformats.org/presentationml/2006/main">
  <p:tag name="AS_UNIQUEID" val="977"/>
  <p:tag name="KSO_WM_BEAUTIFY_FLAG" val=""/>
</p:tagLst>
</file>

<file path=ppt/tags/tag18.xml><?xml version="1.0" encoding="utf-8"?>
<p:tagLst xmlns:p="http://schemas.openxmlformats.org/presentationml/2006/main">
  <p:tag name="AS_UNIQUEID" val="797"/>
</p:tagLst>
</file>

<file path=ppt/tags/tag180.xml><?xml version="1.0" encoding="utf-8"?>
<p:tagLst xmlns:p="http://schemas.openxmlformats.org/presentationml/2006/main">
  <p:tag name="AS_UNIQUEID" val="978"/>
  <p:tag name="KSO_WM_BEAUTIFY_FLAG" val=""/>
</p:tagLst>
</file>

<file path=ppt/tags/tag181.xml><?xml version="1.0" encoding="utf-8"?>
<p:tagLst xmlns:p="http://schemas.openxmlformats.org/presentationml/2006/main">
  <p:tag name="AS_UNIQUEID" val="984"/>
</p:tagLst>
</file>

<file path=ppt/tags/tag182.xml><?xml version="1.0" encoding="utf-8"?>
<p:tagLst xmlns:p="http://schemas.openxmlformats.org/presentationml/2006/main">
  <p:tag name="AS_UNIQUEID" val="985"/>
</p:tagLst>
</file>

<file path=ppt/tags/tag183.xml><?xml version="1.0" encoding="utf-8"?>
<p:tagLst xmlns:p="http://schemas.openxmlformats.org/presentationml/2006/main">
  <p:tag name="AS_UNIQUEID" val="986"/>
</p:tagLst>
</file>

<file path=ppt/tags/tag184.xml><?xml version="1.0" encoding="utf-8"?>
<p:tagLst xmlns:p="http://schemas.openxmlformats.org/presentationml/2006/main">
  <p:tag name="AS_UNIQUEID" val="987"/>
</p:tagLst>
</file>

<file path=ppt/tags/tag185.xml><?xml version="1.0" encoding="utf-8"?>
<p:tagLst xmlns:p="http://schemas.openxmlformats.org/presentationml/2006/main">
  <p:tag name="AS_UNIQUEID" val="988"/>
</p:tagLst>
</file>

<file path=ppt/tags/tag186.xml><?xml version="1.0" encoding="utf-8"?>
<p:tagLst xmlns:p="http://schemas.openxmlformats.org/presentationml/2006/main">
  <p:tag name="AS_UNIQUEID" val="989"/>
</p:tagLst>
</file>

<file path=ppt/tags/tag187.xml><?xml version="1.0" encoding="utf-8"?>
<p:tagLst xmlns:p="http://schemas.openxmlformats.org/presentationml/2006/main">
  <p:tag name="AS_UNIQUEID" val="990"/>
</p:tagLst>
</file>

<file path=ppt/tags/tag188.xml><?xml version="1.0" encoding="utf-8"?>
<p:tagLst xmlns:p="http://schemas.openxmlformats.org/presentationml/2006/main">
  <p:tag name="AS_UNIQUEID" val="991"/>
</p:tagLst>
</file>

<file path=ppt/tags/tag189.xml><?xml version="1.0" encoding="utf-8"?>
<p:tagLst xmlns:p="http://schemas.openxmlformats.org/presentationml/2006/main">
  <p:tag name="AS_UNIQUEID" val="980"/>
</p:tagLst>
</file>

<file path=ppt/tags/tag19.xml><?xml version="1.0" encoding="utf-8"?>
<p:tagLst xmlns:p="http://schemas.openxmlformats.org/presentationml/2006/main">
  <p:tag name="AS_UNIQUEID" val="798"/>
</p:tagLst>
</file>

<file path=ppt/tags/tag190.xml><?xml version="1.0" encoding="utf-8"?>
<p:tagLst xmlns:p="http://schemas.openxmlformats.org/presentationml/2006/main">
  <p:tag name="AS_UNIQUEID" val="981"/>
</p:tagLst>
</file>

<file path=ppt/tags/tag191.xml><?xml version="1.0" encoding="utf-8"?>
<p:tagLst xmlns:p="http://schemas.openxmlformats.org/presentationml/2006/main">
  <p:tag name="AS_UNIQUEID" val="982"/>
</p:tagLst>
</file>

<file path=ppt/tags/tag192.xml><?xml version="1.0" encoding="utf-8"?>
<p:tagLst xmlns:p="http://schemas.openxmlformats.org/presentationml/2006/main">
  <p:tag name="AS_UNIQUEID" val="875"/>
</p:tagLst>
</file>

<file path=ppt/tags/tag193.xml><?xml version="1.0" encoding="utf-8"?>
<p:tagLst xmlns:p="http://schemas.openxmlformats.org/presentationml/2006/main">
  <p:tag name="AS_UNIQUEID" val="876"/>
</p:tagLst>
</file>

<file path=ppt/tags/tag194.xml><?xml version="1.0" encoding="utf-8"?>
<p:tagLst xmlns:p="http://schemas.openxmlformats.org/presentationml/2006/main">
  <p:tag name="AS_UNIQUEID" val="877"/>
</p:tagLst>
</file>

<file path=ppt/tags/tag195.xml><?xml version="1.0" encoding="utf-8"?>
<p:tagLst xmlns:p="http://schemas.openxmlformats.org/presentationml/2006/main">
  <p:tag name="AS_UNIQUEID" val="878"/>
</p:tagLst>
</file>

<file path=ppt/tags/tag196.xml><?xml version="1.0" encoding="utf-8"?>
<p:tagLst xmlns:p="http://schemas.openxmlformats.org/presentationml/2006/main">
  <p:tag name="AS_UNIQUEID" val="879"/>
</p:tagLst>
</file>

<file path=ppt/tags/tag197.xml><?xml version="1.0" encoding="utf-8"?>
<p:tagLst xmlns:p="http://schemas.openxmlformats.org/presentationml/2006/main">
  <p:tag name="AS_UNIQUEID" val="880"/>
</p:tagLst>
</file>

<file path=ppt/tags/tag198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  <p:tag name="COMMONDATA" val="eyJoZGlkIjoiMjJhNDI4MmUyYjM2NjE0NzhiNjNlYWQxOWQzYmJmNmYifQ=="/>
  <p:tag name="ISPRING_PRESENTATION_TITLE" val="PowerPoint 演示文稿"/>
  <p:tag name="KSO_WPP_MARK_KEY" val="6d2f8c7c-773d-4afe-b53e-08917c845320"/>
</p:tagLst>
</file>

<file path=ppt/tags/tag2.xml><?xml version="1.0" encoding="utf-8"?>
<p:tagLst xmlns:p="http://schemas.openxmlformats.org/presentationml/2006/main">
  <p:tag name="AS_UNIQUEID" val="778"/>
</p:tagLst>
</file>

<file path=ppt/tags/tag20.xml><?xml version="1.0" encoding="utf-8"?>
<p:tagLst xmlns:p="http://schemas.openxmlformats.org/presentationml/2006/main">
  <p:tag name="AS_UNIQUEID" val="799"/>
</p:tagLst>
</file>

<file path=ppt/tags/tag21.xml><?xml version="1.0" encoding="utf-8"?>
<p:tagLst xmlns:p="http://schemas.openxmlformats.org/presentationml/2006/main">
  <p:tag name="AS_UNIQUEID" val="800"/>
</p:tagLst>
</file>

<file path=ppt/tags/tag22.xml><?xml version="1.0" encoding="utf-8"?>
<p:tagLst xmlns:p="http://schemas.openxmlformats.org/presentationml/2006/main">
  <p:tag name="AS_UNIQUEID" val="802"/>
</p:tagLst>
</file>

<file path=ppt/tags/tag23.xml><?xml version="1.0" encoding="utf-8"?>
<p:tagLst xmlns:p="http://schemas.openxmlformats.org/presentationml/2006/main">
  <p:tag name="AS_UNIQUEID" val="803"/>
</p:tagLst>
</file>

<file path=ppt/tags/tag24.xml><?xml version="1.0" encoding="utf-8"?>
<p:tagLst xmlns:p="http://schemas.openxmlformats.org/presentationml/2006/main">
  <p:tag name="AS_UNIQUEID" val="804"/>
</p:tagLst>
</file>

<file path=ppt/tags/tag25.xml><?xml version="1.0" encoding="utf-8"?>
<p:tagLst xmlns:p="http://schemas.openxmlformats.org/presentationml/2006/main">
  <p:tag name="AS_UNIQUEID" val="805"/>
</p:tagLst>
</file>

<file path=ppt/tags/tag26.xml><?xml version="1.0" encoding="utf-8"?>
<p:tagLst xmlns:p="http://schemas.openxmlformats.org/presentationml/2006/main">
  <p:tag name="AS_UNIQUEID" val="806"/>
</p:tagLst>
</file>

<file path=ppt/tags/tag27.xml><?xml version="1.0" encoding="utf-8"?>
<p:tagLst xmlns:p="http://schemas.openxmlformats.org/presentationml/2006/main">
  <p:tag name="AS_UNIQUEID" val="807"/>
</p:tagLst>
</file>

<file path=ppt/tags/tag28.xml><?xml version="1.0" encoding="utf-8"?>
<p:tagLst xmlns:p="http://schemas.openxmlformats.org/presentationml/2006/main">
  <p:tag name="AS_UNIQUEID" val="808"/>
</p:tagLst>
</file>

<file path=ppt/tags/tag29.xml><?xml version="1.0" encoding="utf-8"?>
<p:tagLst xmlns:p="http://schemas.openxmlformats.org/presentationml/2006/main">
  <p:tag name="AS_UNIQUEID" val="809"/>
</p:tagLst>
</file>

<file path=ppt/tags/tag3.xml><?xml version="1.0" encoding="utf-8"?>
<p:tagLst xmlns:p="http://schemas.openxmlformats.org/presentationml/2006/main">
  <p:tag name="AS_UNIQUEID" val="779"/>
</p:tagLst>
</file>

<file path=ppt/tags/tag30.xml><?xml version="1.0" encoding="utf-8"?>
<p:tagLst xmlns:p="http://schemas.openxmlformats.org/presentationml/2006/main">
  <p:tag name="AS_UNIQUEID" val="811"/>
</p:tagLst>
</file>

<file path=ppt/tags/tag31.xml><?xml version="1.0" encoding="utf-8"?>
<p:tagLst xmlns:p="http://schemas.openxmlformats.org/presentationml/2006/main">
  <p:tag name="AS_UNIQUEID" val="812"/>
</p:tagLst>
</file>

<file path=ppt/tags/tag32.xml><?xml version="1.0" encoding="utf-8"?>
<p:tagLst xmlns:p="http://schemas.openxmlformats.org/presentationml/2006/main">
  <p:tag name="AS_UNIQUEID" val="813"/>
</p:tagLst>
</file>

<file path=ppt/tags/tag33.xml><?xml version="1.0" encoding="utf-8"?>
<p:tagLst xmlns:p="http://schemas.openxmlformats.org/presentationml/2006/main">
  <p:tag name="AS_UNIQUEID" val="814"/>
</p:tagLst>
</file>

<file path=ppt/tags/tag34.xml><?xml version="1.0" encoding="utf-8"?>
<p:tagLst xmlns:p="http://schemas.openxmlformats.org/presentationml/2006/main">
  <p:tag name="AS_UNIQUEID" val="815"/>
</p:tagLst>
</file>

<file path=ppt/tags/tag35.xml><?xml version="1.0" encoding="utf-8"?>
<p:tagLst xmlns:p="http://schemas.openxmlformats.org/presentationml/2006/main">
  <p:tag name="AS_UNIQUEID" val="816"/>
</p:tagLst>
</file>

<file path=ppt/tags/tag36.xml><?xml version="1.0" encoding="utf-8"?>
<p:tagLst xmlns:p="http://schemas.openxmlformats.org/presentationml/2006/main">
  <p:tag name="AS_UNIQUEID" val="817"/>
</p:tagLst>
</file>

<file path=ppt/tags/tag37.xml><?xml version="1.0" encoding="utf-8"?>
<p:tagLst xmlns:p="http://schemas.openxmlformats.org/presentationml/2006/main">
  <p:tag name="AS_UNIQUEID" val="818"/>
</p:tagLst>
</file>

<file path=ppt/tags/tag38.xml><?xml version="1.0" encoding="utf-8"?>
<p:tagLst xmlns:p="http://schemas.openxmlformats.org/presentationml/2006/main">
  <p:tag name="AS_UNIQUEID" val="819"/>
</p:tagLst>
</file>

<file path=ppt/tags/tag39.xml><?xml version="1.0" encoding="utf-8"?>
<p:tagLst xmlns:p="http://schemas.openxmlformats.org/presentationml/2006/main">
  <p:tag name="AS_UNIQUEID" val="821"/>
</p:tagLst>
</file>

<file path=ppt/tags/tag4.xml><?xml version="1.0" encoding="utf-8"?>
<p:tagLst xmlns:p="http://schemas.openxmlformats.org/presentationml/2006/main">
  <p:tag name="AS_UNIQUEID" val="780"/>
</p:tagLst>
</file>

<file path=ppt/tags/tag40.xml><?xml version="1.0" encoding="utf-8"?>
<p:tagLst xmlns:p="http://schemas.openxmlformats.org/presentationml/2006/main">
  <p:tag name="AS_UNIQUEID" val="822"/>
</p:tagLst>
</file>

<file path=ppt/tags/tag41.xml><?xml version="1.0" encoding="utf-8"?>
<p:tagLst xmlns:p="http://schemas.openxmlformats.org/presentationml/2006/main">
  <p:tag name="AS_UNIQUEID" val="823"/>
</p:tagLst>
</file>

<file path=ppt/tags/tag42.xml><?xml version="1.0" encoding="utf-8"?>
<p:tagLst xmlns:p="http://schemas.openxmlformats.org/presentationml/2006/main">
  <p:tag name="AS_UNIQUEID" val="824"/>
</p:tagLst>
</file>

<file path=ppt/tags/tag43.xml><?xml version="1.0" encoding="utf-8"?>
<p:tagLst xmlns:p="http://schemas.openxmlformats.org/presentationml/2006/main">
  <p:tag name="AS_UNIQUEID" val="826"/>
</p:tagLst>
</file>

<file path=ppt/tags/tag44.xml><?xml version="1.0" encoding="utf-8"?>
<p:tagLst xmlns:p="http://schemas.openxmlformats.org/presentationml/2006/main">
  <p:tag name="AS_UNIQUEID" val="827"/>
</p:tagLst>
</file>

<file path=ppt/tags/tag45.xml><?xml version="1.0" encoding="utf-8"?>
<p:tagLst xmlns:p="http://schemas.openxmlformats.org/presentationml/2006/main">
  <p:tag name="AS_UNIQUEID" val="828"/>
</p:tagLst>
</file>

<file path=ppt/tags/tag46.xml><?xml version="1.0" encoding="utf-8"?>
<p:tagLst xmlns:p="http://schemas.openxmlformats.org/presentationml/2006/main">
  <p:tag name="AS_UNIQUEID" val="830"/>
</p:tagLst>
</file>

<file path=ppt/tags/tag47.xml><?xml version="1.0" encoding="utf-8"?>
<p:tagLst xmlns:p="http://schemas.openxmlformats.org/presentationml/2006/main">
  <p:tag name="AS_UNIQUEID" val="831"/>
</p:tagLst>
</file>

<file path=ppt/tags/tag48.xml><?xml version="1.0" encoding="utf-8"?>
<p:tagLst xmlns:p="http://schemas.openxmlformats.org/presentationml/2006/main">
  <p:tag name="AS_UNIQUEID" val="832"/>
</p:tagLst>
</file>

<file path=ppt/tags/tag49.xml><?xml version="1.0" encoding="utf-8"?>
<p:tagLst xmlns:p="http://schemas.openxmlformats.org/presentationml/2006/main">
  <p:tag name="AS_UNIQUEID" val="833"/>
</p:tagLst>
</file>

<file path=ppt/tags/tag5.xml><?xml version="1.0" encoding="utf-8"?>
<p:tagLst xmlns:p="http://schemas.openxmlformats.org/presentationml/2006/main">
  <p:tag name="AS_UNIQUEID" val="781"/>
</p:tagLst>
</file>

<file path=ppt/tags/tag50.xml><?xml version="1.0" encoding="utf-8"?>
<p:tagLst xmlns:p="http://schemas.openxmlformats.org/presentationml/2006/main">
  <p:tag name="AS_UNIQUEID" val="834"/>
</p:tagLst>
</file>

<file path=ppt/tags/tag51.xml><?xml version="1.0" encoding="utf-8"?>
<p:tagLst xmlns:p="http://schemas.openxmlformats.org/presentationml/2006/main">
  <p:tag name="AS_UNIQUEID" val="835"/>
</p:tagLst>
</file>

<file path=ppt/tags/tag52.xml><?xml version="1.0" encoding="utf-8"?>
<p:tagLst xmlns:p="http://schemas.openxmlformats.org/presentationml/2006/main">
  <p:tag name="AS_UNIQUEID" val="837"/>
</p:tagLst>
</file>

<file path=ppt/tags/tag53.xml><?xml version="1.0" encoding="utf-8"?>
<p:tagLst xmlns:p="http://schemas.openxmlformats.org/presentationml/2006/main">
  <p:tag name="AS_UNIQUEID" val="838"/>
</p:tagLst>
</file>

<file path=ppt/tags/tag54.xml><?xml version="1.0" encoding="utf-8"?>
<p:tagLst xmlns:p="http://schemas.openxmlformats.org/presentationml/2006/main">
  <p:tag name="AS_UNIQUEID" val="839"/>
</p:tagLst>
</file>

<file path=ppt/tags/tag55.xml><?xml version="1.0" encoding="utf-8"?>
<p:tagLst xmlns:p="http://schemas.openxmlformats.org/presentationml/2006/main">
  <p:tag name="AS_UNIQUEID" val="840"/>
</p:tagLst>
</file>

<file path=ppt/tags/tag56.xml><?xml version="1.0" encoding="utf-8"?>
<p:tagLst xmlns:p="http://schemas.openxmlformats.org/presentationml/2006/main">
  <p:tag name="AS_UNIQUEID" val="841"/>
</p:tagLst>
</file>

<file path=ppt/tags/tag57.xml><?xml version="1.0" encoding="utf-8"?>
<p:tagLst xmlns:p="http://schemas.openxmlformats.org/presentationml/2006/main">
  <p:tag name="AS_UNIQUEID" val="842"/>
</p:tagLst>
</file>

<file path=ppt/tags/tag58.xml><?xml version="1.0" encoding="utf-8"?>
<p:tagLst xmlns:p="http://schemas.openxmlformats.org/presentationml/2006/main">
  <p:tag name="AS_UNIQUEID" val="844"/>
</p:tagLst>
</file>

<file path=ppt/tags/tag59.xml><?xml version="1.0" encoding="utf-8"?>
<p:tagLst xmlns:p="http://schemas.openxmlformats.org/presentationml/2006/main">
  <p:tag name="AS_UNIQUEID" val="845"/>
</p:tagLst>
</file>

<file path=ppt/tags/tag6.xml><?xml version="1.0" encoding="utf-8"?>
<p:tagLst xmlns:p="http://schemas.openxmlformats.org/presentationml/2006/main">
  <p:tag name="AS_UNIQUEID" val="783"/>
</p:tagLst>
</file>

<file path=ppt/tags/tag60.xml><?xml version="1.0" encoding="utf-8"?>
<p:tagLst xmlns:p="http://schemas.openxmlformats.org/presentationml/2006/main">
  <p:tag name="AS_UNIQUEID" val="846"/>
</p:tagLst>
</file>

<file path=ppt/tags/tag61.xml><?xml version="1.0" encoding="utf-8"?>
<p:tagLst xmlns:p="http://schemas.openxmlformats.org/presentationml/2006/main">
  <p:tag name="AS_UNIQUEID" val="847"/>
</p:tagLst>
</file>

<file path=ppt/tags/tag62.xml><?xml version="1.0" encoding="utf-8"?>
<p:tagLst xmlns:p="http://schemas.openxmlformats.org/presentationml/2006/main">
  <p:tag name="AS_UNIQUEID" val="848"/>
</p:tagLst>
</file>

<file path=ppt/tags/tag63.xml><?xml version="1.0" encoding="utf-8"?>
<p:tagLst xmlns:p="http://schemas.openxmlformats.org/presentationml/2006/main">
  <p:tag name="AS_UNIQUEID" val="850"/>
</p:tagLst>
</file>

<file path=ppt/tags/tag64.xml><?xml version="1.0" encoding="utf-8"?>
<p:tagLst xmlns:p="http://schemas.openxmlformats.org/presentationml/2006/main">
  <p:tag name="AS_UNIQUEID" val="851"/>
</p:tagLst>
</file>

<file path=ppt/tags/tag65.xml><?xml version="1.0" encoding="utf-8"?>
<p:tagLst xmlns:p="http://schemas.openxmlformats.org/presentationml/2006/main">
  <p:tag name="AS_UNIQUEID" val="852"/>
</p:tagLst>
</file>

<file path=ppt/tags/tag66.xml><?xml version="1.0" encoding="utf-8"?>
<p:tagLst xmlns:p="http://schemas.openxmlformats.org/presentationml/2006/main">
  <p:tag name="AS_UNIQUEID" val="853"/>
</p:tagLst>
</file>

<file path=ppt/tags/tag67.xml><?xml version="1.0" encoding="utf-8"?>
<p:tagLst xmlns:p="http://schemas.openxmlformats.org/presentationml/2006/main">
  <p:tag name="AS_UNIQUEID" val="854"/>
</p:tagLst>
</file>

<file path=ppt/tags/tag68.xml><?xml version="1.0" encoding="utf-8"?>
<p:tagLst xmlns:p="http://schemas.openxmlformats.org/presentationml/2006/main">
  <p:tag name="AS_UNIQUEID" val="856"/>
</p:tagLst>
</file>

<file path=ppt/tags/tag69.xml><?xml version="1.0" encoding="utf-8"?>
<p:tagLst xmlns:p="http://schemas.openxmlformats.org/presentationml/2006/main">
  <p:tag name="AS_UNIQUEID" val="857"/>
</p:tagLst>
</file>

<file path=ppt/tags/tag7.xml><?xml version="1.0" encoding="utf-8"?>
<p:tagLst xmlns:p="http://schemas.openxmlformats.org/presentationml/2006/main">
  <p:tag name="AS_UNIQUEID" val="784"/>
</p:tagLst>
</file>

<file path=ppt/tags/tag70.xml><?xml version="1.0" encoding="utf-8"?>
<p:tagLst xmlns:p="http://schemas.openxmlformats.org/presentationml/2006/main">
  <p:tag name="AS_UNIQUEID" val="858"/>
</p:tagLst>
</file>

<file path=ppt/tags/tag71.xml><?xml version="1.0" encoding="utf-8"?>
<p:tagLst xmlns:p="http://schemas.openxmlformats.org/presentationml/2006/main">
  <p:tag name="AS_UNIQUEID" val="860"/>
</p:tagLst>
</file>

<file path=ppt/tags/tag72.xml><?xml version="1.0" encoding="utf-8"?>
<p:tagLst xmlns:p="http://schemas.openxmlformats.org/presentationml/2006/main">
  <p:tag name="AS_UNIQUEID" val="861"/>
</p:tagLst>
</file>

<file path=ppt/tags/tag73.xml><?xml version="1.0" encoding="utf-8"?>
<p:tagLst xmlns:p="http://schemas.openxmlformats.org/presentationml/2006/main">
  <p:tag name="AS_UNIQUEID" val="862"/>
</p:tagLst>
</file>

<file path=ppt/tags/tag74.xml><?xml version="1.0" encoding="utf-8"?>
<p:tagLst xmlns:p="http://schemas.openxmlformats.org/presentationml/2006/main">
  <p:tag name="AS_UNIQUEID" val="863"/>
</p:tagLst>
</file>

<file path=ppt/tags/tag75.xml><?xml version="1.0" encoding="utf-8"?>
<p:tagLst xmlns:p="http://schemas.openxmlformats.org/presentationml/2006/main">
  <p:tag name="AS_UNIQUEID" val="864"/>
</p:tagLst>
</file>

<file path=ppt/tags/tag76.xml><?xml version="1.0" encoding="utf-8"?>
<p:tagLst xmlns:p="http://schemas.openxmlformats.org/presentationml/2006/main">
  <p:tag name="AS_UNIQUEID" val="866"/>
</p:tagLst>
</file>

<file path=ppt/tags/tag77.xml><?xml version="1.0" encoding="utf-8"?>
<p:tagLst xmlns:p="http://schemas.openxmlformats.org/presentationml/2006/main">
  <p:tag name="AS_UNIQUEID" val="867"/>
</p:tagLst>
</file>

<file path=ppt/tags/tag78.xml><?xml version="1.0" encoding="utf-8"?>
<p:tagLst xmlns:p="http://schemas.openxmlformats.org/presentationml/2006/main">
  <p:tag name="AS_UNIQUEID" val="868"/>
</p:tagLst>
</file>

<file path=ppt/tags/tag79.xml><?xml version="1.0" encoding="utf-8"?>
<p:tagLst xmlns:p="http://schemas.openxmlformats.org/presentationml/2006/main">
  <p:tag name="AS_UNIQUEID" val="869"/>
</p:tagLst>
</file>

<file path=ppt/tags/tag8.xml><?xml version="1.0" encoding="utf-8"?>
<p:tagLst xmlns:p="http://schemas.openxmlformats.org/presentationml/2006/main">
  <p:tag name="AS_UNIQUEID" val="785"/>
</p:tagLst>
</file>

<file path=ppt/tags/tag80.xml><?xml version="1.0" encoding="utf-8"?>
<p:tagLst xmlns:p="http://schemas.openxmlformats.org/presentationml/2006/main">
  <p:tag name="AS_UNIQUEID" val="870"/>
</p:tagLst>
</file>

<file path=ppt/tags/tag81.xml><?xml version="1.0" encoding="utf-8"?>
<p:tagLst xmlns:p="http://schemas.openxmlformats.org/presentationml/2006/main">
  <p:tag name="AS_UNIQUEID" val="873"/>
</p:tagLst>
</file>

<file path=ppt/tags/tag82.xml><?xml version="1.0" encoding="utf-8"?>
<p:tagLst xmlns:p="http://schemas.openxmlformats.org/presentationml/2006/main">
  <p:tag name="AS_UNIQUEID" val="886"/>
  <p:tag name="KSO_WM_UNIT_PLACING_PICTURE_USER_VIEWPORT" val="{&quot;height&quot;:10800,&quot;width&quot;:9525.467716535433}"/>
</p:tagLst>
</file>

<file path=ppt/tags/tag83.xml><?xml version="1.0" encoding="utf-8"?>
<p:tagLst xmlns:p="http://schemas.openxmlformats.org/presentationml/2006/main">
  <p:tag name="AS_UNIQUEID" val="887"/>
</p:tagLst>
</file>

<file path=ppt/tags/tag84.xml><?xml version="1.0" encoding="utf-8"?>
<p:tagLst xmlns:p="http://schemas.openxmlformats.org/presentationml/2006/main">
  <p:tag name="AS_UNIQUEID" val="888"/>
</p:tagLst>
</file>

<file path=ppt/tags/tag85.xml><?xml version="1.0" encoding="utf-8"?>
<p:tagLst xmlns:p="http://schemas.openxmlformats.org/presentationml/2006/main">
  <p:tag name="AS_UNIQUEID" val="889"/>
</p:tagLst>
</file>

<file path=ppt/tags/tag86.xml><?xml version="1.0" encoding="utf-8"?>
<p:tagLst xmlns:p="http://schemas.openxmlformats.org/presentationml/2006/main">
  <p:tag name="AS_UNIQUEID" val="890"/>
</p:tagLst>
</file>

<file path=ppt/tags/tag87.xml><?xml version="1.0" encoding="utf-8"?>
<p:tagLst xmlns:p="http://schemas.openxmlformats.org/presentationml/2006/main">
  <p:tag name="AS_UNIQUEID" val="891"/>
</p:tagLst>
</file>

<file path=ppt/tags/tag88.xml><?xml version="1.0" encoding="utf-8"?>
<p:tagLst xmlns:p="http://schemas.openxmlformats.org/presentationml/2006/main">
  <p:tag name="AS_UNIQUEID" val="882"/>
</p:tagLst>
</file>

<file path=ppt/tags/tag89.xml><?xml version="1.0" encoding="utf-8"?>
<p:tagLst xmlns:p="http://schemas.openxmlformats.org/presentationml/2006/main">
  <p:tag name="AS_UNIQUEID" val="883"/>
</p:tagLst>
</file>

<file path=ppt/tags/tag9.xml><?xml version="1.0" encoding="utf-8"?>
<p:tagLst xmlns:p="http://schemas.openxmlformats.org/presentationml/2006/main">
  <p:tag name="AS_UNIQUEID" val="786"/>
</p:tagLst>
</file>

<file path=ppt/tags/tag90.xml><?xml version="1.0" encoding="utf-8"?>
<p:tagLst xmlns:p="http://schemas.openxmlformats.org/presentationml/2006/main">
  <p:tag name="AS_UNIQUEID" val="884"/>
</p:tagLst>
</file>

<file path=ppt/tags/tag91.xml><?xml version="1.0" encoding="utf-8"?>
<p:tagLst xmlns:p="http://schemas.openxmlformats.org/presentationml/2006/main">
  <p:tag name="AS_UNIQUEID" val="532"/>
  <p:tag name="KSO_WM_BEAUTIFY_FLAG" val=""/>
</p:tagLst>
</file>

<file path=ppt/tags/tag92.xml><?xml version="1.0" encoding="utf-8"?>
<p:tagLst xmlns:p="http://schemas.openxmlformats.org/presentationml/2006/main">
  <p:tag name="AS_UNIQUEID" val="893"/>
  <p:tag name="KSO_WM_BEAUTIFY_FLAG" val=""/>
</p:tagLst>
</file>

<file path=ppt/tags/tag93.xml><?xml version="1.0" encoding="utf-8"?>
<p:tagLst xmlns:p="http://schemas.openxmlformats.org/presentationml/2006/main">
  <p:tag name="AS_UNIQUEID" val="894"/>
  <p:tag name="KSO_WM_BEAUTIFY_FLAG" val=""/>
</p:tagLst>
</file>

<file path=ppt/tags/tag94.xml><?xml version="1.0" encoding="utf-8"?>
<p:tagLst xmlns:p="http://schemas.openxmlformats.org/presentationml/2006/main">
  <p:tag name="AS_UNIQUEID" val="895"/>
  <p:tag name="KSO_WM_BEAUTIFY_FLAG" val=""/>
</p:tagLst>
</file>

<file path=ppt/tags/tag95.xml><?xml version="1.0" encoding="utf-8"?>
<p:tagLst xmlns:p="http://schemas.openxmlformats.org/presentationml/2006/main">
  <p:tag name="AS_UNIQUEID" val="901"/>
</p:tagLst>
</file>

<file path=ppt/tags/tag96.xml><?xml version="1.0" encoding="utf-8"?>
<p:tagLst xmlns:p="http://schemas.openxmlformats.org/presentationml/2006/main">
  <p:tag name="AS_UNIQUEID" val="902"/>
  <p:tag name="KSO_WM_BEAUTIFY_FLAG" val=""/>
</p:tagLst>
</file>

<file path=ppt/tags/tag97.xml><?xml version="1.0" encoding="utf-8"?>
<p:tagLst xmlns:p="http://schemas.openxmlformats.org/presentationml/2006/main">
  <p:tag name="AS_UNIQUEID" val="903"/>
  <p:tag name="KSO_WM_BEAUTIFY_FLAG" val=""/>
</p:tagLst>
</file>

<file path=ppt/tags/tag98.xml><?xml version="1.0" encoding="utf-8"?>
<p:tagLst xmlns:p="http://schemas.openxmlformats.org/presentationml/2006/main">
  <p:tag name="AS_UNIQUEID" val="904"/>
  <p:tag name="KSO_WM_BEAUTIFY_FLAG" val=""/>
</p:tagLst>
</file>

<file path=ppt/tags/tag99.xml><?xml version="1.0" encoding="utf-8"?>
<p:tagLst xmlns:p="http://schemas.openxmlformats.org/presentationml/2006/main">
  <p:tag name="AS_UNIQUEID" val="905"/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0fs4aqcf">
      <a:majorFont>
        <a:latin typeface="微软雅黑"/>
        <a:ea typeface="微软雅黑"/>
        <a:cs typeface="Arial"/>
      </a:majorFont>
      <a:minorFont>
        <a:latin typeface="微软雅黑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1713</Words>
  <Application>WPS 演示</Application>
  <PresentationFormat/>
  <Paragraphs>182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黑体</vt:lpstr>
      <vt:lpstr>华文楷体</vt:lpstr>
      <vt:lpstr>Wingdings</vt:lpstr>
      <vt:lpstr>方正姚体</vt:lpstr>
      <vt:lpstr>Constantia</vt:lpstr>
      <vt:lpstr>楷体</vt:lpstr>
      <vt:lpstr>微软雅黑</vt:lpstr>
      <vt:lpstr>Arial Unicode MS</vt:lpstr>
      <vt:lpstr>等线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二一教育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21cnjy.com</dc:creator>
  <cp:keywords>21</cp:keywords>
  <cp:lastModifiedBy>起风了</cp:lastModifiedBy>
  <cp:revision>2</cp:revision>
  <cp:lastPrinted>2022-12-30T14:01:00Z</cp:lastPrinted>
  <dcterms:created xsi:type="dcterms:W3CDTF">2022-12-30T14:01:00Z</dcterms:created>
  <dcterms:modified xsi:type="dcterms:W3CDTF">2023-09-12T03:04:05Z</dcterms:modified>
  <cp:version>21615100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BA55D92375E1418DBD5BC05B3E42D4A7_11</vt:lpwstr>
  </property>
</Properties>
</file>