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1" r:id="rId4"/>
    <p:sldId id="306" r:id="rId6"/>
    <p:sldId id="259" r:id="rId7"/>
    <p:sldId id="424" r:id="rId8"/>
    <p:sldId id="425" r:id="rId9"/>
    <p:sldId id="404" r:id="rId10"/>
    <p:sldId id="426" r:id="rId11"/>
    <p:sldId id="414" r:id="rId12"/>
    <p:sldId id="415" r:id="rId13"/>
    <p:sldId id="416" r:id="rId14"/>
    <p:sldId id="364" r:id="rId15"/>
    <p:sldId id="418" r:id="rId16"/>
    <p:sldId id="429" r:id="rId17"/>
    <p:sldId id="427" r:id="rId18"/>
    <p:sldId id="430" r:id="rId19"/>
    <p:sldId id="419" r:id="rId20"/>
    <p:sldId id="366" r:id="rId21"/>
    <p:sldId id="431" r:id="rId22"/>
    <p:sldId id="398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296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2678" autoAdjust="0"/>
  </p:normalViewPr>
  <p:slideViewPr>
    <p:cSldViewPr showGuides="1">
      <p:cViewPr varScale="1">
        <p:scale>
          <a:sx n="64" d="100"/>
          <a:sy n="64" d="100"/>
        </p:scale>
        <p:origin x="114" y="48"/>
      </p:cViewPr>
      <p:guideLst>
        <p:guide orient="horz" pos="2217"/>
        <p:guide pos="39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28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64E31-394C-4155-8BDD-1C0644C70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hyperlink" Target="http://www.1ppt.com/hangye/" TargetMode="Externa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>
            <p:custDataLst>
              <p:tags r:id="rId10"/>
            </p:custDataLst>
          </p:nvPr>
        </p:nvSpPr>
        <p:spPr>
          <a:xfrm>
            <a:off x="911424" y="671703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行业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模板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2.png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image" Target="../media/image1.png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81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>
            <p:custDataLst>
              <p:tags r:id="rId15"/>
            </p:custDataLst>
          </p:nvPr>
        </p:nvSpPr>
        <p:spPr>
          <a:xfrm>
            <a:off x="263352" y="260648"/>
            <a:ext cx="11665296" cy="63367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1073743875" descr="学科网 zxxk.co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6.xml"/><Relationship Id="rId7" Type="http://schemas.openxmlformats.org/officeDocument/2006/relationships/image" Target="../media/image5.png"/><Relationship Id="rId6" Type="http://schemas.openxmlformats.org/officeDocument/2006/relationships/tags" Target="../tags/tag85.xml"/><Relationship Id="rId5" Type="http://schemas.openxmlformats.org/officeDocument/2006/relationships/image" Target="../media/image4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7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image" Target="../media/image18.png"/><Relationship Id="rId7" Type="http://schemas.openxmlformats.org/officeDocument/2006/relationships/tags" Target="../tags/tag160.xml"/><Relationship Id="rId6" Type="http://schemas.openxmlformats.org/officeDocument/2006/relationships/image" Target="../media/image17.png"/><Relationship Id="rId5" Type="http://schemas.openxmlformats.org/officeDocument/2006/relationships/tags" Target="../tags/tag159.xml"/><Relationship Id="rId4" Type="http://schemas.openxmlformats.org/officeDocument/2006/relationships/image" Target="../media/image16.png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tags" Target="../tags/tag174.xml"/><Relationship Id="rId3" Type="http://schemas.openxmlformats.org/officeDocument/2006/relationships/image" Target="../media/image20.pn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181.xml"/><Relationship Id="rId4" Type="http://schemas.openxmlformats.org/officeDocument/2006/relationships/image" Target="../media/image2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188.xml"/><Relationship Id="rId4" Type="http://schemas.openxmlformats.org/officeDocument/2006/relationships/image" Target="../media/image24.png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../media/image25.png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tags" Target="../tags/tag214.xml"/><Relationship Id="rId3" Type="http://schemas.openxmlformats.org/officeDocument/2006/relationships/image" Target="../media/image26.png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8.png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tags" Target="../tags/tag219.xml"/><Relationship Id="rId19" Type="http://schemas.openxmlformats.org/officeDocument/2006/relationships/tags" Target="../tags/tag236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4.xml"/><Relationship Id="rId4" Type="http://schemas.openxmlformats.org/officeDocument/2006/relationships/image" Target="../media/image7.jpe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image" Target="../media/image31.png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tags" Target="../tags/tag258.xml"/><Relationship Id="rId3" Type="http://schemas.openxmlformats.org/officeDocument/2006/relationships/image" Target="../media/image33.png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tags" Target="../tags/tag262.xml"/><Relationship Id="rId5" Type="http://schemas.openxmlformats.org/officeDocument/2006/relationships/image" Target="../media/image36.png"/><Relationship Id="rId4" Type="http://schemas.openxmlformats.org/officeDocument/2006/relationships/tags" Target="../tags/tag261.xml"/><Relationship Id="rId3" Type="http://schemas.openxmlformats.org/officeDocument/2006/relationships/image" Target="../media/image35.png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image" Target="../media/image39.png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image" Target="../media/image38.png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6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image" Target="../media/image5.png"/><Relationship Id="rId6" Type="http://schemas.openxmlformats.org/officeDocument/2006/relationships/tags" Target="../tags/tag273.xml"/><Relationship Id="rId5" Type="http://schemas.openxmlformats.org/officeDocument/2006/relationships/image" Target="../media/image4.png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image" Target="../media/image6.png"/><Relationship Id="rId1" Type="http://schemas.openxmlformats.org/officeDocument/2006/relationships/tags" Target="../tags/tag27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0.xml"/><Relationship Id="rId7" Type="http://schemas.openxmlformats.org/officeDocument/2006/relationships/image" Target="../media/image10.png"/><Relationship Id="rId6" Type="http://schemas.openxmlformats.org/officeDocument/2006/relationships/tags" Target="../tags/tag109.xml"/><Relationship Id="rId5" Type="http://schemas.openxmlformats.org/officeDocument/2006/relationships/image" Target="../media/image9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image" Target="../media/image12.png"/><Relationship Id="rId6" Type="http://schemas.openxmlformats.org/officeDocument/2006/relationships/tags" Target="../tags/tag118.xml"/><Relationship Id="rId5" Type="http://schemas.openxmlformats.org/officeDocument/2006/relationships/image" Target="../media/image11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9.xml"/><Relationship Id="rId7" Type="http://schemas.openxmlformats.org/officeDocument/2006/relationships/image" Target="../media/image14.png"/><Relationship Id="rId6" Type="http://schemas.openxmlformats.org/officeDocument/2006/relationships/tags" Target="../tags/tag128.xml"/><Relationship Id="rId5" Type="http://schemas.openxmlformats.org/officeDocument/2006/relationships/image" Target="../media/image13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15.png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55440" y="548680"/>
            <a:ext cx="4024195" cy="5832123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5880100" y="2059940"/>
            <a:ext cx="5229225" cy="24320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2.4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180" y="332740"/>
            <a:ext cx="5271135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fontAlgn="auto">
              <a:spcAft>
                <a:spcPts val="1000"/>
              </a:spcAft>
              <a:buFont typeface="Wingdings" panose="05000000000000000000"/>
              <a:buChar char="ü"/>
            </a:pPr>
            <a:r>
              <a:rPr lang="zh-CN" sz="3200" b="1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练一练</a:t>
            </a:r>
            <a:endParaRPr lang="zh-CN" sz="3200" b="1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  <a:p>
            <a:pPr indent="0" fontAlgn="auto">
              <a:spcAft>
                <a:spcPts val="1000"/>
              </a:spcAft>
            </a:pP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请根据以下输出结果，写出代码。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0982" y="1629559"/>
            <a:ext cx="8139178" cy="331473"/>
          </a:xfrm>
        </p:spPr>
        <p:txBody>
          <a:bodyPr/>
          <a:lstStyle/>
          <a:p>
            <a:r>
              <a:rPr lang="zh-CN" altLang="en-US" sz="2800" smtClean="0">
                <a:solidFill>
                  <a:srgbClr val="385D8A"/>
                </a:solidFill>
              </a:rPr>
              <a:t>用</a:t>
            </a:r>
            <a:r>
              <a:rPr lang="en-US" altLang="zh-CN" sz="2800" smtClean="0">
                <a:solidFill>
                  <a:srgbClr val="385D8A"/>
                </a:solidFill>
              </a:rPr>
              <a:t>for</a:t>
            </a:r>
            <a:r>
              <a:rPr lang="zh-CN" altLang="en-US" sz="2800" smtClean="0">
                <a:solidFill>
                  <a:srgbClr val="385D8A"/>
                </a:solidFill>
              </a:rPr>
              <a:t>语句输出以下内容：</a:t>
            </a:r>
            <a:endParaRPr lang="zh-CN" altLang="en-US" sz="2800" smtClean="0">
              <a:solidFill>
                <a:srgbClr val="385D8A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4" b="13071"/>
          <a:stretch>
            <a:fillRect/>
          </a:stretch>
        </p:blipFill>
        <p:spPr bwMode="auto">
          <a:xfrm>
            <a:off x="755015" y="2352675"/>
            <a:ext cx="4812665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/>
          <a:stretch>
            <a:fillRect/>
          </a:stretch>
        </p:blipFill>
        <p:spPr bwMode="auto">
          <a:xfrm>
            <a:off x="648970" y="3216910"/>
            <a:ext cx="5965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5"/>
          <a:stretch>
            <a:fillRect/>
          </a:stretch>
        </p:blipFill>
        <p:spPr bwMode="auto">
          <a:xfrm>
            <a:off x="7479030" y="2366010"/>
            <a:ext cx="2843530" cy="64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595" y="3110865"/>
            <a:ext cx="4789805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2279650" y="2780665"/>
            <a:ext cx="6769100" cy="3383915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43250" y="1845310"/>
            <a:ext cx="4844415" cy="534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eaLnBrk="1" hangingPunct="1">
              <a:buSzTx/>
            </a:pPr>
            <a:r>
              <a:rPr lang="zh-CN" altLang="en-US" sz="2400" b="1" smtClean="0">
                <a:solidFill>
                  <a:srgbClr val="385D8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如何用</a:t>
            </a:r>
            <a:r>
              <a:rPr lang="en-US" altLang="zh-CN" sz="2400" b="1" smtClean="0">
                <a:solidFill>
                  <a:srgbClr val="385D8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Python</a:t>
            </a:r>
            <a:r>
              <a:rPr lang="zh-CN" altLang="en-US" sz="2400" b="1" smtClean="0">
                <a:solidFill>
                  <a:srgbClr val="385D8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语言表示呢？</a:t>
            </a:r>
            <a:endParaRPr lang="en-US" altLang="zh-CN" sz="2400" smtClean="0">
              <a:solidFill>
                <a:srgbClr val="385D8A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buSzTx/>
            </a:pPr>
            <a:endParaRPr lang="en-US" altLang="zh-CN" sz="2400" err="1" smtClean="0">
              <a:solidFill>
                <a:srgbClr val="385D8A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647440" y="3284855"/>
            <a:ext cx="6071870" cy="2473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 eaLnBrk="1" hangingPunct="1">
              <a:buSzTx/>
            </a:pPr>
            <a:r>
              <a:rPr lang="en-US" altLang="zh-CN" sz="320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s=1</a:t>
            </a:r>
            <a:endParaRPr lang="en-US" altLang="zh-CN" sz="3200" err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 eaLnBrk="1" hangingPunct="1">
              <a:buSzTx/>
            </a:pPr>
            <a:r>
              <a:rPr lang="en-US" altLang="zh-CN" sz="320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for i in range(1,101,1):</a:t>
            </a:r>
            <a:endParaRPr lang="en-US" altLang="zh-CN" sz="3200" err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 eaLnBrk="1" hangingPunct="1">
              <a:buSzTx/>
            </a:pPr>
            <a:r>
              <a:rPr lang="en-US" altLang="zh-CN" sz="320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s=s*i</a:t>
            </a:r>
            <a:endParaRPr lang="en-US" altLang="zh-CN" sz="3200" err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 eaLnBrk="1" hangingPunct="1">
              <a:buSzTx/>
            </a:pPr>
            <a:r>
              <a:rPr lang="en-US" altLang="zh-CN" sz="320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print(s)</a:t>
            </a:r>
            <a:endParaRPr lang="en-US" altLang="zh-CN" sz="3200" err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27275" y="980440"/>
            <a:ext cx="670052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cs typeface="Calibri" panose="020F0502020204030204" charset="0"/>
              </a:defRPr>
            </a:lvl9pPr>
          </a:lstStyle>
          <a:p>
            <a:pPr eaLnBrk="1" hangingPunct="1">
              <a:buSzTx/>
            </a:pPr>
            <a:r>
              <a:rPr lang="zh-CN" altLang="en-US" sz="2800">
                <a:solidFill>
                  <a:srgbClr val="1D5BA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 设计一算法，求乘积</a:t>
            </a:r>
            <a:r>
              <a:rPr lang="en-US" altLang="zh-CN" sz="2800">
                <a:solidFill>
                  <a:srgbClr val="1D5BA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:1*2*3*</a:t>
            </a:r>
            <a:r>
              <a:rPr lang="en-US" altLang="zh-CN" sz="2800">
                <a:solidFill>
                  <a:srgbClr val="1D5BA4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…*</a:t>
            </a:r>
            <a:r>
              <a:rPr lang="en-US" altLang="zh-CN" sz="2800">
                <a:solidFill>
                  <a:srgbClr val="1D5BA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endParaRPr lang="en-US" altLang="zh-CN" sz="2800">
              <a:solidFill>
                <a:srgbClr val="1D5BA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479425" y="692785"/>
            <a:ext cx="4967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385D8A"/>
                </a:solidFill>
              </a:rPr>
              <a:t>请用</a:t>
            </a:r>
            <a:r>
              <a:rPr lang="en-US" altLang="zh-CN" sz="3200" smtClean="0">
                <a:solidFill>
                  <a:srgbClr val="385D8A"/>
                </a:solidFill>
              </a:rPr>
              <a:t>for</a:t>
            </a:r>
            <a:r>
              <a:rPr lang="zh-CN" altLang="en-US" sz="3200" smtClean="0">
                <a:solidFill>
                  <a:srgbClr val="385D8A"/>
                </a:solidFill>
              </a:rPr>
              <a:t>循环求</a:t>
            </a:r>
            <a:r>
              <a:rPr lang="en-US" altLang="zh-CN" sz="3200" smtClean="0">
                <a:solidFill>
                  <a:srgbClr val="385D8A"/>
                </a:solidFill>
              </a:rPr>
              <a:t>1~100</a:t>
            </a:r>
            <a:r>
              <a:rPr lang="zh-CN" altLang="en-US" sz="3200" smtClean="0">
                <a:solidFill>
                  <a:srgbClr val="385D8A"/>
                </a:solidFill>
              </a:rPr>
              <a:t>的和：</a:t>
            </a:r>
            <a:endParaRPr lang="zh-CN" altLang="en-US" sz="3200" smtClean="0">
              <a:solidFill>
                <a:srgbClr val="385D8A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6183" y="4725948"/>
            <a:ext cx="4699680" cy="133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5550" y="1517650"/>
            <a:ext cx="8169275" cy="296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479425" y="692785"/>
            <a:ext cx="10408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385D8A"/>
                </a:solidFill>
              </a:rPr>
              <a:t>请用</a:t>
            </a:r>
            <a:r>
              <a:rPr lang="en-US" altLang="zh-CN" sz="3200" smtClean="0">
                <a:solidFill>
                  <a:srgbClr val="385D8A"/>
                </a:solidFill>
              </a:rPr>
              <a:t>for</a:t>
            </a:r>
            <a:r>
              <a:rPr lang="zh-CN" altLang="en-US" sz="3200" smtClean="0">
                <a:solidFill>
                  <a:srgbClr val="385D8A"/>
                </a:solidFill>
              </a:rPr>
              <a:t>循环求</a:t>
            </a:r>
            <a:r>
              <a:rPr lang="en-US" altLang="zh-CN" sz="3200" smtClean="0">
                <a:solidFill>
                  <a:srgbClr val="385D8A"/>
                </a:solidFill>
              </a:rPr>
              <a:t>1~100</a:t>
            </a:r>
            <a:r>
              <a:rPr lang="zh-CN" altLang="en-US" sz="3200" smtClean="0">
                <a:solidFill>
                  <a:srgbClr val="385D8A"/>
                </a:solidFill>
              </a:rPr>
              <a:t>所有偶数的和（书上</a:t>
            </a:r>
            <a:r>
              <a:rPr lang="en-US" altLang="zh-CN" sz="3200" smtClean="0">
                <a:solidFill>
                  <a:srgbClr val="385D8A"/>
                </a:solidFill>
              </a:rPr>
              <a:t>89</a:t>
            </a:r>
            <a:r>
              <a:rPr lang="zh-CN" altLang="en-US" sz="3200" smtClean="0">
                <a:solidFill>
                  <a:srgbClr val="385D8A"/>
                </a:solidFill>
              </a:rPr>
              <a:t>页第</a:t>
            </a:r>
            <a:r>
              <a:rPr lang="en-US" altLang="zh-CN" sz="3200" smtClean="0">
                <a:solidFill>
                  <a:srgbClr val="385D8A"/>
                </a:solidFill>
              </a:rPr>
              <a:t>4</a:t>
            </a:r>
            <a:r>
              <a:rPr lang="zh-CN" altLang="en-US" sz="3200" smtClean="0">
                <a:solidFill>
                  <a:srgbClr val="385D8A"/>
                </a:solidFill>
              </a:rPr>
              <a:t>题）：</a:t>
            </a:r>
            <a:endParaRPr lang="zh-CN" altLang="en-US" sz="3200" smtClean="0">
              <a:solidFill>
                <a:srgbClr val="385D8A"/>
              </a:solidFill>
            </a:endParaRPr>
          </a:p>
        </p:txBody>
      </p:sp>
      <p:sp>
        <p:nvSpPr>
          <p:cNvPr id="2" name="TextBox 4"/>
          <p:cNvSpPr txBox="1"/>
          <p:nvPr>
            <p:custDataLst>
              <p:tags r:id="rId2"/>
            </p:custDataLst>
          </p:nvPr>
        </p:nvSpPr>
        <p:spPr>
          <a:xfrm>
            <a:off x="911538" y="1340857"/>
            <a:ext cx="51125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800" smtClean="0"/>
              <a:t>方法一：</a:t>
            </a:r>
            <a:endParaRPr lang="en-US" altLang="zh-CN" sz="2800" smtClean="0"/>
          </a:p>
          <a:p>
            <a:endParaRPr lang="zh-CN" altLang="en-US" sz="280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225" y="1917065"/>
            <a:ext cx="980186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5550" y="4797425"/>
            <a:ext cx="6784975" cy="14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479425" y="692785"/>
            <a:ext cx="10408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385D8A"/>
                </a:solidFill>
              </a:rPr>
              <a:t>请用</a:t>
            </a:r>
            <a:r>
              <a:rPr lang="en-US" altLang="zh-CN" sz="3200" smtClean="0">
                <a:solidFill>
                  <a:srgbClr val="385D8A"/>
                </a:solidFill>
              </a:rPr>
              <a:t>for</a:t>
            </a:r>
            <a:r>
              <a:rPr lang="zh-CN" altLang="en-US" sz="3200" smtClean="0">
                <a:solidFill>
                  <a:srgbClr val="385D8A"/>
                </a:solidFill>
              </a:rPr>
              <a:t>循环求</a:t>
            </a:r>
            <a:r>
              <a:rPr lang="en-US" altLang="zh-CN" sz="3200" smtClean="0">
                <a:solidFill>
                  <a:srgbClr val="385D8A"/>
                </a:solidFill>
              </a:rPr>
              <a:t>1~100</a:t>
            </a:r>
            <a:r>
              <a:rPr lang="zh-CN" altLang="en-US" sz="3200" smtClean="0">
                <a:solidFill>
                  <a:srgbClr val="385D8A"/>
                </a:solidFill>
              </a:rPr>
              <a:t>所有偶数的和（书上</a:t>
            </a:r>
            <a:r>
              <a:rPr lang="en-US" altLang="zh-CN" sz="3200" smtClean="0">
                <a:solidFill>
                  <a:srgbClr val="385D8A"/>
                </a:solidFill>
              </a:rPr>
              <a:t>89</a:t>
            </a:r>
            <a:r>
              <a:rPr lang="zh-CN" altLang="en-US" sz="3200" smtClean="0">
                <a:solidFill>
                  <a:srgbClr val="385D8A"/>
                </a:solidFill>
              </a:rPr>
              <a:t>页第</a:t>
            </a:r>
            <a:r>
              <a:rPr lang="en-US" altLang="zh-CN" sz="3200" smtClean="0">
                <a:solidFill>
                  <a:srgbClr val="385D8A"/>
                </a:solidFill>
              </a:rPr>
              <a:t>4</a:t>
            </a:r>
            <a:r>
              <a:rPr lang="zh-CN" altLang="en-US" sz="3200" smtClean="0">
                <a:solidFill>
                  <a:srgbClr val="385D8A"/>
                </a:solidFill>
              </a:rPr>
              <a:t>题）：</a:t>
            </a:r>
            <a:endParaRPr lang="zh-CN" altLang="en-US" sz="3200" smtClean="0">
              <a:solidFill>
                <a:srgbClr val="385D8A"/>
              </a:solidFill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415415" y="1428750"/>
            <a:ext cx="5332095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2800" smtClean="0"/>
              <a:t>方法二：</a:t>
            </a:r>
            <a:endParaRPr lang="en-US" altLang="zh-CN" sz="2800" smtClean="0"/>
          </a:p>
          <a:p>
            <a:endParaRPr lang="zh-CN" alt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660" y="1917065"/>
            <a:ext cx="8462010" cy="278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450" y="4797425"/>
            <a:ext cx="568071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1637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en-US" altLang="zh-CN" sz="2500" b="1" smtClean="0">
                <a:solidFill>
                  <a:srgbClr val="1D5BA4"/>
                </a:solidFill>
                <a:latin typeface="+mn-ea"/>
                <a:sym typeface="+mn-ea"/>
              </a:rPr>
              <a:t>while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循环语句格式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while </a:t>
            </a:r>
            <a:r>
              <a:rPr lang="zh-CN" altLang="en-US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条件</a:t>
            </a: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</a:t>
            </a:r>
            <a:r>
              <a:rPr lang="zh-CN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循环体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循环结构的程序实现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583747" y="1196846"/>
            <a:ext cx="727342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循环体是一条或多条语句，当条件为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真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时，循环体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重复执行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；当条件为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假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时，循环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终止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。  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sp>
        <p:nvSpPr>
          <p:cNvPr id="2" name="テキスト ボックス 8"/>
          <p:cNvSpPr txBox="1"/>
          <p:nvPr>
            <p:custDataLst>
              <p:tags r:id="rId4"/>
            </p:custDataLst>
          </p:nvPr>
        </p:nvSpPr>
        <p:spPr>
          <a:xfrm>
            <a:off x="4583430" y="2636520"/>
            <a:ext cx="712216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在while循环中，条件总是在循环顶部被判断，即在循环体执行之前，这种结构又被称为前测循环。 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 txBox="1"/>
          <p:nvPr>
            <p:custDataLst>
              <p:tags r:id="rId1"/>
            </p:custDataLst>
          </p:nvPr>
        </p:nvSpPr>
        <p:spPr>
          <a:xfrm>
            <a:off x="479425" y="589280"/>
            <a:ext cx="10481945" cy="35388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385D8A"/>
                </a:solidFill>
                <a:latin typeface="Arial" panose="020B0604020202020204" pitchFamily="34" charset="0"/>
              </a:rPr>
              <a:t> 使用</a:t>
            </a:r>
            <a:r>
              <a:rPr lang="en-US" altLang="zh-CN" sz="2800" b="1">
                <a:solidFill>
                  <a:srgbClr val="385D8A"/>
                </a:solidFill>
                <a:latin typeface="Arial" panose="020B0604020202020204" pitchFamily="34" charset="0"/>
              </a:rPr>
              <a:t>while</a:t>
            </a:r>
            <a:r>
              <a:rPr lang="zh-CN" altLang="en-US" sz="2800" b="1">
                <a:solidFill>
                  <a:srgbClr val="385D8A"/>
                </a:solidFill>
                <a:latin typeface="Arial" panose="020B0604020202020204" pitchFamily="34" charset="0"/>
              </a:rPr>
              <a:t>循环完成从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的求和打印平均值</a:t>
            </a:r>
            <a:r>
              <a:rPr lang="zh-CN" altLang="en-US" sz="2800" b="1">
                <a:solidFill>
                  <a:srgbClr val="385D8A"/>
                </a:solidFill>
                <a:latin typeface="Arial" panose="020B0604020202020204" pitchFamily="34" charset="0"/>
              </a:rPr>
              <a:t>：</a:t>
            </a:r>
            <a:endParaRPr lang="en-US" altLang="zh-CN" sz="2800" b="1">
              <a:solidFill>
                <a:srgbClr val="385D8A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1">
              <a:solidFill>
                <a:srgbClr val="385D8A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zh-CN" sz="2800" b="1">
              <a:solidFill>
                <a:srgbClr val="385D8A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zh-CN" sz="2800" b="1">
              <a:solidFill>
                <a:srgbClr val="385D8A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None/>
            </a:pPr>
            <a:endParaRPr lang="en-US" altLang="zh-CN" sz="2800" b="1">
              <a:solidFill>
                <a:srgbClr val="385D8A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199515" y="1700530"/>
            <a:ext cx="6663690" cy="3455670"/>
            <a:chOff x="2116" y="2594"/>
            <a:chExt cx="10494" cy="5442"/>
          </a:xfrm>
        </p:grpSpPr>
        <p:pic>
          <p:nvPicPr>
            <p:cNvPr id="49158" name="Picture 8" descr="C:\Users\Administrator\AppData\Roaming\Tencent\Users\958007736\QQ\WinTemp\RichOle\6I`]JTO%W91XAVB[SPZ{_60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116" y="2594"/>
              <a:ext cx="10494" cy="54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TextBox 1"/>
            <p:cNvSpPr txBox="1"/>
            <p:nvPr>
              <p:custDataLst>
                <p:tags r:id="rId5"/>
              </p:custDataLst>
            </p:nvPr>
          </p:nvSpPr>
          <p:spPr>
            <a:xfrm>
              <a:off x="5409" y="6989"/>
              <a:ext cx="657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latin typeface="Tahoma" panose="020B0604030504040204" pitchFamily="34" charset="0"/>
                  <a:cs typeface="Tahoma" panose="020B0604030504040204" pitchFamily="34" charset="0"/>
                </a:rPr>
                <a:t>（    </a:t>
              </a:r>
              <a:r>
                <a:rPr lang="en-US" altLang="zh-CN" sz="2800" b="1" smtClean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zh-CN" altLang="en-US" sz="2800" b="1" smtClean="0">
                  <a:latin typeface="Tahoma" panose="020B0604030504040204" pitchFamily="34" charset="0"/>
                  <a:cs typeface="Tahoma" panose="020B0604030504040204" pitchFamily="34" charset="0"/>
                </a:rPr>
                <a:t>            </a:t>
              </a:r>
              <a:r>
                <a:rPr lang="en-US" altLang="zh-CN" sz="2800" b="1" smtClean="0">
                  <a:latin typeface="Tahoma" panose="020B0604030504040204" pitchFamily="34" charset="0"/>
                  <a:cs typeface="Tahoma" panose="020B0604030504040204" pitchFamily="34" charset="0"/>
                </a:rPr>
                <a:t>       </a:t>
              </a:r>
              <a:r>
                <a:rPr lang="zh-CN" altLang="en-US" sz="2800" b="1" smtClean="0">
                  <a:latin typeface="Tahoma" panose="020B0604030504040204" pitchFamily="34" charset="0"/>
                  <a:cs typeface="Tahoma" panose="020B0604030504040204" pitchFamily="34" charset="0"/>
                </a:rPr>
                <a:t>   ）</a:t>
              </a:r>
              <a:endParaRPr lang="zh-CN" altLang="en-US" sz="2800" b="1" smtClean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2927350" y="3933190"/>
            <a:ext cx="3528060" cy="5759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7176135" y="4004945"/>
            <a:ext cx="46374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ym typeface="+mn-ea"/>
              </a:rPr>
              <a:t>   </a:t>
            </a:r>
            <a:r>
              <a:rPr lang="zh-CN" altLang="en-US" sz="2400" b="1">
                <a:sym typeface="+mn-ea"/>
              </a:rPr>
              <a:t>如果循环体忘记累加</a:t>
            </a:r>
            <a:r>
              <a:rPr lang="en-US" altLang="zh-CN" sz="2400" b="1">
                <a:sym typeface="+mn-ea"/>
              </a:rPr>
              <a:t>i</a:t>
            </a:r>
            <a:r>
              <a:rPr lang="zh-CN" altLang="en-US" sz="2400" b="1">
                <a:sym typeface="+mn-ea"/>
              </a:rPr>
              <a:t>，条件判断一直为真，循环体将一直执行，这就是所谓的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死循环</a:t>
            </a:r>
            <a:r>
              <a:rPr lang="zh-CN" altLang="en-US" sz="2400" b="1" smtClean="0">
                <a:sym typeface="+mn-ea"/>
              </a:rPr>
              <a:t>。</a:t>
            </a:r>
            <a:endParaRPr lang="zh-CN" altLang="en-US" sz="2400" b="1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559560" y="2061210"/>
            <a:ext cx="902525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请阅读书上</a:t>
            </a:r>
            <a:r>
              <a:rPr lang="en-US" altLang="zh-CN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82-83</a:t>
            </a:r>
            <a:r>
              <a:rPr lang="zh-CN" altLang="en-US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页的内容，并尝试完成</a:t>
            </a:r>
            <a:r>
              <a:rPr lang="en-US" altLang="zh-CN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83</a:t>
            </a:r>
            <a:r>
              <a:rPr lang="zh-CN" altLang="en-US" sz="36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页的问题与讨论。</a:t>
            </a:r>
            <a:endParaRPr lang="zh-CN" altLang="en-US" sz="3600" b="1">
              <a:solidFill>
                <a:srgbClr val="1D5BA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766763" y="476568"/>
            <a:ext cx="3060700" cy="5539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SzTx/>
            </a:pPr>
            <a:r>
              <a:rPr lang="en-US" altLang="zh-CN" sz="3000" b="1" smtClean="0">
                <a:solidFill>
                  <a:srgbClr val="FF0000"/>
                </a:solidFill>
                <a:latin typeface="黑体" panose="02010609060101010101" charset="-122"/>
                <a:ea typeface="楷体" panose="02010609060101010101" pitchFamily="49" charset="-122"/>
              </a:rPr>
              <a:t>P83  </a:t>
            </a:r>
            <a:r>
              <a:rPr lang="zh-CN" altLang="en-US" sz="3000" b="1" smtClean="0">
                <a:solidFill>
                  <a:srgbClr val="FF0000"/>
                </a:solidFill>
                <a:latin typeface="黑体" panose="02010609060101010101" charset="-122"/>
                <a:ea typeface="楷体" panose="02010609060101010101" pitchFamily="49" charset="-122"/>
              </a:rPr>
              <a:t>问题与讨论</a:t>
            </a:r>
            <a:endParaRPr lang="zh-CN" altLang="en-US" sz="3000" b="1" smtClean="0">
              <a:solidFill>
                <a:srgbClr val="FF0000"/>
              </a:solidFill>
              <a:latin typeface="黑体" panose="02010609060101010101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425" y="1268730"/>
            <a:ext cx="9556115" cy="503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224" y="404317"/>
            <a:ext cx="2676076" cy="273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558899" y="1615460"/>
            <a:ext cx="7772400" cy="3154674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385D8A"/>
                </a:solidFill>
              </a:rPr>
              <a:t>1.</a:t>
            </a:r>
            <a:r>
              <a:rPr lang="zh-CN" altLang="en-US" smtClean="0">
                <a:solidFill>
                  <a:srgbClr val="385D8A"/>
                </a:solidFill>
              </a:rPr>
              <a:t>输出程序运行结果</a:t>
            </a:r>
            <a:endParaRPr lang="en-US" altLang="zh-CN" smtClean="0">
              <a:solidFill>
                <a:srgbClr val="385D8A"/>
              </a:solidFill>
            </a:endParaRPr>
          </a:p>
          <a:p>
            <a:pPr marL="0" indent="0">
              <a:buNone/>
            </a:pPr>
            <a:r>
              <a:rPr lang="en-US" altLang="zh-CN" sz="3200" smtClean="0">
                <a:solidFill>
                  <a:srgbClr val="385D8A"/>
                </a:solidFill>
              </a:rPr>
              <a:t>sum=0</a:t>
            </a:r>
            <a:endParaRPr lang="en-US" altLang="zh-CN" sz="32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r>
              <a:rPr lang="en-US" altLang="zh-CN" sz="3200" smtClean="0">
                <a:solidFill>
                  <a:srgbClr val="385D8A"/>
                </a:solidFill>
              </a:rPr>
              <a:t>for i in range(1,11):  </a:t>
            </a:r>
            <a:endParaRPr lang="en-US" altLang="zh-CN" sz="32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r>
              <a:rPr lang="en-US" altLang="zh-CN" sz="3200" smtClean="0">
                <a:solidFill>
                  <a:srgbClr val="385D8A"/>
                </a:solidFill>
              </a:rPr>
              <a:t>     sum=sum+i</a:t>
            </a:r>
            <a:endParaRPr lang="en-US" altLang="zh-CN" sz="32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r>
              <a:rPr lang="en-US" altLang="zh-CN" sz="3200" smtClean="0">
                <a:solidFill>
                  <a:srgbClr val="385D8A"/>
                </a:solidFill>
              </a:rPr>
              <a:t>print(sum)</a:t>
            </a:r>
            <a:endParaRPr lang="en-US" altLang="zh-CN" sz="32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32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3200" smtClean="0">
              <a:solidFill>
                <a:srgbClr val="385D8A"/>
              </a:solidFill>
            </a:endParaRPr>
          </a:p>
        </p:txBody>
      </p:sp>
      <p:grpSp>
        <p:nvGrpSpPr>
          <p:cNvPr id="40" name="组合 39"/>
          <p:cNvGrpSpPr/>
          <p:nvPr>
            <p:custDataLst>
              <p:tags r:id="rId3"/>
            </p:custDataLst>
          </p:nvPr>
        </p:nvGrpSpPr>
        <p:grpSpPr>
          <a:xfrm>
            <a:off x="6696075" y="1715135"/>
            <a:ext cx="3529965" cy="3952875"/>
            <a:chOff x="5072066" y="1142990"/>
            <a:chExt cx="3001190" cy="3714778"/>
          </a:xfrm>
        </p:grpSpPr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5643570" y="1142990"/>
              <a:ext cx="171451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 smtClean="0"/>
                <a:t>i=1,sum=0</a:t>
              </a:r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5643570" y="2000246"/>
              <a:ext cx="1785950" cy="57150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 smtClean="0"/>
                <a:t>i&lt;=10</a:t>
              </a:r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5786446" y="2857502"/>
              <a:ext cx="171451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5786446" y="3500444"/>
              <a:ext cx="171451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i+=1</a:t>
              </a:r>
              <a:endParaRPr lang="zh-CN" altLang="en-US"/>
            </a:p>
          </p:txBody>
        </p:sp>
        <p:sp>
          <p:nvSpPr>
            <p:cNvPr id="11" name="平行四边形 10"/>
            <p:cNvSpPr/>
            <p:nvPr>
              <p:custDataLst>
                <p:tags r:id="rId8"/>
              </p:custDataLst>
            </p:nvPr>
          </p:nvSpPr>
          <p:spPr>
            <a:xfrm>
              <a:off x="5715008" y="4286262"/>
              <a:ext cx="1928826" cy="28575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sum</a:t>
              </a:r>
              <a:r>
                <a:rPr lang="zh-CN" altLang="en-US" smtClean="0"/>
                <a:t>的值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7" idx="2"/>
            </p:cNvCxnSpPr>
            <p:nvPr>
              <p:custDataLst>
                <p:tags r:id="rId9"/>
              </p:custDataLst>
            </p:nvPr>
          </p:nvCxnSpPr>
          <p:spPr>
            <a:xfrm rot="5400000">
              <a:off x="6250793" y="17502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</p:cNvCxnSpPr>
            <p:nvPr>
              <p:custDataLst>
                <p:tags r:id="rId10"/>
              </p:custDataLst>
            </p:nvPr>
          </p:nvCxnSpPr>
          <p:spPr>
            <a:xfrm rot="5400000">
              <a:off x="6500826" y="335756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11"/>
              </p:custDataLst>
            </p:nvPr>
          </p:nvCxnSpPr>
          <p:spPr>
            <a:xfrm rot="5400000">
              <a:off x="6430182" y="271383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12"/>
              </p:custDataLst>
            </p:nvPr>
          </p:nvCxnSpPr>
          <p:spPr>
            <a:xfrm rot="16200000" flipH="1">
              <a:off x="6536546" y="4679171"/>
              <a:ext cx="35719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</p:cNvCxnSpPr>
            <p:nvPr>
              <p:custDataLst>
                <p:tags r:id="rId13"/>
              </p:custDataLst>
            </p:nvPr>
          </p:nvCxnSpPr>
          <p:spPr>
            <a:xfrm rot="5400000">
              <a:off x="6536545" y="3964791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4"/>
              </p:custDataLst>
            </p:nvPr>
          </p:nvCxnSpPr>
          <p:spPr>
            <a:xfrm>
              <a:off x="6643702" y="4071948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6965173" y="2964659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16"/>
              </p:custDataLst>
            </p:nvPr>
          </p:nvCxnSpPr>
          <p:spPr>
            <a:xfrm rot="10800000">
              <a:off x="6786578" y="1857370"/>
              <a:ext cx="12858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17"/>
              </p:custDataLst>
            </p:nvPr>
          </p:nvCxnSpPr>
          <p:spPr>
            <a:xfrm rot="10800000">
              <a:off x="5143504" y="2285998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18"/>
              </p:custDataLst>
            </p:nvPr>
          </p:nvCxnSpPr>
          <p:spPr>
            <a:xfrm rot="5400000">
              <a:off x="4071934" y="3357568"/>
              <a:ext cx="21431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>
              <p:custDataLst>
                <p:tags r:id="rId19"/>
              </p:custDataLst>
            </p:nvPr>
          </p:nvCxnSpPr>
          <p:spPr>
            <a:xfrm>
              <a:off x="5144878" y="4420639"/>
              <a:ext cx="498980" cy="99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20"/>
              </p:custDataLst>
            </p:nvPr>
          </p:nvSpPr>
          <p:spPr>
            <a:xfrm>
              <a:off x="5072066" y="2000246"/>
              <a:ext cx="500066" cy="34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539" y="5013233"/>
            <a:ext cx="1777115" cy="74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402080" y="940435"/>
            <a:ext cx="780351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 smtClean="0">
                <a:gradFill>
                  <a:gsLst>
                    <a:gs pos="0">
                      <a:srgbClr val="9464B3">
                        <a:lumMod val="50000"/>
                      </a:srgbClr>
                    </a:gs>
                    <a:gs pos="50000">
                      <a:srgbClr val="9464B3"/>
                    </a:gs>
                    <a:gs pos="100000">
                      <a:srgbClr val="9464B3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黑体" panose="02010609060101010101" charset="-122"/>
                <a:sym typeface="+mn-ea"/>
              </a:rPr>
              <a:t>思考一下：</a:t>
            </a:r>
            <a:endParaRPr lang="en-US" altLang="zh-CN" sz="4400" b="1" smtClean="0">
              <a:gradFill>
                <a:gsLst>
                  <a:gs pos="0">
                    <a:srgbClr val="9464B3">
                      <a:lumMod val="50000"/>
                    </a:srgbClr>
                  </a:gs>
                  <a:gs pos="50000">
                    <a:srgbClr val="9464B3"/>
                  </a:gs>
                  <a:gs pos="100000">
                    <a:srgbClr val="9464B3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黑体" panose="02010609060101010101" charset="-122"/>
              <a:sym typeface="+mn-ea"/>
            </a:endParaRPr>
          </a:p>
        </p:txBody>
      </p:sp>
      <p:sp>
        <p:nvSpPr>
          <p:cNvPr id="3" name="TextBox 1"/>
          <p:cNvSpPr txBox="1"/>
          <p:nvPr>
            <p:custDataLst>
              <p:tags r:id="rId2"/>
            </p:custDataLst>
          </p:nvPr>
        </p:nvSpPr>
        <p:spPr>
          <a:xfrm>
            <a:off x="1762125" y="1851660"/>
            <a:ext cx="9604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 panose="02010609060101010101" charset="-122"/>
                <a:sym typeface="+mn-ea"/>
              </a:rPr>
              <a:t>      </a:t>
            </a:r>
            <a:r>
              <a:rPr lang="zh-CN" altLang="en-US" sz="3200" b="1" cap="all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小</a:t>
            </a:r>
            <a:r>
              <a:rPr lang="zh-CN" altLang="en-US" sz="3200" b="1" cap="all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明想用程序设计的方式，求</a:t>
            </a:r>
            <a:r>
              <a:rPr lang="en-US" altLang="zh-CN" sz="3200" b="1" cap="all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1*2*3……*100</a:t>
            </a:r>
            <a:r>
              <a:rPr lang="zh-CN" altLang="en-US" sz="3200" b="1" cap="all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的值，最适宜用什么结构设计程序呢？</a:t>
            </a:r>
            <a:endParaRPr lang="zh-CN" altLang="en-US" sz="3200" b="1" cap="all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  <a:sym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990" y="4784090"/>
            <a:ext cx="2278380" cy="17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/>
          <p:cNvSpPr txBox="1"/>
          <p:nvPr>
            <p:custDataLst>
              <p:tags r:id="rId5"/>
            </p:custDataLst>
          </p:nvPr>
        </p:nvSpPr>
        <p:spPr>
          <a:xfrm>
            <a:off x="5363210" y="3215640"/>
            <a:ext cx="3947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smtClean="0">
                <a:solidFill>
                  <a:srgbClr val="FF0000"/>
                </a:solidFill>
              </a:rPr>
              <a:t>循环</a:t>
            </a:r>
            <a:r>
              <a:rPr lang="zh-CN" altLang="en-US" sz="3600" b="1" smtClean="0">
                <a:solidFill>
                  <a:srgbClr val="FF0000"/>
                </a:solidFill>
              </a:rPr>
              <a:t>结构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73150" y="1560830"/>
            <a:ext cx="939038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rgbClr val="385D8A"/>
                </a:solidFill>
              </a:rPr>
              <a:t>2</a:t>
            </a:r>
            <a:r>
              <a:rPr lang="zh-CN" altLang="en-US" sz="3200">
                <a:solidFill>
                  <a:srgbClr val="385D8A"/>
                </a:solidFill>
              </a:rPr>
              <a:t>. 有如下程序段： </a:t>
            </a:r>
            <a:endParaRPr lang="zh-CN" altLang="en-US" sz="3200">
              <a:solidFill>
                <a:srgbClr val="385D8A"/>
              </a:solidFill>
            </a:endParaRPr>
          </a:p>
          <a:p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>
                <a:solidFill>
                  <a:srgbClr val="385D8A"/>
                </a:solidFill>
              </a:rPr>
              <a:t>s = </a:t>
            </a:r>
            <a:r>
              <a:rPr lang="zh-CN" altLang="en-US" sz="3200" smtClean="0">
                <a:solidFill>
                  <a:srgbClr val="385D8A"/>
                </a:solidFill>
              </a:rPr>
              <a:t>0</a:t>
            </a:r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>
                <a:solidFill>
                  <a:srgbClr val="385D8A"/>
                </a:solidFill>
              </a:rPr>
              <a:t>for i in range(1, 11, 2)</a:t>
            </a:r>
            <a:r>
              <a:rPr lang="zh-CN" altLang="en-US" sz="3200" smtClean="0">
                <a:solidFill>
                  <a:srgbClr val="385D8A"/>
                </a:solidFill>
              </a:rPr>
              <a:t>:</a:t>
            </a:r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 smtClean="0">
                <a:solidFill>
                  <a:srgbClr val="385D8A"/>
                </a:solidFill>
              </a:rPr>
              <a:t>    s </a:t>
            </a:r>
            <a:r>
              <a:rPr lang="zh-CN" altLang="en-US" sz="3200">
                <a:solidFill>
                  <a:srgbClr val="385D8A"/>
                </a:solidFill>
              </a:rPr>
              <a:t>= s + </a:t>
            </a:r>
            <a:r>
              <a:rPr lang="zh-CN" altLang="en-US" sz="3200" smtClean="0">
                <a:solidFill>
                  <a:srgbClr val="385D8A"/>
                </a:solidFill>
              </a:rPr>
              <a:t>i</a:t>
            </a:r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>
                <a:solidFill>
                  <a:srgbClr val="385D8A"/>
                </a:solidFill>
              </a:rPr>
              <a:t>print(s)</a:t>
            </a:r>
            <a:endParaRPr lang="zh-CN" altLang="en-US" sz="3200">
              <a:solidFill>
                <a:srgbClr val="385D8A"/>
              </a:solidFill>
            </a:endParaRPr>
          </a:p>
          <a:p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>
                <a:solidFill>
                  <a:srgbClr val="385D8A"/>
                </a:solidFill>
              </a:rPr>
              <a:t>该程序段运行后，S的值为 </a:t>
            </a:r>
            <a:r>
              <a:rPr lang="zh-CN" altLang="en-US" sz="3200" u="sng">
                <a:solidFill>
                  <a:srgbClr val="385D8A"/>
                </a:solidFill>
              </a:rPr>
              <a:t>             </a:t>
            </a:r>
            <a:r>
              <a:rPr lang="zh-CN" altLang="en-US" sz="3200">
                <a:solidFill>
                  <a:srgbClr val="385D8A"/>
                </a:solidFill>
              </a:rPr>
              <a:t>。 </a:t>
            </a:r>
            <a:endParaRPr lang="zh-CN" altLang="en-US" sz="3200">
              <a:solidFill>
                <a:srgbClr val="385D8A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365240" y="4798695"/>
            <a:ext cx="76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25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TextBox 2"/>
          <p:cNvSpPr txBox="1"/>
          <p:nvPr>
            <p:custDataLst>
              <p:tags r:id="rId4"/>
            </p:custDataLst>
          </p:nvPr>
        </p:nvSpPr>
        <p:spPr>
          <a:xfrm>
            <a:off x="4999355" y="3791585"/>
            <a:ext cx="392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S=1+3+5+7+9=25</a:t>
            </a:r>
            <a:endParaRPr lang="en-US" altLang="zh-CN" sz="32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78790" y="909955"/>
            <a:ext cx="112991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 sz="2400" smtClean="0">
              <a:solidFill>
                <a:srgbClr val="385D8A"/>
              </a:solidFill>
            </a:endParaRPr>
          </a:p>
          <a:p>
            <a:r>
              <a:rPr lang="en-US" altLang="zh-CN" sz="2800">
                <a:solidFill>
                  <a:srgbClr val="385D8A"/>
                </a:solidFill>
              </a:rPr>
              <a:t>3</a:t>
            </a:r>
            <a:r>
              <a:rPr lang="zh-CN" altLang="en-US" sz="2800">
                <a:solidFill>
                  <a:srgbClr val="385D8A"/>
                </a:solidFill>
              </a:rPr>
              <a:t>. 所谓“水仙花数”是指一个三位数，其各位数字的三次方之和等于该数本身。例如：153=</a:t>
            </a:r>
            <a:r>
              <a:rPr sz="2800">
                <a:solidFill>
                  <a:srgbClr val="385D8A"/>
                </a:solidFill>
              </a:rPr>
              <a:t>1^3+3^3+5^3</a:t>
            </a:r>
            <a:r>
              <a:rPr lang="zh-CN" altLang="en-US" sz="2800">
                <a:solidFill>
                  <a:srgbClr val="385D8A"/>
                </a:solidFill>
              </a:rPr>
              <a:t>，故153是水仙花数，下面的程序用于输出100到999之间的水仙花数，完成划线处程序填空。 </a:t>
            </a:r>
            <a:endParaRPr lang="zh-CN" altLang="en-US" sz="2800">
              <a:solidFill>
                <a:srgbClr val="385D8A"/>
              </a:solidFill>
            </a:endParaRPr>
          </a:p>
          <a:p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>
                <a:solidFill>
                  <a:srgbClr val="385D8A"/>
                </a:solidFill>
              </a:rPr>
              <a:t>for i in range(100, 1000)</a:t>
            </a:r>
            <a:r>
              <a:rPr lang="zh-CN" altLang="en-US" sz="2400" smtClean="0">
                <a:solidFill>
                  <a:srgbClr val="385D8A"/>
                </a:solidFill>
              </a:rPr>
              <a:t>: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>
                <a:solidFill>
                  <a:srgbClr val="385D8A"/>
                </a:solidFill>
              </a:rPr>
              <a:t>    b = i // </a:t>
            </a:r>
            <a:r>
              <a:rPr lang="zh-CN" altLang="en-US" sz="2400" smtClean="0">
                <a:solidFill>
                  <a:srgbClr val="385D8A"/>
                </a:solidFill>
              </a:rPr>
              <a:t>100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>
                <a:solidFill>
                  <a:srgbClr val="385D8A"/>
                </a:solidFill>
              </a:rPr>
              <a:t>    s = </a:t>
            </a:r>
            <a:r>
              <a:rPr lang="en-US" altLang="zh-CN" sz="2400" u="sng" smtClean="0">
                <a:solidFill>
                  <a:srgbClr val="385D8A"/>
                </a:solidFill>
              </a:rPr>
              <a:t>         </a:t>
            </a:r>
            <a:r>
              <a:rPr lang="zh-CN" altLang="en-US" sz="2400" u="sng" smtClean="0">
                <a:solidFill>
                  <a:srgbClr val="385D8A"/>
                </a:solidFill>
              </a:rPr>
              <a:t>    </a:t>
            </a:r>
            <a:r>
              <a:rPr lang="en-US" altLang="zh-CN" sz="2400" u="sng" smtClean="0">
                <a:solidFill>
                  <a:srgbClr val="385D8A"/>
                </a:solidFill>
              </a:rPr>
              <a:t> </a:t>
            </a:r>
            <a:r>
              <a:rPr lang="en-US" altLang="zh-CN" sz="2400" smtClean="0">
                <a:solidFill>
                  <a:srgbClr val="385D8A"/>
                </a:solidFill>
              </a:rPr>
              <a:t>  </a:t>
            </a:r>
            <a:r>
              <a:rPr lang="en-US" altLang="zh-CN" sz="2400" u="sng" smtClean="0">
                <a:solidFill>
                  <a:srgbClr val="385D8A"/>
                </a:solidFill>
              </a:rPr>
              <a:t>     </a:t>
            </a:r>
            <a:r>
              <a:rPr lang="zh-CN" altLang="en-US" sz="2400" u="sng" smtClean="0">
                <a:solidFill>
                  <a:srgbClr val="385D8A"/>
                </a:solidFill>
              </a:rPr>
              <a:t>   </a:t>
            </a:r>
            <a:endParaRPr lang="zh-CN" altLang="en-US" sz="2400" u="sng">
              <a:solidFill>
                <a:srgbClr val="385D8A"/>
              </a:solidFill>
            </a:endParaRPr>
          </a:p>
          <a:p>
            <a:r>
              <a:rPr lang="zh-CN" altLang="en-US" sz="2400" smtClean="0">
                <a:solidFill>
                  <a:srgbClr val="385D8A"/>
                </a:solidFill>
              </a:rPr>
              <a:t>    </a:t>
            </a:r>
            <a:r>
              <a:rPr lang="zh-CN" altLang="en-US" sz="2400">
                <a:solidFill>
                  <a:srgbClr val="385D8A"/>
                </a:solidFill>
              </a:rPr>
              <a:t>g = i % 10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 smtClean="0">
                <a:solidFill>
                  <a:srgbClr val="385D8A"/>
                </a:solidFill>
              </a:rPr>
              <a:t>    </a:t>
            </a:r>
            <a:r>
              <a:rPr lang="zh-CN" altLang="en-US" sz="2400">
                <a:solidFill>
                  <a:srgbClr val="385D8A"/>
                </a:solidFill>
              </a:rPr>
              <a:t>if </a:t>
            </a:r>
            <a:r>
              <a:rPr lang="zh-CN" altLang="en-US" sz="2400" u="sng" smtClean="0">
                <a:solidFill>
                  <a:srgbClr val="385D8A"/>
                </a:solidFill>
              </a:rPr>
              <a:t>                </a:t>
            </a:r>
            <a:r>
              <a:rPr lang="zh-CN" altLang="en-US" sz="2400" smtClean="0">
                <a:solidFill>
                  <a:srgbClr val="385D8A"/>
                </a:solidFill>
              </a:rPr>
              <a:t> :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 smtClean="0">
                <a:solidFill>
                  <a:srgbClr val="385D8A"/>
                </a:solidFill>
              </a:rPr>
              <a:t>        </a:t>
            </a:r>
            <a:r>
              <a:rPr lang="zh-CN" altLang="en-US" sz="2400">
                <a:solidFill>
                  <a:srgbClr val="385D8A"/>
                </a:solidFill>
              </a:rPr>
              <a:t>print(i)</a:t>
            </a:r>
            <a:endParaRPr lang="zh-CN" altLang="en-US" sz="2400">
              <a:solidFill>
                <a:srgbClr val="385D8A"/>
              </a:solidFill>
            </a:endParaRPr>
          </a:p>
          <a:p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>
                <a:solidFill>
                  <a:srgbClr val="385D8A"/>
                </a:solidFill>
              </a:rPr>
              <a:t>划线处①的程序是</a:t>
            </a:r>
            <a:r>
              <a:rPr lang="zh-CN" altLang="en-US" sz="2400" u="sng">
                <a:solidFill>
                  <a:srgbClr val="385D8A"/>
                </a:solidFill>
              </a:rPr>
              <a:t>                          </a:t>
            </a:r>
            <a:r>
              <a:rPr lang="zh-CN" altLang="en-US" sz="2400">
                <a:solidFill>
                  <a:srgbClr val="385D8A"/>
                </a:solidFill>
              </a:rPr>
              <a:t>，划线处②的程序是</a:t>
            </a:r>
            <a:r>
              <a:rPr lang="zh-CN" altLang="en-US" sz="2400" u="sng">
                <a:solidFill>
                  <a:srgbClr val="385D8A"/>
                </a:solidFill>
              </a:rPr>
              <a:t>                           </a:t>
            </a:r>
            <a:r>
              <a:rPr lang="zh-CN" altLang="en-US" sz="2400">
                <a:solidFill>
                  <a:srgbClr val="385D8A"/>
                </a:solidFill>
              </a:rPr>
              <a:t>。 </a:t>
            </a:r>
            <a:endParaRPr lang="zh-CN" altLang="en-US" sz="2400">
              <a:solidFill>
                <a:srgbClr val="385D8A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33090" y="5370830"/>
            <a:ext cx="3201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i // 10% 10  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09890" y="5299075"/>
            <a:ext cx="6042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i == b**3 + s**3 + g**3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3565" y="2924810"/>
            <a:ext cx="1148715" cy="1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484505"/>
            <a:ext cx="107429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练一练，请完成</a:t>
            </a:r>
            <a:r>
              <a:rPr lang="en-US" altLang="zh-CN" sz="3600" b="1">
                <a:solidFill>
                  <a:srgbClr val="385D8A"/>
                </a:solidFill>
              </a:rPr>
              <a:t>89</a:t>
            </a:r>
            <a:r>
              <a:rPr lang="zh-CN" altLang="en-US" sz="3600" b="1">
                <a:solidFill>
                  <a:srgbClr val="385D8A"/>
                </a:solidFill>
              </a:rPr>
              <a:t>页第</a:t>
            </a:r>
            <a:r>
              <a:rPr lang="en-US" altLang="zh-CN" sz="3600" b="1">
                <a:solidFill>
                  <a:srgbClr val="385D8A"/>
                </a:solidFill>
              </a:rPr>
              <a:t>3</a:t>
            </a:r>
            <a:r>
              <a:rPr lang="zh-CN" altLang="en-US" sz="3600" b="1">
                <a:solidFill>
                  <a:srgbClr val="385D8A"/>
                </a:solidFill>
              </a:rPr>
              <a:t>题</a:t>
            </a:r>
            <a:endParaRPr lang="zh-CN" altLang="en-US" sz="3600" b="1">
              <a:solidFill>
                <a:srgbClr val="385D8A"/>
              </a:solidFill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0590" y="1413510"/>
            <a:ext cx="10750550" cy="3107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/>
              <a:t>a=input('</a:t>
            </a:r>
            <a:r>
              <a:rPr lang="zh-CN" altLang="en-US" sz="2800"/>
              <a:t>请输入身份证号：</a:t>
            </a:r>
            <a:r>
              <a:rPr lang="en-US" altLang="zh-CN" sz="2800"/>
              <a:t>')</a:t>
            </a:r>
            <a:endParaRPr lang="en-US" altLang="zh-CN" sz="2800"/>
          </a:p>
          <a:p>
            <a:r>
              <a:rPr lang="en-US" altLang="zh-CN" sz="2800"/>
              <a:t>if int(a[16</a:t>
            </a:r>
            <a:r>
              <a:rPr lang="en-US" altLang="zh-CN" sz="2800" smtClean="0"/>
              <a:t>])%2==0:</a:t>
            </a:r>
            <a:endParaRPr lang="en-US" altLang="zh-CN" sz="2800"/>
          </a:p>
          <a:p>
            <a:r>
              <a:rPr lang="en-US" altLang="zh-CN" sz="2800"/>
              <a:t>    </a:t>
            </a:r>
            <a:r>
              <a:rPr lang="en-US" altLang="zh-CN" sz="2800" err="1" smtClean="0"/>
              <a:t>xb='</a:t>
            </a:r>
            <a:r>
              <a:rPr lang="zh-CN" altLang="en-US" sz="2800"/>
              <a:t>女</a:t>
            </a:r>
            <a:r>
              <a:rPr lang="en-US" altLang="zh-CN" sz="2800"/>
              <a:t>'</a:t>
            </a:r>
            <a:endParaRPr lang="en-US" altLang="zh-CN" sz="2800"/>
          </a:p>
          <a:p>
            <a:r>
              <a:rPr lang="en-US" altLang="zh-CN" sz="2800"/>
              <a:t>else:</a:t>
            </a:r>
            <a:endParaRPr lang="en-US" altLang="zh-CN" sz="2800"/>
          </a:p>
          <a:p>
            <a:r>
              <a:rPr lang="en-US" altLang="zh-CN" sz="2800"/>
              <a:t>    </a:t>
            </a:r>
            <a:r>
              <a:rPr lang="en-US" altLang="zh-CN" sz="2800" err="1" smtClean="0"/>
              <a:t>xb='</a:t>
            </a:r>
            <a:r>
              <a:rPr lang="zh-CN" altLang="en-US" sz="2800"/>
              <a:t>男</a:t>
            </a:r>
            <a:r>
              <a:rPr lang="en-US" altLang="zh-CN" sz="2800"/>
              <a:t>'</a:t>
            </a:r>
            <a:endParaRPr lang="en-US" altLang="zh-CN" sz="2800"/>
          </a:p>
          <a:p>
            <a:r>
              <a:rPr lang="en-US" altLang="zh-CN" sz="2800"/>
              <a:t>print("</a:t>
            </a:r>
            <a:r>
              <a:rPr lang="zh-CN" altLang="en-US" sz="2800"/>
              <a:t>您的出生日期为</a:t>
            </a:r>
            <a:r>
              <a:rPr lang="en-US" altLang="zh-CN" sz="2800"/>
              <a:t>:",a[6:10],'</a:t>
            </a:r>
            <a:r>
              <a:rPr lang="zh-CN" altLang="en-US" sz="2800"/>
              <a:t>年</a:t>
            </a:r>
            <a:r>
              <a:rPr lang="en-US" altLang="zh-CN" sz="2800"/>
              <a:t>',a[10:12</a:t>
            </a:r>
            <a:r>
              <a:rPr lang="en-US" altLang="zh-CN" sz="2800" smtClean="0"/>
              <a:t>],'</a:t>
            </a:r>
            <a:r>
              <a:rPr lang="zh-CN" altLang="en-US" sz="2800" smtClean="0"/>
              <a:t>月</a:t>
            </a:r>
            <a:r>
              <a:rPr lang="en-US" altLang="zh-CN" sz="2800"/>
              <a:t>'</a:t>
            </a:r>
            <a:r>
              <a:rPr lang="en-US" altLang="zh-CN" sz="2800" smtClean="0"/>
              <a:t>,a[12:14</a:t>
            </a:r>
            <a:r>
              <a:rPr lang="en-US" altLang="zh-CN" sz="2800"/>
              <a:t>],'</a:t>
            </a:r>
            <a:r>
              <a:rPr lang="zh-CN" altLang="en-US" sz="2800"/>
              <a:t>日，性别为</a:t>
            </a:r>
            <a:r>
              <a:rPr lang="en-US" altLang="zh-CN" sz="2800"/>
              <a:t>',</a:t>
            </a:r>
            <a:r>
              <a:rPr lang="en-US" altLang="zh-CN" sz="2800" err="1" smtClean="0"/>
              <a:t>xb)</a:t>
            </a:r>
            <a:endParaRPr lang="zh-CN" altLang="en-US" sz="2800"/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01" y="4796641"/>
            <a:ext cx="6696744" cy="79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484505"/>
            <a:ext cx="107429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练一练，请完成</a:t>
            </a:r>
            <a:r>
              <a:rPr lang="en-US" altLang="zh-CN" sz="3600" b="1">
                <a:solidFill>
                  <a:srgbClr val="385D8A"/>
                </a:solidFill>
              </a:rPr>
              <a:t>89</a:t>
            </a:r>
            <a:r>
              <a:rPr lang="zh-CN" altLang="en-US" sz="3600" b="1">
                <a:solidFill>
                  <a:srgbClr val="385D8A"/>
                </a:solidFill>
              </a:rPr>
              <a:t>页第</a:t>
            </a:r>
            <a:r>
              <a:rPr lang="en-US" altLang="zh-CN" sz="3600" b="1">
                <a:solidFill>
                  <a:srgbClr val="385D8A"/>
                </a:solidFill>
              </a:rPr>
              <a:t>5</a:t>
            </a:r>
            <a:r>
              <a:rPr lang="zh-CN" altLang="en-US" sz="3600" b="1">
                <a:solidFill>
                  <a:srgbClr val="385D8A"/>
                </a:solidFill>
              </a:rPr>
              <a:t>题</a:t>
            </a:r>
            <a:endParaRPr lang="zh-CN" altLang="en-US" sz="3600" b="1">
              <a:solidFill>
                <a:srgbClr val="385D8A"/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464820" y="1412875"/>
            <a:ext cx="8824595" cy="4864735"/>
            <a:chOff x="641" y="2338"/>
            <a:chExt cx="13988" cy="7574"/>
          </a:xfrm>
        </p:grpSpPr>
        <p:pic>
          <p:nvPicPr>
            <p:cNvPr id="1029" name="Picture 5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1" y="2338"/>
              <a:ext cx="13988" cy="7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>
              <p:custDataLst>
                <p:tags r:id="rId5"/>
              </p:custDataLst>
            </p:nvPr>
          </p:nvSpPr>
          <p:spPr>
            <a:xfrm>
              <a:off x="2910" y="6081"/>
              <a:ext cx="279" cy="1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880" y="476885"/>
            <a:ext cx="3296285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484505"/>
            <a:ext cx="107429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练一练，请完成</a:t>
            </a:r>
            <a:r>
              <a:rPr lang="en-US" altLang="zh-CN" sz="3600" b="1">
                <a:solidFill>
                  <a:srgbClr val="385D8A"/>
                </a:solidFill>
              </a:rPr>
              <a:t>89</a:t>
            </a:r>
            <a:r>
              <a:rPr lang="zh-CN" altLang="en-US" sz="3600" b="1">
                <a:solidFill>
                  <a:srgbClr val="385D8A"/>
                </a:solidFill>
              </a:rPr>
              <a:t>页第</a:t>
            </a:r>
            <a:r>
              <a:rPr lang="en-US" altLang="zh-CN" sz="3600" b="1">
                <a:solidFill>
                  <a:srgbClr val="385D8A"/>
                </a:solidFill>
              </a:rPr>
              <a:t>6</a:t>
            </a:r>
            <a:r>
              <a:rPr lang="zh-CN" altLang="en-US" sz="3600" b="1">
                <a:solidFill>
                  <a:srgbClr val="385D8A"/>
                </a:solidFill>
              </a:rPr>
              <a:t>题</a:t>
            </a:r>
            <a:endParaRPr lang="zh-CN" altLang="en-US" sz="3600" b="1">
              <a:solidFill>
                <a:srgbClr val="385D8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3785" y="1340207"/>
            <a:ext cx="4136876" cy="39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" y="1129665"/>
            <a:ext cx="7219315" cy="511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484505"/>
            <a:ext cx="107429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练一练，请完成</a:t>
            </a:r>
            <a:r>
              <a:rPr lang="en-US" altLang="zh-CN" sz="3600" b="1">
                <a:solidFill>
                  <a:srgbClr val="385D8A"/>
                </a:solidFill>
              </a:rPr>
              <a:t>89</a:t>
            </a:r>
            <a:r>
              <a:rPr lang="zh-CN" altLang="en-US" sz="3600" b="1">
                <a:solidFill>
                  <a:srgbClr val="385D8A"/>
                </a:solidFill>
              </a:rPr>
              <a:t>页第</a:t>
            </a:r>
            <a:r>
              <a:rPr lang="en-US" altLang="zh-CN" sz="3600" b="1">
                <a:solidFill>
                  <a:srgbClr val="385D8A"/>
                </a:solidFill>
              </a:rPr>
              <a:t>7</a:t>
            </a:r>
            <a:r>
              <a:rPr lang="zh-CN" altLang="en-US" sz="3600" b="1">
                <a:solidFill>
                  <a:srgbClr val="385D8A"/>
                </a:solidFill>
              </a:rPr>
              <a:t>题</a:t>
            </a:r>
            <a:endParaRPr lang="zh-CN" altLang="en-US" sz="3600" b="1">
              <a:solidFill>
                <a:srgbClr val="385D8A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425" y="1269365"/>
            <a:ext cx="8762365" cy="51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415" y="4149090"/>
            <a:ext cx="3089275" cy="20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195" y="836295"/>
            <a:ext cx="2632075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484505"/>
            <a:ext cx="107429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练一练，请完成</a:t>
            </a:r>
            <a:r>
              <a:rPr lang="en-US" altLang="zh-CN" sz="3600" b="1">
                <a:solidFill>
                  <a:srgbClr val="385D8A"/>
                </a:solidFill>
              </a:rPr>
              <a:t>89</a:t>
            </a:r>
            <a:r>
              <a:rPr lang="zh-CN" altLang="en-US" sz="3600" b="1">
                <a:solidFill>
                  <a:srgbClr val="385D8A"/>
                </a:solidFill>
              </a:rPr>
              <a:t>页第</a:t>
            </a:r>
            <a:r>
              <a:rPr lang="en-US" altLang="zh-CN" sz="3600" b="1">
                <a:solidFill>
                  <a:srgbClr val="385D8A"/>
                </a:solidFill>
              </a:rPr>
              <a:t>7</a:t>
            </a:r>
            <a:r>
              <a:rPr lang="zh-CN" altLang="en-US" sz="3600" b="1">
                <a:solidFill>
                  <a:srgbClr val="385D8A"/>
                </a:solidFill>
              </a:rPr>
              <a:t>题</a:t>
            </a:r>
            <a:endParaRPr lang="zh-CN" altLang="en-US" sz="3600" b="1">
              <a:solidFill>
                <a:srgbClr val="385D8A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115" y="3068955"/>
            <a:ext cx="2666365" cy="32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335280" y="1124585"/>
            <a:ext cx="9011285" cy="5285105"/>
            <a:chOff x="528" y="1771"/>
            <a:chExt cx="14191" cy="8323"/>
          </a:xfrm>
        </p:grpSpPr>
        <p:pic>
          <p:nvPicPr>
            <p:cNvPr id="1026" name="Picture 2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8" y="1771"/>
              <a:ext cx="14191" cy="8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直接连接符 2"/>
            <p:cNvCxnSpPr/>
            <p:nvPr>
              <p:custDataLst>
                <p:tags r:id="rId7"/>
              </p:custDataLst>
            </p:nvPr>
          </p:nvCxnSpPr>
          <p:spPr>
            <a:xfrm>
              <a:off x="4043" y="3132"/>
              <a:ext cx="88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>
              <p:custDataLst>
                <p:tags r:id="rId8"/>
              </p:custDataLst>
            </p:nvPr>
          </p:nvSpPr>
          <p:spPr>
            <a:xfrm>
              <a:off x="6085" y="1959"/>
              <a:ext cx="521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err="1" smtClean="0">
                  <a:solidFill>
                    <a:srgbClr val="FF0000"/>
                  </a:solidFill>
                </a:rPr>
                <a:t>random.randint(a,b)</a:t>
              </a:r>
              <a:endParaRPr lang="en-US" altLang="zh-CN" sz="2400" b="1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8256270" y="692785"/>
            <a:ext cx="3559810" cy="1383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385D8A"/>
                </a:solidFill>
                <a:sym typeface="+mn-ea"/>
              </a:rPr>
              <a:t>     </a:t>
            </a:r>
            <a:r>
              <a:rPr lang="zh-CN" altLang="en-US" sz="2800">
                <a:solidFill>
                  <a:srgbClr val="385D8A"/>
                </a:solidFill>
                <a:sym typeface="+mn-ea"/>
              </a:rPr>
              <a:t>随机生成</a:t>
            </a:r>
            <a:r>
              <a:rPr lang="en-US" altLang="zh-CN" sz="2800">
                <a:solidFill>
                  <a:srgbClr val="385D8A"/>
                </a:solidFill>
                <a:sym typeface="+mn-ea"/>
              </a:rPr>
              <a:t>10-100</a:t>
            </a:r>
            <a:r>
              <a:rPr lang="zh-CN" altLang="en-US" sz="2800">
                <a:solidFill>
                  <a:srgbClr val="385D8A"/>
                </a:solidFill>
                <a:sym typeface="+mn-ea"/>
              </a:rPr>
              <a:t>范围内的整数（两种方法）</a:t>
            </a:r>
            <a:endParaRPr lang="zh-CN" altLang="en-US" sz="2800">
              <a:solidFill>
                <a:srgbClr val="385D8A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08622" y="620688"/>
            <a:ext cx="3863242" cy="5598859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519936" y="4147690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D5BA4"/>
                </a:solidFill>
                <a:cs typeface="+mn-ea"/>
                <a:sym typeface="+mn-lt"/>
              </a:rPr>
              <a:t>演示完毕，谢谢观看！</a:t>
            </a:r>
            <a:endParaRPr lang="zh-CN" altLang="en-US" sz="4800">
              <a:solidFill>
                <a:srgbClr val="1D5BA4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5665470" y="1844675"/>
            <a:ext cx="5229225" cy="1856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2.4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循环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2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261600" y="11010900"/>
            <a:ext cx="304800" cy="2159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3"/>
          <p:cNvSpPr txBox="1"/>
          <p:nvPr>
            <p:custDataLst>
              <p:tags r:id="rId1"/>
            </p:custDataLst>
          </p:nvPr>
        </p:nvSpPr>
        <p:spPr>
          <a:xfrm>
            <a:off x="1185545" y="1831975"/>
            <a:ext cx="992886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385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一般情况下，需要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多次重复执行的代码</a:t>
            </a:r>
            <a:r>
              <a:rPr lang="zh-CN" altLang="en-US" sz="2800" b="1">
                <a:solidFill>
                  <a:srgbClr val="385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，都可以用循环的方式来完成</a:t>
            </a:r>
            <a:endParaRPr lang="zh-CN" altLang="en-US" sz="2800" b="1">
              <a:solidFill>
                <a:srgbClr val="385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385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循环不是必须要使用的，但是为了提高代码的重复使用率，所以有经验的开发者都会采用循环</a:t>
            </a:r>
            <a:endParaRPr lang="zh-CN" altLang="en-US" sz="2800" b="1">
              <a:solidFill>
                <a:srgbClr val="385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>
              <a:solidFill>
                <a:srgbClr val="385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796" name="TextBox 4"/>
          <p:cNvSpPr txBox="1"/>
          <p:nvPr>
            <p:custDataLst>
              <p:tags r:id="rId2"/>
            </p:custDataLst>
          </p:nvPr>
        </p:nvSpPr>
        <p:spPr>
          <a:xfrm>
            <a:off x="1222375" y="859790"/>
            <a:ext cx="73075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385D8A"/>
                </a:solidFill>
                <a:latin typeface="方正姚体" panose="02010601030101010101" charset="-122"/>
                <a:ea typeface="方正姚体" panose="02010601030101010101" charset="-122"/>
              </a:rPr>
              <a:t>循环结构</a:t>
            </a:r>
            <a:endParaRPr lang="zh-CN" altLang="en-US" sz="3200" b="1">
              <a:solidFill>
                <a:srgbClr val="385D8A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Box 4"/>
          <p:cNvSpPr txBox="1"/>
          <p:nvPr>
            <p:custDataLst>
              <p:tags r:id="rId1"/>
            </p:custDataLst>
          </p:nvPr>
        </p:nvSpPr>
        <p:spPr>
          <a:xfrm>
            <a:off x="1222375" y="859790"/>
            <a:ext cx="73075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385D8A"/>
                </a:solidFill>
                <a:latin typeface="方正姚体" panose="02010601030101010101" charset="-122"/>
                <a:ea typeface="方正姚体" panose="02010601030101010101" charset="-122"/>
              </a:rPr>
              <a:t>循环结构</a:t>
            </a:r>
            <a:endParaRPr lang="zh-CN" altLang="en-US" sz="3200" b="1">
              <a:solidFill>
                <a:srgbClr val="385D8A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pic>
        <p:nvPicPr>
          <p:cNvPr id="34820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07485" y="1484630"/>
            <a:ext cx="3972560" cy="4017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1637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en-US" sz="2500" b="1" smtClean="0">
                <a:solidFill>
                  <a:srgbClr val="1D5BA4"/>
                </a:solidFill>
                <a:latin typeface="+mn-ea"/>
                <a:sym typeface="+mn-ea"/>
              </a:rPr>
              <a:t>for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循环语句格式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for&lt;变量&gt; in&lt; 列表&gt;：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语句或与剧组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循环结构的程序实现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583747" y="1196846"/>
            <a:ext cx="727342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在for循环中，循环变量遍历了队列中的每一个值，循环的语句体为每个值执行一次。   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5955" y="2564765"/>
            <a:ext cx="5621655" cy="23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7530" y="3355340"/>
            <a:ext cx="1081405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8"/>
          <p:cNvSpPr txBox="1"/>
          <p:nvPr>
            <p:custDataLst>
              <p:tags r:id="rId8"/>
            </p:custDataLst>
          </p:nvPr>
        </p:nvSpPr>
        <p:spPr>
          <a:xfrm>
            <a:off x="3860165" y="5515610"/>
            <a:ext cx="2418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运行结果   </a:t>
            </a:r>
            <a:endParaRPr lang="zh-CN" sz="24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1637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en-US" sz="2500" b="1" smtClean="0">
                <a:solidFill>
                  <a:srgbClr val="1D5BA4"/>
                </a:solidFill>
                <a:latin typeface="+mn-ea"/>
                <a:sym typeface="+mn-ea"/>
              </a:rPr>
              <a:t>for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循环语句格式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for&lt;变量&gt; in&lt; 列表&gt;：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语句或与剧组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循环结构的程序实现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583747" y="1196846"/>
            <a:ext cx="727342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在for循环中，循环变量遍历了队列中的每一个值，循环的语句体为每个值执行一次。   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6274" r="2923"/>
          <a:stretch>
            <a:fillRect/>
          </a:stretch>
        </p:blipFill>
        <p:spPr bwMode="auto">
          <a:xfrm>
            <a:off x="4775835" y="2564765"/>
            <a:ext cx="7081520" cy="142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22286" r="1" b="12716"/>
          <a:stretch>
            <a:fillRect/>
          </a:stretch>
        </p:blipFill>
        <p:spPr bwMode="auto">
          <a:xfrm>
            <a:off x="5303520" y="4293235"/>
            <a:ext cx="5239385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8"/>
          <p:cNvSpPr txBox="1"/>
          <p:nvPr>
            <p:custDataLst>
              <p:tags r:id="rId8"/>
            </p:custDataLst>
          </p:nvPr>
        </p:nvSpPr>
        <p:spPr>
          <a:xfrm>
            <a:off x="6743700" y="4940935"/>
            <a:ext cx="2418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运行结果   </a:t>
            </a:r>
            <a:endParaRPr lang="zh-CN" sz="24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sp>
        <p:nvSpPr>
          <p:cNvPr id="3" name="テキスト ボックス 8"/>
          <p:cNvSpPr txBox="1"/>
          <p:nvPr>
            <p:custDataLst>
              <p:tags r:id="rId9"/>
            </p:custDataLst>
          </p:nvPr>
        </p:nvSpPr>
        <p:spPr>
          <a:xfrm>
            <a:off x="1983740" y="5557520"/>
            <a:ext cx="7750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     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注意加上，</a:t>
            </a:r>
            <a:r>
              <a:rPr lang="en-US" alt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end=”   ”</a:t>
            </a:r>
            <a:r>
              <a:rPr lang="zh-CN" sz="2800" smtClean="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输出格式的区别！  </a:t>
            </a:r>
            <a:endParaRPr lang="zh-CN" sz="2800" smtClean="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1637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en-US" sz="2500" b="1" smtClean="0">
                <a:solidFill>
                  <a:srgbClr val="1D5BA4"/>
                </a:solidFill>
                <a:latin typeface="+mn-ea"/>
                <a:sym typeface="+mn-ea"/>
              </a:rPr>
              <a:t>for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循环语句格式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for&lt;变量&gt; in&lt; 列表&gt;：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语句或与剧组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循环结构的程序实现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583747" y="1196846"/>
            <a:ext cx="727342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在for循环中，循环变量遍历了队列中的每一个值，循环的语句体为每个值执行一次。   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9928" r="4225" b="15641"/>
          <a:stretch>
            <a:fillRect/>
          </a:stretch>
        </p:blipFill>
        <p:spPr bwMode="auto">
          <a:xfrm>
            <a:off x="4727575" y="2348865"/>
            <a:ext cx="6842125" cy="198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t="20110" r="4721" b="31275"/>
          <a:stretch>
            <a:fillRect/>
          </a:stretch>
        </p:blipFill>
        <p:spPr bwMode="auto">
          <a:xfrm>
            <a:off x="5102860" y="4580890"/>
            <a:ext cx="5972810" cy="67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8"/>
          <p:cNvSpPr txBox="1"/>
          <p:nvPr>
            <p:custDataLst>
              <p:tags r:id="rId8"/>
            </p:custDataLst>
          </p:nvPr>
        </p:nvSpPr>
        <p:spPr>
          <a:xfrm>
            <a:off x="6743700" y="5299710"/>
            <a:ext cx="2418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4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运行结果   </a:t>
            </a:r>
            <a:endParaRPr lang="zh-CN" sz="24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325" y="2466340"/>
            <a:ext cx="9532620" cy="136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endCxn id="8" idx="2"/>
          </p:cNvCxnSpPr>
          <p:nvPr>
            <p:custDataLst>
              <p:tags r:id="rId3"/>
            </p:custDataLst>
          </p:nvPr>
        </p:nvCxnSpPr>
        <p:spPr>
          <a:xfrm flipH="1" flipV="1">
            <a:off x="6939017" y="2287766"/>
            <a:ext cx="415290" cy="2965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9" idx="2"/>
          </p:cNvCxnSpPr>
          <p:nvPr>
            <p:custDataLst>
              <p:tags r:id="rId4"/>
            </p:custDataLst>
          </p:nvPr>
        </p:nvCxnSpPr>
        <p:spPr>
          <a:xfrm flipV="1">
            <a:off x="8160747" y="2124383"/>
            <a:ext cx="72008" cy="454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5"/>
            </p:custDataLst>
          </p:nvPr>
        </p:nvCxnSpPr>
        <p:spPr>
          <a:xfrm flipV="1">
            <a:off x="9120351" y="2207122"/>
            <a:ext cx="52705" cy="2857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5723890" y="1273175"/>
            <a:ext cx="2430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/>
              <a:t>起始值</a:t>
            </a:r>
            <a:endParaRPr lang="en-US" altLang="zh-CN" sz="2000" b="1" smtClean="0"/>
          </a:p>
          <a:p>
            <a:pPr algn="ctr"/>
            <a:r>
              <a:rPr lang="zh-CN" altLang="en-US" sz="2000" b="1" smtClean="0"/>
              <a:t>（包含，</a:t>
            </a:r>
            <a:endParaRPr lang="en-US" altLang="zh-CN" sz="2000" b="1" smtClean="0"/>
          </a:p>
          <a:p>
            <a:pPr algn="ctr"/>
            <a:r>
              <a:rPr lang="zh-CN" altLang="en-US" sz="2000" b="1" smtClean="0"/>
              <a:t>缺省默认为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）</a:t>
            </a:r>
            <a:endParaRPr lang="zh-CN" altLang="en-US" sz="2000" b="1" smtClean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7454900" y="1417320"/>
            <a:ext cx="155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/>
              <a:t>终值</a:t>
            </a:r>
            <a:endParaRPr lang="en-US" altLang="zh-CN" sz="2000" b="1" smtClean="0"/>
          </a:p>
          <a:p>
            <a:pPr algn="ctr"/>
            <a:r>
              <a:rPr lang="zh-CN" altLang="en-US" sz="2000" b="1" smtClean="0"/>
              <a:t>（不包含）</a:t>
            </a:r>
            <a:endParaRPr lang="zh-CN" altLang="en-US" sz="2000" b="1" smtClean="0"/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8629015" y="1560830"/>
            <a:ext cx="2139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/>
              <a:t>步长值</a:t>
            </a:r>
            <a:endParaRPr lang="en-US" altLang="zh-CN" sz="2000" b="1" smtClean="0"/>
          </a:p>
          <a:p>
            <a:pPr algn="ctr"/>
            <a:r>
              <a:rPr lang="en-US" altLang="zh-CN" sz="2000" b="1" smtClean="0"/>
              <a:t>(</a:t>
            </a:r>
            <a:r>
              <a:rPr lang="zh-CN" altLang="en-US" sz="2000" b="1"/>
              <a:t>缺省</a:t>
            </a:r>
            <a:r>
              <a:rPr lang="zh-CN" altLang="en-US" sz="2000" b="1" smtClean="0"/>
              <a:t>默认为</a:t>
            </a:r>
            <a:r>
              <a:rPr lang="en-US" altLang="zh-CN" sz="2000" b="1" smtClean="0"/>
              <a:t>1)</a:t>
            </a:r>
            <a:endParaRPr lang="en-US" altLang="zh-CN" sz="2000" b="1" smtClean="0"/>
          </a:p>
        </p:txBody>
      </p:sp>
      <p:sp>
        <p:nvSpPr>
          <p:cNvPr id="11" name="TextBox 13"/>
          <p:cNvSpPr txBox="1"/>
          <p:nvPr>
            <p:custDataLst>
              <p:tags r:id="rId9"/>
            </p:custDataLst>
          </p:nvPr>
        </p:nvSpPr>
        <p:spPr>
          <a:xfrm>
            <a:off x="1186360" y="4348635"/>
            <a:ext cx="4202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85D8A"/>
                </a:solidFill>
              </a:rPr>
              <a:t>r</a:t>
            </a:r>
            <a:r>
              <a:rPr lang="en-US" altLang="zh-CN" sz="2400" smtClean="0">
                <a:solidFill>
                  <a:srgbClr val="385D8A"/>
                </a:solidFill>
              </a:rPr>
              <a:t>ange</a:t>
            </a:r>
            <a:r>
              <a:rPr lang="zh-CN" altLang="en-US" sz="2400" smtClean="0">
                <a:solidFill>
                  <a:srgbClr val="385D8A"/>
                </a:solidFill>
              </a:rPr>
              <a:t>（</a:t>
            </a:r>
            <a:r>
              <a:rPr lang="en-US" altLang="zh-CN" sz="2400" smtClean="0">
                <a:solidFill>
                  <a:srgbClr val="385D8A"/>
                </a:solidFill>
              </a:rPr>
              <a:t>5</a:t>
            </a:r>
            <a:r>
              <a:rPr lang="zh-CN" altLang="en-US" sz="2400" smtClean="0">
                <a:solidFill>
                  <a:srgbClr val="385D8A"/>
                </a:solidFill>
              </a:rPr>
              <a:t>）        </a:t>
            </a:r>
            <a:r>
              <a:rPr lang="en-US" altLang="zh-CN" sz="2400" smtClean="0">
                <a:solidFill>
                  <a:srgbClr val="385D8A"/>
                </a:solidFill>
              </a:rPr>
              <a:t>     </a:t>
            </a:r>
            <a:r>
              <a:rPr lang="zh-CN" altLang="en-US" sz="2400" smtClean="0">
                <a:solidFill>
                  <a:srgbClr val="385D8A"/>
                </a:solidFill>
              </a:rPr>
              <a:t>其值为：</a:t>
            </a:r>
            <a:endParaRPr lang="zh-CN" altLang="en-US" sz="2400" smtClean="0">
              <a:solidFill>
                <a:srgbClr val="385D8A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0"/>
            </p:custDataLst>
          </p:nvPr>
        </p:nvSpPr>
        <p:spPr>
          <a:xfrm>
            <a:off x="1186359" y="4773714"/>
            <a:ext cx="4182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85D8A"/>
                </a:solidFill>
              </a:rPr>
              <a:t>r</a:t>
            </a:r>
            <a:r>
              <a:rPr lang="en-US" altLang="zh-CN" sz="2400" smtClean="0">
                <a:solidFill>
                  <a:srgbClr val="385D8A"/>
                </a:solidFill>
              </a:rPr>
              <a:t>ange</a:t>
            </a:r>
            <a:r>
              <a:rPr lang="zh-CN" altLang="en-US" sz="2400" smtClean="0">
                <a:solidFill>
                  <a:srgbClr val="385D8A"/>
                </a:solidFill>
              </a:rPr>
              <a:t>（</a:t>
            </a:r>
            <a:r>
              <a:rPr lang="en-US" altLang="zh-CN" sz="2400" smtClean="0">
                <a:solidFill>
                  <a:srgbClr val="385D8A"/>
                </a:solidFill>
              </a:rPr>
              <a:t>1,10</a:t>
            </a:r>
            <a:r>
              <a:rPr lang="zh-CN" altLang="en-US" sz="2400" smtClean="0">
                <a:solidFill>
                  <a:srgbClr val="385D8A"/>
                </a:solidFill>
              </a:rPr>
              <a:t>）        其值为：</a:t>
            </a:r>
            <a:endParaRPr lang="zh-CN" altLang="en-US" sz="2400" smtClean="0">
              <a:solidFill>
                <a:srgbClr val="385D8A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11"/>
            </p:custDataLst>
          </p:nvPr>
        </p:nvSpPr>
        <p:spPr>
          <a:xfrm>
            <a:off x="1186359" y="5212731"/>
            <a:ext cx="4163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85D8A"/>
                </a:solidFill>
              </a:rPr>
              <a:t>r</a:t>
            </a:r>
            <a:r>
              <a:rPr lang="en-US" altLang="zh-CN" sz="2400" smtClean="0">
                <a:solidFill>
                  <a:srgbClr val="385D8A"/>
                </a:solidFill>
              </a:rPr>
              <a:t>ange</a:t>
            </a:r>
            <a:r>
              <a:rPr lang="zh-CN" altLang="en-US" sz="2400" smtClean="0">
                <a:solidFill>
                  <a:srgbClr val="385D8A"/>
                </a:solidFill>
              </a:rPr>
              <a:t>（</a:t>
            </a:r>
            <a:r>
              <a:rPr lang="en-US" altLang="zh-CN" sz="2400" smtClean="0">
                <a:solidFill>
                  <a:srgbClr val="385D8A"/>
                </a:solidFill>
              </a:rPr>
              <a:t>2,10,3</a:t>
            </a:r>
            <a:r>
              <a:rPr lang="zh-CN" altLang="en-US" sz="2400" smtClean="0">
                <a:solidFill>
                  <a:srgbClr val="385D8A"/>
                </a:solidFill>
              </a:rPr>
              <a:t>）     其值为：</a:t>
            </a:r>
            <a:endParaRPr lang="zh-CN" altLang="en-US" sz="2400" smtClean="0">
              <a:solidFill>
                <a:srgbClr val="385D8A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2"/>
            </p:custDataLst>
          </p:nvPr>
        </p:nvSpPr>
        <p:spPr>
          <a:xfrm>
            <a:off x="5558790" y="4420235"/>
            <a:ext cx="1896745" cy="398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0 1 2 3 4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>
            <p:custDataLst>
              <p:tags r:id="rId13"/>
            </p:custDataLst>
          </p:nvPr>
        </p:nvSpPr>
        <p:spPr>
          <a:xfrm>
            <a:off x="5576570" y="4845685"/>
            <a:ext cx="2429510" cy="398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1 2 3 4 5 6 7 8 9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5576317" y="5277517"/>
            <a:ext cx="792088" cy="398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2 5 8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5"/>
            </p:custDataLst>
          </p:nvPr>
        </p:nvSpPr>
        <p:spPr>
          <a:xfrm>
            <a:off x="479609" y="333450"/>
            <a:ext cx="36849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内置函数</a:t>
            </a:r>
            <a:r>
              <a:rPr lang="en-US" altLang="zh-CN" sz="2800" b="1"/>
              <a:t>---</a:t>
            </a:r>
            <a:r>
              <a:rPr lang="en-US" altLang="zh-CN" sz="3200" b="1">
                <a:solidFill>
                  <a:srgbClr val="0070C0"/>
                </a:solidFill>
              </a:rPr>
              <a:t>range( )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695325" y="765175"/>
            <a:ext cx="108419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385D8A"/>
                </a:solidFill>
              </a:rPr>
              <a:t>例：小美不小心踩脏了小明的新买的鞋子，小明让小美和他说一百句“对不起！” </a:t>
            </a:r>
            <a:endParaRPr lang="zh-CN" altLang="en-US" sz="2800" smtClean="0">
              <a:solidFill>
                <a:srgbClr val="385D8A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2"/>
            </p:custDataLst>
          </p:nvPr>
        </p:nvSpPr>
        <p:spPr>
          <a:xfrm>
            <a:off x="4223415" y="1845494"/>
            <a:ext cx="331236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385D8A"/>
                </a:solidFill>
              </a:rPr>
              <a:t>p</a:t>
            </a:r>
            <a:r>
              <a:rPr lang="en-US" altLang="zh-CN" sz="2400" smtClean="0">
                <a:solidFill>
                  <a:srgbClr val="385D8A"/>
                </a:solidFill>
              </a:rPr>
              <a:t>rint</a:t>
            </a:r>
            <a:r>
              <a:rPr lang="zh-CN" altLang="en-US" sz="2400" smtClean="0">
                <a:solidFill>
                  <a:srgbClr val="385D8A"/>
                </a:solidFill>
              </a:rPr>
              <a:t>（</a:t>
            </a:r>
            <a:r>
              <a:rPr lang="en-US" altLang="zh-CN" sz="2400" smtClean="0">
                <a:solidFill>
                  <a:srgbClr val="385D8A"/>
                </a:solidFill>
              </a:rPr>
              <a:t>”</a:t>
            </a:r>
            <a:r>
              <a:rPr lang="zh-CN" altLang="en-US" sz="2400" smtClean="0">
                <a:solidFill>
                  <a:srgbClr val="385D8A"/>
                </a:solidFill>
              </a:rPr>
              <a:t>对不起！</a:t>
            </a:r>
            <a:r>
              <a:rPr lang="en-US" altLang="zh-CN" sz="2400" smtClean="0">
                <a:solidFill>
                  <a:srgbClr val="385D8A"/>
                </a:solidFill>
              </a:rPr>
              <a:t>”</a:t>
            </a:r>
            <a:r>
              <a:rPr lang="zh-CN" altLang="en-US" sz="2400" smtClean="0">
                <a:solidFill>
                  <a:srgbClr val="385D8A"/>
                </a:solidFill>
              </a:rPr>
              <a:t>）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r>
              <a:rPr lang="en-US" altLang="zh-CN" sz="2400">
                <a:solidFill>
                  <a:srgbClr val="385D8A"/>
                </a:solidFill>
              </a:rPr>
              <a:t>print</a:t>
            </a:r>
            <a:r>
              <a:rPr lang="zh-CN" altLang="en-US" sz="2400">
                <a:solidFill>
                  <a:srgbClr val="385D8A"/>
                </a:solidFill>
              </a:rPr>
              <a:t>（</a:t>
            </a:r>
            <a:r>
              <a:rPr lang="en-US" altLang="zh-CN" sz="2400">
                <a:solidFill>
                  <a:srgbClr val="385D8A"/>
                </a:solidFill>
              </a:rPr>
              <a:t>”</a:t>
            </a:r>
            <a:r>
              <a:rPr lang="zh-CN" altLang="en-US" sz="2400">
                <a:solidFill>
                  <a:srgbClr val="385D8A"/>
                </a:solidFill>
              </a:rPr>
              <a:t>对不起！</a:t>
            </a:r>
            <a:r>
              <a:rPr lang="en-US" altLang="zh-CN" sz="2400">
                <a:solidFill>
                  <a:srgbClr val="385D8A"/>
                </a:solidFill>
              </a:rPr>
              <a:t>”</a:t>
            </a:r>
            <a:r>
              <a:rPr lang="zh-CN" altLang="en-US" sz="2400">
                <a:solidFill>
                  <a:srgbClr val="385D8A"/>
                </a:solidFill>
              </a:rPr>
              <a:t>）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en-US" altLang="zh-CN" sz="2400">
                <a:solidFill>
                  <a:srgbClr val="385D8A"/>
                </a:solidFill>
              </a:rPr>
              <a:t>print</a:t>
            </a:r>
            <a:r>
              <a:rPr lang="zh-CN" altLang="en-US" sz="2400">
                <a:solidFill>
                  <a:srgbClr val="385D8A"/>
                </a:solidFill>
              </a:rPr>
              <a:t>（</a:t>
            </a:r>
            <a:r>
              <a:rPr lang="en-US" altLang="zh-CN" sz="2400">
                <a:solidFill>
                  <a:srgbClr val="385D8A"/>
                </a:solidFill>
              </a:rPr>
              <a:t>”</a:t>
            </a:r>
            <a:r>
              <a:rPr lang="zh-CN" altLang="en-US" sz="2400">
                <a:solidFill>
                  <a:srgbClr val="385D8A"/>
                </a:solidFill>
              </a:rPr>
              <a:t>对不起！</a:t>
            </a:r>
            <a:r>
              <a:rPr lang="en-US" altLang="zh-CN" sz="2400">
                <a:solidFill>
                  <a:srgbClr val="385D8A"/>
                </a:solidFill>
              </a:rPr>
              <a:t>”</a:t>
            </a:r>
            <a:r>
              <a:rPr lang="zh-CN" altLang="en-US" sz="2400">
                <a:solidFill>
                  <a:srgbClr val="385D8A"/>
                </a:solidFill>
              </a:rPr>
              <a:t>）</a:t>
            </a:r>
            <a:endParaRPr lang="zh-CN" altLang="en-US" sz="2400">
              <a:solidFill>
                <a:srgbClr val="385D8A"/>
              </a:solidFill>
            </a:endParaRPr>
          </a:p>
          <a:p>
            <a:r>
              <a:rPr lang="en-US" altLang="zh-CN" sz="2400" smtClean="0">
                <a:solidFill>
                  <a:srgbClr val="385D8A"/>
                </a:solidFill>
              </a:rPr>
              <a:t>……</a:t>
            </a:r>
            <a:endParaRPr lang="en-US" altLang="zh-CN" sz="2400" smtClean="0">
              <a:solidFill>
                <a:srgbClr val="385D8A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3"/>
            </p:custDataLst>
          </p:nvPr>
        </p:nvSpPr>
        <p:spPr>
          <a:xfrm>
            <a:off x="3431540" y="3645535"/>
            <a:ext cx="7682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385D8A"/>
                </a:solidFill>
              </a:rPr>
              <a:t>使用循环可以加一句话搞定：</a:t>
            </a:r>
            <a:endParaRPr lang="zh-CN" altLang="en-US" sz="2400" smtClean="0">
              <a:solidFill>
                <a:srgbClr val="385D8A"/>
              </a:solidFill>
            </a:endParaRPr>
          </a:p>
          <a:p>
            <a:endParaRPr lang="en-US" altLang="zh-CN" sz="2400" smtClean="0">
              <a:solidFill>
                <a:srgbClr val="385D8A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for i in range(100):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    print(“</a:t>
            </a:r>
            <a:r>
              <a:rPr lang="zh-CN" altLang="en-US" sz="2400" smtClean="0">
                <a:solidFill>
                  <a:srgbClr val="FF0000"/>
                </a:solidFill>
              </a:rPr>
              <a:t>对不起</a:t>
            </a:r>
            <a:r>
              <a:rPr lang="zh-CN" altLang="en-US" sz="2400">
                <a:solidFill>
                  <a:srgbClr val="FF0000"/>
                </a:solidFill>
              </a:rPr>
              <a:t>！</a:t>
            </a:r>
            <a:r>
              <a:rPr lang="en-US" altLang="zh-CN" sz="2400" smtClean="0">
                <a:solidFill>
                  <a:srgbClr val="FF0000"/>
                </a:solidFill>
              </a:rPr>
              <a:t>”)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AS_UNIQUEID" val="824"/>
</p:tagLst>
</file>

<file path=ppt/tags/tag10.xml><?xml version="1.0" encoding="utf-8"?>
<p:tagLst xmlns:p="http://schemas.openxmlformats.org/presentationml/2006/main">
  <p:tag name="AS_UNIQUEID" val="834"/>
</p:tagLst>
</file>

<file path=ppt/tags/tag100.xml><?xml version="1.0" encoding="utf-8"?>
<p:tagLst xmlns:p="http://schemas.openxmlformats.org/presentationml/2006/main">
  <p:tag name="AS_UNIQUEID" val="649"/>
  <p:tag name="KSO_WM_BEAUTIFY_FLAG" val=""/>
</p:tagLst>
</file>

<file path=ppt/tags/tag101.xml><?xml version="1.0" encoding="utf-8"?>
<p:tagLst xmlns:p="http://schemas.openxmlformats.org/presentationml/2006/main">
  <p:tag name="AS_UNIQUEID" val="652"/>
  <p:tag name="KSO_WM_BEAUTIFY_FLAG" val=""/>
</p:tagLst>
</file>

<file path=ppt/tags/tag102.xml><?xml version="1.0" encoding="utf-8"?>
<p:tagLst xmlns:p="http://schemas.openxmlformats.org/presentationml/2006/main">
  <p:tag name="AS_UNIQUEID" val="949"/>
</p:tagLst>
</file>

<file path=ppt/tags/tag103.xml><?xml version="1.0" encoding="utf-8"?>
<p:tagLst xmlns:p="http://schemas.openxmlformats.org/presentationml/2006/main">
  <p:tag name="AS_UNIQUEID" val="950"/>
</p:tagLst>
</file>

<file path=ppt/tags/tag104.xml><?xml version="1.0" encoding="utf-8"?>
<p:tagLst xmlns:p="http://schemas.openxmlformats.org/presentationml/2006/main">
  <p:tag name="AS_UNIQUEID" val="951"/>
</p:tagLst>
</file>

<file path=ppt/tags/tag105.xml><?xml version="1.0" encoding="utf-8"?>
<p:tagLst xmlns:p="http://schemas.openxmlformats.org/presentationml/2006/main">
  <p:tag name="AS_UNIQUEID" val="757"/>
  <p:tag name="KSO_WM_BEAUTIFY_FLAG" val=""/>
</p:tagLst>
</file>

<file path=ppt/tags/tag106.xml><?xml version="1.0" encoding="utf-8"?>
<p:tagLst xmlns:p="http://schemas.openxmlformats.org/presentationml/2006/main">
  <p:tag name="AS_UNIQUEID" val="759"/>
  <p:tag name="KSO_WM_BEAUTIFY_FLAG" val=""/>
</p:tagLst>
</file>

<file path=ppt/tags/tag107.xml><?xml version="1.0" encoding="utf-8"?>
<p:tagLst xmlns:p="http://schemas.openxmlformats.org/presentationml/2006/main">
  <p:tag name="AS_UNIQUEID" val="760"/>
  <p:tag name="KSO_WM_BEAUTIFY_FLAG" val=""/>
</p:tagLst>
</file>

<file path=ppt/tags/tag108.xml><?xml version="1.0" encoding="utf-8"?>
<p:tagLst xmlns:p="http://schemas.openxmlformats.org/presentationml/2006/main">
  <p:tag name="AS_UNIQUEID" val="958"/>
  <p:tag name="KSO_WM_BEAUTIFY_FLAG" val=""/>
</p:tagLst>
</file>

<file path=ppt/tags/tag109.xml><?xml version="1.0" encoding="utf-8"?>
<p:tagLst xmlns:p="http://schemas.openxmlformats.org/presentationml/2006/main">
  <p:tag name="AS_UNIQUEID" val="959"/>
  <p:tag name="KSO_WM_BEAUTIFY_FLAG" val=""/>
</p:tagLst>
</file>

<file path=ppt/tags/tag11.xml><?xml version="1.0" encoding="utf-8"?>
<p:tagLst xmlns:p="http://schemas.openxmlformats.org/presentationml/2006/main">
  <p:tag name="AS_UNIQUEID" val="836"/>
</p:tagLst>
</file>

<file path=ppt/tags/tag110.xml><?xml version="1.0" encoding="utf-8"?>
<p:tagLst xmlns:p="http://schemas.openxmlformats.org/presentationml/2006/main">
  <p:tag name="AS_UNIQUEID" val="760"/>
  <p:tag name="KSO_WM_BEAUTIFY_FLAG" val=""/>
</p:tagLst>
</file>

<file path=ppt/tags/tag111.xml><?xml version="1.0" encoding="utf-8"?>
<p:tagLst xmlns:p="http://schemas.openxmlformats.org/presentationml/2006/main">
  <p:tag name="AS_UNIQUEID" val="954"/>
</p:tagLst>
</file>

<file path=ppt/tags/tag112.xml><?xml version="1.0" encoding="utf-8"?>
<p:tagLst xmlns:p="http://schemas.openxmlformats.org/presentationml/2006/main">
  <p:tag name="AS_UNIQUEID" val="955"/>
</p:tagLst>
</file>

<file path=ppt/tags/tag113.xml><?xml version="1.0" encoding="utf-8"?>
<p:tagLst xmlns:p="http://schemas.openxmlformats.org/presentationml/2006/main">
  <p:tag name="AS_UNIQUEID" val="956"/>
</p:tagLst>
</file>

<file path=ppt/tags/tag114.xml><?xml version="1.0" encoding="utf-8"?>
<p:tagLst xmlns:p="http://schemas.openxmlformats.org/presentationml/2006/main">
  <p:tag name="AS_UNIQUEID" val="757"/>
  <p:tag name="KSO_WM_BEAUTIFY_FLAG" val=""/>
</p:tagLst>
</file>

<file path=ppt/tags/tag115.xml><?xml version="1.0" encoding="utf-8"?>
<p:tagLst xmlns:p="http://schemas.openxmlformats.org/presentationml/2006/main">
  <p:tag name="AS_UNIQUEID" val="759"/>
  <p:tag name="KSO_WM_BEAUTIFY_FLAG" val=""/>
</p:tagLst>
</file>

<file path=ppt/tags/tag116.xml><?xml version="1.0" encoding="utf-8"?>
<p:tagLst xmlns:p="http://schemas.openxmlformats.org/presentationml/2006/main">
  <p:tag name="AS_UNIQUEID" val="760"/>
  <p:tag name="KSO_WM_BEAUTIFY_FLAG" val=""/>
</p:tagLst>
</file>

<file path=ppt/tags/tag117.xml><?xml version="1.0" encoding="utf-8"?>
<p:tagLst xmlns:p="http://schemas.openxmlformats.org/presentationml/2006/main">
  <p:tag name="AS_UNIQUEID" val="965"/>
  <p:tag name="KSO_WM_BEAUTIFY_FLAG" val=""/>
</p:tagLst>
</file>

<file path=ppt/tags/tag118.xml><?xml version="1.0" encoding="utf-8"?>
<p:tagLst xmlns:p="http://schemas.openxmlformats.org/presentationml/2006/main">
  <p:tag name="AS_UNIQUEID" val="966"/>
  <p:tag name="KSO_WM_BEAUTIFY_FLAG" val=""/>
</p:tagLst>
</file>

<file path=ppt/tags/tag119.xml><?xml version="1.0" encoding="utf-8"?>
<p:tagLst xmlns:p="http://schemas.openxmlformats.org/presentationml/2006/main">
  <p:tag name="AS_UNIQUEID" val="760"/>
  <p:tag name="KSO_WM_BEAUTIFY_FLAG" val=""/>
</p:tagLst>
</file>

<file path=ppt/tags/tag12.xml><?xml version="1.0" encoding="utf-8"?>
<p:tagLst xmlns:p="http://schemas.openxmlformats.org/presentationml/2006/main">
  <p:tag name="AS_UNIQUEID" val="837"/>
</p:tagLst>
</file>

<file path=ppt/tags/tag120.xml><?xml version="1.0" encoding="utf-8"?>
<p:tagLst xmlns:p="http://schemas.openxmlformats.org/presentationml/2006/main">
  <p:tag name="AS_UNIQUEID" val="760"/>
  <p:tag name="KSO_WM_BEAUTIFY_FLAG" val=""/>
</p:tagLst>
</file>

<file path=ppt/tags/tag121.xml><?xml version="1.0" encoding="utf-8"?>
<p:tagLst xmlns:p="http://schemas.openxmlformats.org/presentationml/2006/main">
  <p:tag name="AS_UNIQUEID" val="961"/>
</p:tagLst>
</file>

<file path=ppt/tags/tag122.xml><?xml version="1.0" encoding="utf-8"?>
<p:tagLst xmlns:p="http://schemas.openxmlformats.org/presentationml/2006/main">
  <p:tag name="AS_UNIQUEID" val="962"/>
</p:tagLst>
</file>

<file path=ppt/tags/tag123.xml><?xml version="1.0" encoding="utf-8"?>
<p:tagLst xmlns:p="http://schemas.openxmlformats.org/presentationml/2006/main">
  <p:tag name="AS_UNIQUEID" val="963"/>
</p:tagLst>
</file>

<file path=ppt/tags/tag124.xml><?xml version="1.0" encoding="utf-8"?>
<p:tagLst xmlns:p="http://schemas.openxmlformats.org/presentationml/2006/main">
  <p:tag name="AS_UNIQUEID" val="757"/>
  <p:tag name="KSO_WM_BEAUTIFY_FLAG" val=""/>
</p:tagLst>
</file>

<file path=ppt/tags/tag125.xml><?xml version="1.0" encoding="utf-8"?>
<p:tagLst xmlns:p="http://schemas.openxmlformats.org/presentationml/2006/main">
  <p:tag name="AS_UNIQUEID" val="759"/>
  <p:tag name="KSO_WM_BEAUTIFY_FLAG" val=""/>
</p:tagLst>
</file>

<file path=ppt/tags/tag126.xml><?xml version="1.0" encoding="utf-8"?>
<p:tagLst xmlns:p="http://schemas.openxmlformats.org/presentationml/2006/main">
  <p:tag name="AS_UNIQUEID" val="760"/>
  <p:tag name="KSO_WM_BEAUTIFY_FLAG" val=""/>
</p:tagLst>
</file>

<file path=ppt/tags/tag127.xml><?xml version="1.0" encoding="utf-8"?>
<p:tagLst xmlns:p="http://schemas.openxmlformats.org/presentationml/2006/main">
  <p:tag name="AS_UNIQUEID" val="972"/>
  <p:tag name="KSO_WM_BEAUTIFY_FLAG" val=""/>
</p:tagLst>
</file>

<file path=ppt/tags/tag128.xml><?xml version="1.0" encoding="utf-8"?>
<p:tagLst xmlns:p="http://schemas.openxmlformats.org/presentationml/2006/main">
  <p:tag name="AS_UNIQUEID" val="973"/>
  <p:tag name="KSO_WM_BEAUTIFY_FLAG" val=""/>
</p:tagLst>
</file>

<file path=ppt/tags/tag129.xml><?xml version="1.0" encoding="utf-8"?>
<p:tagLst xmlns:p="http://schemas.openxmlformats.org/presentationml/2006/main">
  <p:tag name="AS_UNIQUEID" val="760"/>
  <p:tag name="KSO_WM_BEAUTIFY_FLAG" val=""/>
</p:tagLst>
</file>

<file path=ppt/tags/tag13.xml><?xml version="1.0" encoding="utf-8"?>
<p:tagLst xmlns:p="http://schemas.openxmlformats.org/presentationml/2006/main">
  <p:tag name="AS_UNIQUEID" val="838"/>
</p:tagLst>
</file>

<file path=ppt/tags/tag130.xml><?xml version="1.0" encoding="utf-8"?>
<p:tagLst xmlns:p="http://schemas.openxmlformats.org/presentationml/2006/main">
  <p:tag name="AS_UNIQUEID" val="968"/>
</p:tagLst>
</file>

<file path=ppt/tags/tag131.xml><?xml version="1.0" encoding="utf-8"?>
<p:tagLst xmlns:p="http://schemas.openxmlformats.org/presentationml/2006/main">
  <p:tag name="AS_UNIQUEID" val="969"/>
</p:tagLst>
</file>

<file path=ppt/tags/tag132.xml><?xml version="1.0" encoding="utf-8"?>
<p:tagLst xmlns:p="http://schemas.openxmlformats.org/presentationml/2006/main">
  <p:tag name="AS_UNIQUEID" val="970"/>
</p:tagLst>
</file>

<file path=ppt/tags/tag133.xml><?xml version="1.0" encoding="utf-8"?>
<p:tagLst xmlns:p="http://schemas.openxmlformats.org/presentationml/2006/main">
  <p:tag name="AS_UNIQUEID" val="979"/>
  <p:tag name="KSO_WM_BEAUTIFY_FLAG" val=""/>
</p:tagLst>
</file>

<file path=ppt/tags/tag134.xml><?xml version="1.0" encoding="utf-8"?>
<p:tagLst xmlns:p="http://schemas.openxmlformats.org/presentationml/2006/main">
  <p:tag name="AS_UNIQUEID" val="980"/>
  <p:tag name="KSO_WM_BEAUTIFY_FLAG" val=""/>
</p:tagLst>
</file>

<file path=ppt/tags/tag135.xml><?xml version="1.0" encoding="utf-8"?>
<p:tagLst xmlns:p="http://schemas.openxmlformats.org/presentationml/2006/main">
  <p:tag name="AS_UNIQUEID" val="981"/>
  <p:tag name="KSO_WM_BEAUTIFY_FLAG" val=""/>
</p:tagLst>
</file>

<file path=ppt/tags/tag136.xml><?xml version="1.0" encoding="utf-8"?>
<p:tagLst xmlns:p="http://schemas.openxmlformats.org/presentationml/2006/main">
  <p:tag name="AS_UNIQUEID" val="982"/>
  <p:tag name="KSO_WM_BEAUTIFY_FLAG" val=""/>
</p:tagLst>
</file>

<file path=ppt/tags/tag137.xml><?xml version="1.0" encoding="utf-8"?>
<p:tagLst xmlns:p="http://schemas.openxmlformats.org/presentationml/2006/main">
  <p:tag name="AS_UNIQUEID" val="983"/>
  <p:tag name="KSO_WM_BEAUTIFY_FLAG" val=""/>
</p:tagLst>
</file>

<file path=ppt/tags/tag138.xml><?xml version="1.0" encoding="utf-8"?>
<p:tagLst xmlns:p="http://schemas.openxmlformats.org/presentationml/2006/main">
  <p:tag name="AS_UNIQUEID" val="984"/>
  <p:tag name="KSO_WM_BEAUTIFY_FLAG" val=""/>
</p:tagLst>
</file>

<file path=ppt/tags/tag139.xml><?xml version="1.0" encoding="utf-8"?>
<p:tagLst xmlns:p="http://schemas.openxmlformats.org/presentationml/2006/main">
  <p:tag name="AS_UNIQUEID" val="985"/>
  <p:tag name="KSO_WM_BEAUTIFY_FLAG" val=""/>
</p:tagLst>
</file>

<file path=ppt/tags/tag14.xml><?xml version="1.0" encoding="utf-8"?>
<p:tagLst xmlns:p="http://schemas.openxmlformats.org/presentationml/2006/main">
  <p:tag name="AS_UNIQUEID" val="839"/>
</p:tagLst>
</file>

<file path=ppt/tags/tag140.xml><?xml version="1.0" encoding="utf-8"?>
<p:tagLst xmlns:p="http://schemas.openxmlformats.org/presentationml/2006/main">
  <p:tag name="AS_UNIQUEID" val="986"/>
  <p:tag name="KSO_WM_BEAUTIFY_FLAG" val=""/>
</p:tagLst>
</file>

<file path=ppt/tags/tag141.xml><?xml version="1.0" encoding="utf-8"?>
<p:tagLst xmlns:p="http://schemas.openxmlformats.org/presentationml/2006/main">
  <p:tag name="AS_UNIQUEID" val="987"/>
  <p:tag name="KSO_WM_BEAUTIFY_FLAG" val=""/>
</p:tagLst>
</file>

<file path=ppt/tags/tag142.xml><?xml version="1.0" encoding="utf-8"?>
<p:tagLst xmlns:p="http://schemas.openxmlformats.org/presentationml/2006/main">
  <p:tag name="AS_UNIQUEID" val="988"/>
  <p:tag name="KSO_WM_BEAUTIFY_FLAG" val=""/>
</p:tagLst>
</file>

<file path=ppt/tags/tag143.xml><?xml version="1.0" encoding="utf-8"?>
<p:tagLst xmlns:p="http://schemas.openxmlformats.org/presentationml/2006/main">
  <p:tag name="AS_UNIQUEID" val="989"/>
  <p:tag name="KSO_WM_BEAUTIFY_FLAG" val=""/>
</p:tagLst>
</file>

<file path=ppt/tags/tag144.xml><?xml version="1.0" encoding="utf-8"?>
<p:tagLst xmlns:p="http://schemas.openxmlformats.org/presentationml/2006/main">
  <p:tag name="AS_UNIQUEID" val="990"/>
  <p:tag name="KSO_WM_BEAUTIFY_FLAG" val=""/>
</p:tagLst>
</file>

<file path=ppt/tags/tag145.xml><?xml version="1.0" encoding="utf-8"?>
<p:tagLst xmlns:p="http://schemas.openxmlformats.org/presentationml/2006/main">
  <p:tag name="AS_UNIQUEID" val="991"/>
  <p:tag name="KSO_WM_BEAUTIFY_FLAG" val=""/>
</p:tagLst>
</file>

<file path=ppt/tags/tag146.xml><?xml version="1.0" encoding="utf-8"?>
<p:tagLst xmlns:p="http://schemas.openxmlformats.org/presentationml/2006/main">
  <p:tag name="AS_UNIQUEID" val="992"/>
  <p:tag name="KSO_WM_BEAUTIFY_FLAG" val=""/>
</p:tagLst>
</file>

<file path=ppt/tags/tag147.xml><?xml version="1.0" encoding="utf-8"?>
<p:tagLst xmlns:p="http://schemas.openxmlformats.org/presentationml/2006/main">
  <p:tag name="AS_UNIQUEID" val="975"/>
</p:tagLst>
</file>

<file path=ppt/tags/tag148.xml><?xml version="1.0" encoding="utf-8"?>
<p:tagLst xmlns:p="http://schemas.openxmlformats.org/presentationml/2006/main">
  <p:tag name="AS_UNIQUEID" val="976"/>
</p:tagLst>
</file>

<file path=ppt/tags/tag149.xml><?xml version="1.0" encoding="utf-8"?>
<p:tagLst xmlns:p="http://schemas.openxmlformats.org/presentationml/2006/main">
  <p:tag name="AS_UNIQUEID" val="977"/>
</p:tagLst>
</file>

<file path=ppt/tags/tag15.xml><?xml version="1.0" encoding="utf-8"?>
<p:tagLst xmlns:p="http://schemas.openxmlformats.org/presentationml/2006/main">
  <p:tag name="AS_UNIQUEID" val="840"/>
</p:tagLst>
</file>

<file path=ppt/tags/tag150.xml><?xml version="1.0" encoding="utf-8"?>
<p:tagLst xmlns:p="http://schemas.openxmlformats.org/presentationml/2006/main">
  <p:tag name="AS_UNIQUEID" val="998"/>
  <p:tag name="KSO_WM_BEAUTIFY_FLAG" val=""/>
</p:tagLst>
</file>

<file path=ppt/tags/tag151.xml><?xml version="1.0" encoding="utf-8"?>
<p:tagLst xmlns:p="http://schemas.openxmlformats.org/presentationml/2006/main">
  <p:tag name="AS_UNIQUEID" val="999"/>
  <p:tag name="KSO_WM_BEAUTIFY_FLAG" val=""/>
</p:tagLst>
</file>

<file path=ppt/tags/tag152.xml><?xml version="1.0" encoding="utf-8"?>
<p:tagLst xmlns:p="http://schemas.openxmlformats.org/presentationml/2006/main">
  <p:tag name="AS_UNIQUEID" val="1000"/>
  <p:tag name="KSO_WM_BEAUTIFY_FLAG" val=""/>
</p:tagLst>
</file>

<file path=ppt/tags/tag153.xml><?xml version="1.0" encoding="utf-8"?>
<p:tagLst xmlns:p="http://schemas.openxmlformats.org/presentationml/2006/main">
  <p:tag name="AS_UNIQUEID" val="994"/>
</p:tagLst>
</file>

<file path=ppt/tags/tag154.xml><?xml version="1.0" encoding="utf-8"?>
<p:tagLst xmlns:p="http://schemas.openxmlformats.org/presentationml/2006/main">
  <p:tag name="AS_UNIQUEID" val="995"/>
</p:tagLst>
</file>

<file path=ppt/tags/tag155.xml><?xml version="1.0" encoding="utf-8"?>
<p:tagLst xmlns:p="http://schemas.openxmlformats.org/presentationml/2006/main">
  <p:tag name="AS_UNIQUEID" val="996"/>
</p:tagLst>
</file>

<file path=ppt/tags/tag156.xml><?xml version="1.0" encoding="utf-8"?>
<p:tagLst xmlns:p="http://schemas.openxmlformats.org/presentationml/2006/main">
  <p:tag name="AS_UNIQUEID" val="760"/>
  <p:tag name="KSO_WM_BEAUTIFY_FLAG" val=""/>
</p:tagLst>
</file>

<file path=ppt/tags/tag157.xml><?xml version="1.0" encoding="utf-8"?>
<p:tagLst xmlns:p="http://schemas.openxmlformats.org/presentationml/2006/main">
  <p:tag name="AS_UNIQUEID" val="1006"/>
  <p:tag name="KSO_WM_BEAUTIFY_FLAG" val=""/>
</p:tagLst>
</file>

<file path=ppt/tags/tag158.xml><?xml version="1.0" encoding="utf-8"?>
<p:tagLst xmlns:p="http://schemas.openxmlformats.org/presentationml/2006/main">
  <p:tag name="AS_UNIQUEID" val="1007"/>
  <p:tag name="KSO_WM_BEAUTIFY_FLAG" val=""/>
</p:tagLst>
</file>

<file path=ppt/tags/tag159.xml><?xml version="1.0" encoding="utf-8"?>
<p:tagLst xmlns:p="http://schemas.openxmlformats.org/presentationml/2006/main">
  <p:tag name="AS_UNIQUEID" val="1008"/>
  <p:tag name="KSO_WM_BEAUTIFY_FLAG" val=""/>
</p:tagLst>
</file>

<file path=ppt/tags/tag16.xml><?xml version="1.0" encoding="utf-8"?>
<p:tagLst xmlns:p="http://schemas.openxmlformats.org/presentationml/2006/main">
  <p:tag name="AS_UNIQUEID" val="842"/>
</p:tagLst>
</file>

<file path=ppt/tags/tag160.xml><?xml version="1.0" encoding="utf-8"?>
<p:tagLst xmlns:p="http://schemas.openxmlformats.org/presentationml/2006/main">
  <p:tag name="AS_UNIQUEID" val="1009"/>
  <p:tag name="KSO_WM_BEAUTIFY_FLAG" val=""/>
</p:tagLst>
</file>

<file path=ppt/tags/tag161.xml><?xml version="1.0" encoding="utf-8"?>
<p:tagLst xmlns:p="http://schemas.openxmlformats.org/presentationml/2006/main">
  <p:tag name="AS_UNIQUEID" val="1010"/>
  <p:tag name="KSO_WM_BEAUTIFY_FLAG" val=""/>
</p:tagLst>
</file>

<file path=ppt/tags/tag162.xml><?xml version="1.0" encoding="utf-8"?>
<p:tagLst xmlns:p="http://schemas.openxmlformats.org/presentationml/2006/main">
  <p:tag name="AS_UNIQUEID" val="1002"/>
</p:tagLst>
</file>

<file path=ppt/tags/tag163.xml><?xml version="1.0" encoding="utf-8"?>
<p:tagLst xmlns:p="http://schemas.openxmlformats.org/presentationml/2006/main">
  <p:tag name="AS_UNIQUEID" val="1003"/>
</p:tagLst>
</file>

<file path=ppt/tags/tag164.xml><?xml version="1.0" encoding="utf-8"?>
<p:tagLst xmlns:p="http://schemas.openxmlformats.org/presentationml/2006/main">
  <p:tag name="AS_UNIQUEID" val="1004"/>
</p:tagLst>
</file>

<file path=ppt/tags/tag165.xml><?xml version="1.0" encoding="utf-8"?>
<p:tagLst xmlns:p="http://schemas.openxmlformats.org/presentationml/2006/main">
  <p:tag name="AS_UNIQUEID" val="1016"/>
</p:tagLst>
</file>

<file path=ppt/tags/tag166.xml><?xml version="1.0" encoding="utf-8"?>
<p:tagLst xmlns:p="http://schemas.openxmlformats.org/presentationml/2006/main">
  <p:tag name="AS_UNIQUEID" val="1017"/>
  <p:tag name="KSO_WM_BEAUTIFY_FLAG" val=""/>
</p:tagLst>
</file>

<file path=ppt/tags/tag167.xml><?xml version="1.0" encoding="utf-8"?>
<p:tagLst xmlns:p="http://schemas.openxmlformats.org/presentationml/2006/main">
  <p:tag name="AS_UNIQUEID" val="1018"/>
  <p:tag name="KSO_WM_BEAUTIFY_FLAG" val=""/>
</p:tagLst>
</file>

<file path=ppt/tags/tag168.xml><?xml version="1.0" encoding="utf-8"?>
<p:tagLst xmlns:p="http://schemas.openxmlformats.org/presentationml/2006/main">
  <p:tag name="AS_UNIQUEID" val="822"/>
  <p:tag name="KSO_WM_BEAUTIFY_FLAG" val=""/>
</p:tagLst>
</file>

<file path=ppt/tags/tag169.xml><?xml version="1.0" encoding="utf-8"?>
<p:tagLst xmlns:p="http://schemas.openxmlformats.org/presentationml/2006/main">
  <p:tag name="AS_UNIQUEID" val="1012"/>
</p:tagLst>
</file>

<file path=ppt/tags/tag17.xml><?xml version="1.0" encoding="utf-8"?>
<p:tagLst xmlns:p="http://schemas.openxmlformats.org/presentationml/2006/main">
  <p:tag name="AS_UNIQUEID" val="843"/>
</p:tagLst>
</file>

<file path=ppt/tags/tag170.xml><?xml version="1.0" encoding="utf-8"?>
<p:tagLst xmlns:p="http://schemas.openxmlformats.org/presentationml/2006/main">
  <p:tag name="AS_UNIQUEID" val="1013"/>
</p:tagLst>
</file>

<file path=ppt/tags/tag171.xml><?xml version="1.0" encoding="utf-8"?>
<p:tagLst xmlns:p="http://schemas.openxmlformats.org/presentationml/2006/main">
  <p:tag name="AS_UNIQUEID" val="1014"/>
</p:tagLst>
</file>

<file path=ppt/tags/tag172.xml><?xml version="1.0" encoding="utf-8"?>
<p:tagLst xmlns:p="http://schemas.openxmlformats.org/presentationml/2006/main">
  <p:tag name="AS_UNIQUEID" val="1024"/>
  <p:tag name="KSO_WM_BEAUTIFY_FLAG" val=""/>
</p:tagLst>
</file>

<file path=ppt/tags/tag173.xml><?xml version="1.0" encoding="utf-8"?>
<p:tagLst xmlns:p="http://schemas.openxmlformats.org/presentationml/2006/main">
  <p:tag name="AS_UNIQUEID" val="1025"/>
  <p:tag name="KSO_WM_BEAUTIFY_FLAG" val=""/>
  <p:tag name="KSO_WM_UNIT_PLACING_PICTURE_USER_VIEWPORT" val="{&quot;height&quot;:2106.8740157480315,&quot;width&quot;:7401.070866141732}"/>
</p:tagLst>
</file>

<file path=ppt/tags/tag174.xml><?xml version="1.0" encoding="utf-8"?>
<p:tagLst xmlns:p="http://schemas.openxmlformats.org/presentationml/2006/main">
  <p:tag name="AS_UNIQUEID" val="1026"/>
  <p:tag name="KSO_WM_BEAUTIFY_FLAG" val=""/>
  <p:tag name="KSO_WM_UNIT_PLACING_PICTURE_USER_VIEWPORT" val="{&quot;height&quot;:3401.952755905512,&quot;width&quot;:9367.696062992125}"/>
</p:tagLst>
</file>

<file path=ppt/tags/tag175.xml><?xml version="1.0" encoding="utf-8"?>
<p:tagLst xmlns:p="http://schemas.openxmlformats.org/presentationml/2006/main">
  <p:tag name="AS_UNIQUEID" val="1020"/>
</p:tagLst>
</file>

<file path=ppt/tags/tag176.xml><?xml version="1.0" encoding="utf-8"?>
<p:tagLst xmlns:p="http://schemas.openxmlformats.org/presentationml/2006/main">
  <p:tag name="AS_UNIQUEID" val="1021"/>
</p:tagLst>
</file>

<file path=ppt/tags/tag177.xml><?xml version="1.0" encoding="utf-8"?>
<p:tagLst xmlns:p="http://schemas.openxmlformats.org/presentationml/2006/main">
  <p:tag name="AS_UNIQUEID" val="1022"/>
</p:tagLst>
</file>

<file path=ppt/tags/tag178.xml><?xml version="1.0" encoding="utf-8"?>
<p:tagLst xmlns:p="http://schemas.openxmlformats.org/presentationml/2006/main">
  <p:tag name="AS_UNIQUEID" val="1032"/>
  <p:tag name="KSO_WM_BEAUTIFY_FLAG" val=""/>
</p:tagLst>
</file>

<file path=ppt/tags/tag179.xml><?xml version="1.0" encoding="utf-8"?>
<p:tagLst xmlns:p="http://schemas.openxmlformats.org/presentationml/2006/main">
  <p:tag name="AS_UNIQUEID" val="1033"/>
  <p:tag name="KSO_WM_BEAUTIFY_FLAG" val=""/>
</p:tagLst>
</file>

<file path=ppt/tags/tag18.xml><?xml version="1.0" encoding="utf-8"?>
<p:tagLst xmlns:p="http://schemas.openxmlformats.org/presentationml/2006/main">
  <p:tag name="AS_UNIQUEID" val="844"/>
</p:tagLst>
</file>

<file path=ppt/tags/tag180.xml><?xml version="1.0" encoding="utf-8"?>
<p:tagLst xmlns:p="http://schemas.openxmlformats.org/presentationml/2006/main">
  <p:tag name="AS_UNIQUEID" val="1034"/>
  <p:tag name="KSO_WM_BEAUTIFY_FLAG" val=""/>
</p:tagLst>
</file>

<file path=ppt/tags/tag181.xml><?xml version="1.0" encoding="utf-8"?>
<p:tagLst xmlns:p="http://schemas.openxmlformats.org/presentationml/2006/main">
  <p:tag name="AS_UNIQUEID" val="1035"/>
  <p:tag name="KSO_WM_BEAUTIFY_FLAG" val=""/>
</p:tagLst>
</file>

<file path=ppt/tags/tag182.xml><?xml version="1.0" encoding="utf-8"?>
<p:tagLst xmlns:p="http://schemas.openxmlformats.org/presentationml/2006/main">
  <p:tag name="AS_UNIQUEID" val="1028"/>
</p:tagLst>
</file>

<file path=ppt/tags/tag183.xml><?xml version="1.0" encoding="utf-8"?>
<p:tagLst xmlns:p="http://schemas.openxmlformats.org/presentationml/2006/main">
  <p:tag name="AS_UNIQUEID" val="1029"/>
</p:tagLst>
</file>

<file path=ppt/tags/tag184.xml><?xml version="1.0" encoding="utf-8"?>
<p:tagLst xmlns:p="http://schemas.openxmlformats.org/presentationml/2006/main">
  <p:tag name="AS_UNIQUEID" val="1030"/>
</p:tagLst>
</file>

<file path=ppt/tags/tag185.xml><?xml version="1.0" encoding="utf-8"?>
<p:tagLst xmlns:p="http://schemas.openxmlformats.org/presentationml/2006/main">
  <p:tag name="AS_UNIQUEID" val="1041"/>
  <p:tag name="KSO_WM_BEAUTIFY_FLAG" val=""/>
</p:tagLst>
</file>

<file path=ppt/tags/tag186.xml><?xml version="1.0" encoding="utf-8"?>
<p:tagLst xmlns:p="http://schemas.openxmlformats.org/presentationml/2006/main">
  <p:tag name="AS_UNIQUEID" val="1042"/>
  <p:tag name="KSO_WM_BEAUTIFY_FLAG" val=""/>
</p:tagLst>
</file>

<file path=ppt/tags/tag187.xml><?xml version="1.0" encoding="utf-8"?>
<p:tagLst xmlns:p="http://schemas.openxmlformats.org/presentationml/2006/main">
  <p:tag name="AS_UNIQUEID" val="1043"/>
  <p:tag name="KSO_WM_BEAUTIFY_FLAG" val=""/>
</p:tagLst>
</file>

<file path=ppt/tags/tag188.xml><?xml version="1.0" encoding="utf-8"?>
<p:tagLst xmlns:p="http://schemas.openxmlformats.org/presentationml/2006/main">
  <p:tag name="AS_UNIQUEID" val="1044"/>
  <p:tag name="KSO_WM_BEAUTIFY_FLAG" val=""/>
</p:tagLst>
</file>

<file path=ppt/tags/tag189.xml><?xml version="1.0" encoding="utf-8"?>
<p:tagLst xmlns:p="http://schemas.openxmlformats.org/presentationml/2006/main">
  <p:tag name="AS_UNIQUEID" val="1037"/>
</p:tagLst>
</file>

<file path=ppt/tags/tag19.xml><?xml version="1.0" encoding="utf-8"?>
<p:tagLst xmlns:p="http://schemas.openxmlformats.org/presentationml/2006/main">
  <p:tag name="AS_UNIQUEID" val="845"/>
</p:tagLst>
</file>

<file path=ppt/tags/tag190.xml><?xml version="1.0" encoding="utf-8"?>
<p:tagLst xmlns:p="http://schemas.openxmlformats.org/presentationml/2006/main">
  <p:tag name="AS_UNIQUEID" val="1038"/>
</p:tagLst>
</file>

<file path=ppt/tags/tag191.xml><?xml version="1.0" encoding="utf-8"?>
<p:tagLst xmlns:p="http://schemas.openxmlformats.org/presentationml/2006/main">
  <p:tag name="AS_UNIQUEID" val="1039"/>
</p:tagLst>
</file>

<file path=ppt/tags/tag192.xml><?xml version="1.0" encoding="utf-8"?>
<p:tagLst xmlns:p="http://schemas.openxmlformats.org/presentationml/2006/main">
  <p:tag name="AS_UNIQUEID" val="757"/>
  <p:tag name="KSO_WM_BEAUTIFY_FLAG" val=""/>
</p:tagLst>
</file>

<file path=ppt/tags/tag193.xml><?xml version="1.0" encoding="utf-8"?>
<p:tagLst xmlns:p="http://schemas.openxmlformats.org/presentationml/2006/main">
  <p:tag name="AS_UNIQUEID" val="759"/>
  <p:tag name="KSO_WM_BEAUTIFY_FLAG" val=""/>
</p:tagLst>
</file>

<file path=ppt/tags/tag194.xml><?xml version="1.0" encoding="utf-8"?>
<p:tagLst xmlns:p="http://schemas.openxmlformats.org/presentationml/2006/main">
  <p:tag name="AS_UNIQUEID" val="760"/>
  <p:tag name="KSO_WM_BEAUTIFY_FLAG" val=""/>
</p:tagLst>
</file>

<file path=ppt/tags/tag195.xml><?xml version="1.0" encoding="utf-8"?>
<p:tagLst xmlns:p="http://schemas.openxmlformats.org/presentationml/2006/main">
  <p:tag name="AS_UNIQUEID" val="760"/>
  <p:tag name="KSO_WM_BEAUTIFY_FLAG" val=""/>
</p:tagLst>
</file>

<file path=ppt/tags/tag196.xml><?xml version="1.0" encoding="utf-8"?>
<p:tagLst xmlns:p="http://schemas.openxmlformats.org/presentationml/2006/main">
  <p:tag name="AS_UNIQUEID" val="1046"/>
</p:tagLst>
</file>

<file path=ppt/tags/tag197.xml><?xml version="1.0" encoding="utf-8"?>
<p:tagLst xmlns:p="http://schemas.openxmlformats.org/presentationml/2006/main">
  <p:tag name="AS_UNIQUEID" val="1047"/>
</p:tagLst>
</file>

<file path=ppt/tags/tag198.xml><?xml version="1.0" encoding="utf-8"?>
<p:tagLst xmlns:p="http://schemas.openxmlformats.org/presentationml/2006/main">
  <p:tag name="AS_UNIQUEID" val="1048"/>
</p:tagLst>
</file>

<file path=ppt/tags/tag199.xml><?xml version="1.0" encoding="utf-8"?>
<p:tagLst xmlns:p="http://schemas.openxmlformats.org/presentationml/2006/main">
  <p:tag name="AS_UNIQUEID" val="699"/>
  <p:tag name="KSO_WM_BEAUTIFY_FLAG" val=""/>
</p:tagLst>
</file>

<file path=ppt/tags/tag2.xml><?xml version="1.0" encoding="utf-8"?>
<p:tagLst xmlns:p="http://schemas.openxmlformats.org/presentationml/2006/main">
  <p:tag name="AS_UNIQUEID" val="825"/>
</p:tagLst>
</file>

<file path=ppt/tags/tag20.xml><?xml version="1.0" encoding="utf-8"?>
<p:tagLst xmlns:p="http://schemas.openxmlformats.org/presentationml/2006/main">
  <p:tag name="AS_UNIQUEID" val="846"/>
</p:tagLst>
</file>

<file path=ppt/tags/tag200.xml><?xml version="1.0" encoding="utf-8"?>
<p:tagLst xmlns:p="http://schemas.openxmlformats.org/presentationml/2006/main">
  <p:tag name="AS_UNIQUEID" val="1055"/>
</p:tagLst>
</file>

<file path=ppt/tags/tag201.xml><?xml version="1.0" encoding="utf-8"?>
<p:tagLst xmlns:p="http://schemas.openxmlformats.org/presentationml/2006/main">
  <p:tag name="AS_UNIQUEID" val="701"/>
  <p:tag name="KSO_WM_BEAUTIFY_FLAG" val=""/>
</p:tagLst>
</file>

<file path=ppt/tags/tag202.xml><?xml version="1.0" encoding="utf-8"?>
<p:tagLst xmlns:p="http://schemas.openxmlformats.org/presentationml/2006/main">
  <p:tag name="AS_UNIQUEID" val="1056"/>
  <p:tag name="KSO_WM_BEAUTIFY_FLAG" val=""/>
</p:tagLst>
</file>

<file path=ppt/tags/tag203.xml><?xml version="1.0" encoding="utf-8"?>
<p:tagLst xmlns:p="http://schemas.openxmlformats.org/presentationml/2006/main">
  <p:tag name="AS_UNIQUEID" val="1057"/>
</p:tagLst>
</file>

<file path=ppt/tags/tag204.xml><?xml version="1.0" encoding="utf-8"?>
<p:tagLst xmlns:p="http://schemas.openxmlformats.org/presentationml/2006/main">
  <p:tag name="AS_UNIQUEID" val="1058"/>
</p:tagLst>
</file>

<file path=ppt/tags/tag205.xml><?xml version="1.0" encoding="utf-8"?>
<p:tagLst xmlns:p="http://schemas.openxmlformats.org/presentationml/2006/main">
  <p:tag name="AS_UNIQUEID" val="1051"/>
</p:tagLst>
</file>

<file path=ppt/tags/tag206.xml><?xml version="1.0" encoding="utf-8"?>
<p:tagLst xmlns:p="http://schemas.openxmlformats.org/presentationml/2006/main">
  <p:tag name="AS_UNIQUEID" val="1052"/>
</p:tagLst>
</file>

<file path=ppt/tags/tag207.xml><?xml version="1.0" encoding="utf-8"?>
<p:tagLst xmlns:p="http://schemas.openxmlformats.org/presentationml/2006/main">
  <p:tag name="AS_UNIQUEID" val="1053"/>
</p:tagLst>
</file>

<file path=ppt/tags/tag208.xml><?xml version="1.0" encoding="utf-8"?>
<p:tagLst xmlns:p="http://schemas.openxmlformats.org/presentationml/2006/main">
  <p:tag name="AS_UNIQUEID" val="774"/>
  <p:tag name="KSO_WM_BEAUTIFY_FLAG" val=""/>
</p:tagLst>
</file>

<file path=ppt/tags/tag209.xml><?xml version="1.0" encoding="utf-8"?>
<p:tagLst xmlns:p="http://schemas.openxmlformats.org/presentationml/2006/main">
  <p:tag name="AS_UNIQUEID" val="1060"/>
</p:tagLst>
</file>

<file path=ppt/tags/tag21.xml><?xml version="1.0" encoding="utf-8"?>
<p:tagLst xmlns:p="http://schemas.openxmlformats.org/presentationml/2006/main">
  <p:tag name="AS_UNIQUEID" val="847"/>
</p:tagLst>
</file>

<file path=ppt/tags/tag210.xml><?xml version="1.0" encoding="utf-8"?>
<p:tagLst xmlns:p="http://schemas.openxmlformats.org/presentationml/2006/main">
  <p:tag name="AS_UNIQUEID" val="1061"/>
</p:tagLst>
</file>

<file path=ppt/tags/tag211.xml><?xml version="1.0" encoding="utf-8"?>
<p:tagLst xmlns:p="http://schemas.openxmlformats.org/presentationml/2006/main">
  <p:tag name="AS_UNIQUEID" val="1062"/>
</p:tagLst>
</file>

<file path=ppt/tags/tag212.xml><?xml version="1.0" encoding="utf-8"?>
<p:tagLst xmlns:p="http://schemas.openxmlformats.org/presentationml/2006/main">
  <p:tag name="AS_UNIQUEID" val="728"/>
  <p:tag name="KSO_WM_BEAUTIFY_FLAG" val=""/>
</p:tagLst>
</file>

<file path=ppt/tags/tag213.xml><?xml version="1.0" encoding="utf-8"?>
<p:tagLst xmlns:p="http://schemas.openxmlformats.org/presentationml/2006/main">
  <p:tag name="AS_UNIQUEID" val="1069"/>
  <p:tag name="KSO_WM_BEAUTIFY_FLAG" val=""/>
</p:tagLst>
</file>

<file path=ppt/tags/tag214.xml><?xml version="1.0" encoding="utf-8"?>
<p:tagLst xmlns:p="http://schemas.openxmlformats.org/presentationml/2006/main">
  <p:tag name="AS_UNIQUEID" val="1070"/>
  <p:tag name="KSO_WM_BEAUTIFY_FLAG" val=""/>
</p:tagLst>
</file>

<file path=ppt/tags/tag215.xml><?xml version="1.0" encoding="utf-8"?>
<p:tagLst xmlns:p="http://schemas.openxmlformats.org/presentationml/2006/main">
  <p:tag name="AS_UNIQUEID" val="1065"/>
</p:tagLst>
</file>

<file path=ppt/tags/tag216.xml><?xml version="1.0" encoding="utf-8"?>
<p:tagLst xmlns:p="http://schemas.openxmlformats.org/presentationml/2006/main">
  <p:tag name="AS_UNIQUEID" val="1066"/>
</p:tagLst>
</file>

<file path=ppt/tags/tag217.xml><?xml version="1.0" encoding="utf-8"?>
<p:tagLst xmlns:p="http://schemas.openxmlformats.org/presentationml/2006/main">
  <p:tag name="AS_UNIQUEID" val="1067"/>
</p:tagLst>
</file>

<file path=ppt/tags/tag218.xml><?xml version="1.0" encoding="utf-8"?>
<p:tagLst xmlns:p="http://schemas.openxmlformats.org/presentationml/2006/main">
  <p:tag name="AS_UNIQUEID" val="631"/>
  <p:tag name="KSO_WM_BEAUTIFY_FLAG" val=""/>
</p:tagLst>
</file>

<file path=ppt/tags/tag219.xml><?xml version="1.0" encoding="utf-8"?>
<p:tagLst xmlns:p="http://schemas.openxmlformats.org/presentationml/2006/main">
  <p:tag name="AS_UNIQUEID" val="709"/>
  <p:tag name="KSO_WM_BEAUTIFY_FLAG" val=""/>
</p:tagLst>
</file>

<file path=ppt/tags/tag22.xml><?xml version="1.0" encoding="utf-8"?>
<p:tagLst xmlns:p="http://schemas.openxmlformats.org/presentationml/2006/main">
  <p:tag name="AS_UNIQUEID" val="849"/>
</p:tagLst>
</file>

<file path=ppt/tags/tag220.xml><?xml version="1.0" encoding="utf-8"?>
<p:tagLst xmlns:p="http://schemas.openxmlformats.org/presentationml/2006/main">
  <p:tag name="AS_UNIQUEID" val="710"/>
</p:tagLst>
</file>

<file path=ppt/tags/tag221.xml><?xml version="1.0" encoding="utf-8"?>
<p:tagLst xmlns:p="http://schemas.openxmlformats.org/presentationml/2006/main">
  <p:tag name="AS_UNIQUEID" val="711"/>
  <p:tag name="KSO_WM_BEAUTIFY_FLAG" val=""/>
</p:tagLst>
</file>

<file path=ppt/tags/tag222.xml><?xml version="1.0" encoding="utf-8"?>
<p:tagLst xmlns:p="http://schemas.openxmlformats.org/presentationml/2006/main">
  <p:tag name="AS_UNIQUEID" val="712"/>
  <p:tag name="KSO_WM_BEAUTIFY_FLAG" val=""/>
</p:tagLst>
</file>

<file path=ppt/tags/tag223.xml><?xml version="1.0" encoding="utf-8"?>
<p:tagLst xmlns:p="http://schemas.openxmlformats.org/presentationml/2006/main">
  <p:tag name="AS_UNIQUEID" val="713"/>
  <p:tag name="KSO_WM_BEAUTIFY_FLAG" val=""/>
</p:tagLst>
</file>

<file path=ppt/tags/tag224.xml><?xml version="1.0" encoding="utf-8"?>
<p:tagLst xmlns:p="http://schemas.openxmlformats.org/presentationml/2006/main">
  <p:tag name="AS_UNIQUEID" val="714"/>
  <p:tag name="KSO_WM_BEAUTIFY_FLAG" val=""/>
</p:tagLst>
</file>

<file path=ppt/tags/tag225.xml><?xml version="1.0" encoding="utf-8"?>
<p:tagLst xmlns:p="http://schemas.openxmlformats.org/presentationml/2006/main">
  <p:tag name="AS_UNIQUEID" val="715"/>
  <p:tag name="KSO_WM_BEAUTIFY_FLAG" val=""/>
</p:tagLst>
</file>

<file path=ppt/tags/tag226.xml><?xml version="1.0" encoding="utf-8"?>
<p:tagLst xmlns:p="http://schemas.openxmlformats.org/presentationml/2006/main">
  <p:tag name="AS_UNIQUEID" val="716"/>
  <p:tag name="KSO_WM_BEAUTIFY_FLAG" val=""/>
</p:tagLst>
</file>

<file path=ppt/tags/tag227.xml><?xml version="1.0" encoding="utf-8"?>
<p:tagLst xmlns:p="http://schemas.openxmlformats.org/presentationml/2006/main">
  <p:tag name="AS_UNIQUEID" val="717"/>
  <p:tag name="KSO_WM_BEAUTIFY_FLAG" val=""/>
</p:tagLst>
</file>

<file path=ppt/tags/tag228.xml><?xml version="1.0" encoding="utf-8"?>
<p:tagLst xmlns:p="http://schemas.openxmlformats.org/presentationml/2006/main">
  <p:tag name="AS_UNIQUEID" val="718"/>
  <p:tag name="KSO_WM_BEAUTIFY_FLAG" val=""/>
</p:tagLst>
</file>

<file path=ppt/tags/tag229.xml><?xml version="1.0" encoding="utf-8"?>
<p:tagLst xmlns:p="http://schemas.openxmlformats.org/presentationml/2006/main">
  <p:tag name="AS_UNIQUEID" val="719"/>
  <p:tag name="KSO_WM_BEAUTIFY_FLAG" val=""/>
</p:tagLst>
</file>

<file path=ppt/tags/tag23.xml><?xml version="1.0" encoding="utf-8"?>
<p:tagLst xmlns:p="http://schemas.openxmlformats.org/presentationml/2006/main">
  <p:tag name="AS_UNIQUEID" val="850"/>
</p:tagLst>
</file>

<file path=ppt/tags/tag230.xml><?xml version="1.0" encoding="utf-8"?>
<p:tagLst xmlns:p="http://schemas.openxmlformats.org/presentationml/2006/main">
  <p:tag name="AS_UNIQUEID" val="720"/>
  <p:tag name="KSO_WM_BEAUTIFY_FLAG" val=""/>
</p:tagLst>
</file>

<file path=ppt/tags/tag231.xml><?xml version="1.0" encoding="utf-8"?>
<p:tagLst xmlns:p="http://schemas.openxmlformats.org/presentationml/2006/main">
  <p:tag name="AS_UNIQUEID" val="721"/>
  <p:tag name="KSO_WM_BEAUTIFY_FLAG" val=""/>
</p:tagLst>
</file>

<file path=ppt/tags/tag232.xml><?xml version="1.0" encoding="utf-8"?>
<p:tagLst xmlns:p="http://schemas.openxmlformats.org/presentationml/2006/main">
  <p:tag name="AS_UNIQUEID" val="722"/>
  <p:tag name="KSO_WM_BEAUTIFY_FLAG" val=""/>
</p:tagLst>
</file>

<file path=ppt/tags/tag233.xml><?xml version="1.0" encoding="utf-8"?>
<p:tagLst xmlns:p="http://schemas.openxmlformats.org/presentationml/2006/main">
  <p:tag name="AS_UNIQUEID" val="723"/>
  <p:tag name="KSO_WM_BEAUTIFY_FLAG" val=""/>
</p:tagLst>
</file>

<file path=ppt/tags/tag234.xml><?xml version="1.0" encoding="utf-8"?>
<p:tagLst xmlns:p="http://schemas.openxmlformats.org/presentationml/2006/main">
  <p:tag name="AS_UNIQUEID" val="724"/>
  <p:tag name="KSO_WM_BEAUTIFY_FLAG" val=""/>
</p:tagLst>
</file>

<file path=ppt/tags/tag235.xml><?xml version="1.0" encoding="utf-8"?>
<p:tagLst xmlns:p="http://schemas.openxmlformats.org/presentationml/2006/main">
  <p:tag name="AS_UNIQUEID" val="725"/>
  <p:tag name="KSO_WM_BEAUTIFY_FLAG" val=""/>
</p:tagLst>
</file>

<file path=ppt/tags/tag236.xml><?xml version="1.0" encoding="utf-8"?>
<p:tagLst xmlns:p="http://schemas.openxmlformats.org/presentationml/2006/main">
  <p:tag name="AS_UNIQUEID" val="726"/>
  <p:tag name="KSO_WM_BEAUTIFY_FLAG" val=""/>
</p:tagLst>
</file>

<file path=ppt/tags/tag237.xml><?xml version="1.0" encoding="utf-8"?>
<p:tagLst xmlns:p="http://schemas.openxmlformats.org/presentationml/2006/main">
  <p:tag name="AS_UNIQUEID" val="727"/>
  <p:tag name="KSO_WM_BEAUTIFY_FLAG" val=""/>
</p:tagLst>
</file>

<file path=ppt/tags/tag238.xml><?xml version="1.0" encoding="utf-8"?>
<p:tagLst xmlns:p="http://schemas.openxmlformats.org/presentationml/2006/main">
  <p:tag name="AS_UNIQUEID" val="1072"/>
  <p:tag name="KSO_WM_BEAUTIFY_FLAG" val=""/>
</p:tagLst>
</file>

<file path=ppt/tags/tag239.xml><?xml version="1.0" encoding="utf-8"?>
<p:tagLst xmlns:p="http://schemas.openxmlformats.org/presentationml/2006/main">
  <p:tag name="AS_UNIQUEID" val="631"/>
  <p:tag name="KSO_WM_BEAUTIFY_FLAG" val=""/>
</p:tagLst>
</file>

<file path=ppt/tags/tag24.xml><?xml version="1.0" encoding="utf-8"?>
<p:tagLst xmlns:p="http://schemas.openxmlformats.org/presentationml/2006/main">
  <p:tag name="AS_UNIQUEID" val="851"/>
</p:tagLst>
</file>

<file path=ppt/tags/tag240.xml><?xml version="1.0" encoding="utf-8"?>
<p:tagLst xmlns:p="http://schemas.openxmlformats.org/presentationml/2006/main">
  <p:tag name="AS_UNIQUEID" val="736"/>
  <p:tag name="KSO_WM_BEAUTIFY_FLAG" val=""/>
</p:tagLst>
</file>

<file path=ppt/tags/tag241.xml><?xml version="1.0" encoding="utf-8"?>
<p:tagLst xmlns:p="http://schemas.openxmlformats.org/presentationml/2006/main">
  <p:tag name="AS_UNIQUEID" val="737"/>
  <p:tag name="KSO_WM_BEAUTIFY_FLAG" val=""/>
</p:tagLst>
</file>

<file path=ppt/tags/tag242.xml><?xml version="1.0" encoding="utf-8"?>
<p:tagLst xmlns:p="http://schemas.openxmlformats.org/presentationml/2006/main">
  <p:tag name="AS_UNIQUEID" val="1074"/>
  <p:tag name="KSO_WM_BEAUTIFY_FLAG" val=""/>
</p:tagLst>
</file>

<file path=ppt/tags/tag243.xml><?xml version="1.0" encoding="utf-8"?>
<p:tagLst xmlns:p="http://schemas.openxmlformats.org/presentationml/2006/main">
  <p:tag name="AS_UNIQUEID" val="631"/>
  <p:tag name="KSO_WM_BEAUTIFY_FLAG" val=""/>
</p:tagLst>
</file>

<file path=ppt/tags/tag244.xml><?xml version="1.0" encoding="utf-8"?>
<p:tagLst xmlns:p="http://schemas.openxmlformats.org/presentationml/2006/main">
  <p:tag name="AS_UNIQUEID" val="753"/>
  <p:tag name="KSO_WM_BEAUTIFY_FLAG" val=""/>
</p:tagLst>
</file>

<file path=ppt/tags/tag245.xml><?xml version="1.0" encoding="utf-8"?>
<p:tagLst xmlns:p="http://schemas.openxmlformats.org/presentationml/2006/main">
  <p:tag name="AS_UNIQUEID" val="754"/>
  <p:tag name="KSO_WM_BEAUTIFY_FLAG" val=""/>
</p:tagLst>
</file>

<file path=ppt/tags/tag246.xml><?xml version="1.0" encoding="utf-8"?>
<p:tagLst xmlns:p="http://schemas.openxmlformats.org/presentationml/2006/main">
  <p:tag name="AS_UNIQUEID" val="755"/>
  <p:tag name="KSO_WM_BEAUTIFY_FLAG" val=""/>
</p:tagLst>
</file>

<file path=ppt/tags/tag247.xml><?xml version="1.0" encoding="utf-8"?>
<p:tagLst xmlns:p="http://schemas.openxmlformats.org/presentationml/2006/main">
  <p:tag name="AS_UNIQUEID" val="1076"/>
  <p:tag name="KSO_WM_BEAUTIFY_FLAG" val=""/>
</p:tagLst>
</file>

<file path=ppt/tags/tag248.xml><?xml version="1.0" encoding="utf-8"?>
<p:tagLst xmlns:p="http://schemas.openxmlformats.org/presentationml/2006/main">
  <p:tag name="AS_UNIQUEID" val="631"/>
  <p:tag name="KSO_WM_BEAUTIFY_FLAG" val=""/>
</p:tagLst>
</file>

<file path=ppt/tags/tag249.xml><?xml version="1.0" encoding="utf-8"?>
<p:tagLst xmlns:p="http://schemas.openxmlformats.org/presentationml/2006/main">
  <p:tag name="AS_UNIQUEID" val="1078"/>
  <p:tag name="KSO_WM_BEAUTIFY_FLAG" val=""/>
</p:tagLst>
</file>

<file path=ppt/tags/tag25.xml><?xml version="1.0" encoding="utf-8"?>
<p:tagLst xmlns:p="http://schemas.openxmlformats.org/presentationml/2006/main">
  <p:tag name="AS_UNIQUEID" val="852"/>
</p:tagLst>
</file>

<file path=ppt/tags/tag250.xml><?xml version="1.0" encoding="utf-8"?>
<p:tagLst xmlns:p="http://schemas.openxmlformats.org/presentationml/2006/main">
  <p:tag name="AS_UNIQUEID" val="1079"/>
  <p:tag name="KSO_WM_BEAUTIFY_FLAG" val=""/>
</p:tagLst>
</file>

<file path=ppt/tags/tag251.xml><?xml version="1.0" encoding="utf-8"?>
<p:tagLst xmlns:p="http://schemas.openxmlformats.org/presentationml/2006/main">
  <p:tag name="AS_UNIQUEID" val="631"/>
  <p:tag name="KSO_WM_BEAUTIFY_FLAG" val=""/>
</p:tagLst>
</file>

<file path=ppt/tags/tag252.xml><?xml version="1.0" encoding="utf-8"?>
<p:tagLst xmlns:p="http://schemas.openxmlformats.org/presentationml/2006/main">
  <p:tag name="AS_UNIQUEID" val="1081"/>
</p:tagLst>
</file>

<file path=ppt/tags/tag253.xml><?xml version="1.0" encoding="utf-8"?>
<p:tagLst xmlns:p="http://schemas.openxmlformats.org/presentationml/2006/main">
  <p:tag name="AS_UNIQUEID" val="1082"/>
  <p:tag name="KSO_WM_BEAUTIFY_FLAG" val=""/>
</p:tagLst>
</file>

<file path=ppt/tags/tag254.xml><?xml version="1.0" encoding="utf-8"?>
<p:tagLst xmlns:p="http://schemas.openxmlformats.org/presentationml/2006/main">
  <p:tag name="AS_UNIQUEID" val="1083"/>
</p:tagLst>
</file>

<file path=ppt/tags/tag255.xml><?xml version="1.0" encoding="utf-8"?>
<p:tagLst xmlns:p="http://schemas.openxmlformats.org/presentationml/2006/main">
  <p:tag name="AS_UNIQUEID" val="1084"/>
  <p:tag name="KSO_WM_BEAUTIFY_FLAG" val=""/>
</p:tagLst>
</file>

<file path=ppt/tags/tag256.xml><?xml version="1.0" encoding="utf-8"?>
<p:tagLst xmlns:p="http://schemas.openxmlformats.org/presentationml/2006/main">
  <p:tag name="AS_UNIQUEID" val="631"/>
  <p:tag name="KSO_WM_BEAUTIFY_FLAG" val=""/>
</p:tagLst>
</file>

<file path=ppt/tags/tag257.xml><?xml version="1.0" encoding="utf-8"?>
<p:tagLst xmlns:p="http://schemas.openxmlformats.org/presentationml/2006/main">
  <p:tag name="AS_UNIQUEID" val="1086"/>
  <p:tag name="KSO_WM_BEAUTIFY_FLAG" val=""/>
</p:tagLst>
</file>

<file path=ppt/tags/tag258.xml><?xml version="1.0" encoding="utf-8"?>
<p:tagLst xmlns:p="http://schemas.openxmlformats.org/presentationml/2006/main">
  <p:tag name="AS_UNIQUEID" val="1087"/>
  <p:tag name="KSO_WM_BEAUTIFY_FLAG" val=""/>
</p:tagLst>
</file>

<file path=ppt/tags/tag259.xml><?xml version="1.0" encoding="utf-8"?>
<p:tagLst xmlns:p="http://schemas.openxmlformats.org/presentationml/2006/main">
  <p:tag name="AS_UNIQUEID" val="631"/>
  <p:tag name="KSO_WM_BEAUTIFY_FLAG" val=""/>
</p:tagLst>
</file>

<file path=ppt/tags/tag26.xml><?xml version="1.0" encoding="utf-8"?>
<p:tagLst xmlns:p="http://schemas.openxmlformats.org/presentationml/2006/main">
  <p:tag name="AS_UNIQUEID" val="853"/>
</p:tagLst>
</file>

<file path=ppt/tags/tag260.xml><?xml version="1.0" encoding="utf-8"?>
<p:tagLst xmlns:p="http://schemas.openxmlformats.org/presentationml/2006/main">
  <p:tag name="AS_UNIQUEID" val="1089"/>
  <p:tag name="KSO_WM_BEAUTIFY_FLAG" val=""/>
</p:tagLst>
</file>

<file path=ppt/tags/tag261.xml><?xml version="1.0" encoding="utf-8"?>
<p:tagLst xmlns:p="http://schemas.openxmlformats.org/presentationml/2006/main">
  <p:tag name="AS_UNIQUEID" val="1090"/>
  <p:tag name="KSO_WM_BEAUTIFY_FLAG" val=""/>
</p:tagLst>
</file>

<file path=ppt/tags/tag262.xml><?xml version="1.0" encoding="utf-8"?>
<p:tagLst xmlns:p="http://schemas.openxmlformats.org/presentationml/2006/main">
  <p:tag name="AS_UNIQUEID" val="1091"/>
  <p:tag name="KSO_WM_BEAUTIFY_FLAG" val=""/>
</p:tagLst>
</file>

<file path=ppt/tags/tag263.xml><?xml version="1.0" encoding="utf-8"?>
<p:tagLst xmlns:p="http://schemas.openxmlformats.org/presentationml/2006/main">
  <p:tag name="AS_UNIQUEID" val="631"/>
  <p:tag name="KSO_WM_BEAUTIFY_FLAG" val=""/>
</p:tagLst>
</file>

<file path=ppt/tags/tag264.xml><?xml version="1.0" encoding="utf-8"?>
<p:tagLst xmlns:p="http://schemas.openxmlformats.org/presentationml/2006/main">
  <p:tag name="AS_UNIQUEID" val="1093"/>
  <p:tag name="KSO_WM_BEAUTIFY_FLAG" val=""/>
</p:tagLst>
</file>

<file path=ppt/tags/tag265.xml><?xml version="1.0" encoding="utf-8"?>
<p:tagLst xmlns:p="http://schemas.openxmlformats.org/presentationml/2006/main">
  <p:tag name="AS_UNIQUEID" val="1094"/>
</p:tagLst>
</file>

<file path=ppt/tags/tag266.xml><?xml version="1.0" encoding="utf-8"?>
<p:tagLst xmlns:p="http://schemas.openxmlformats.org/presentationml/2006/main">
  <p:tag name="AS_UNIQUEID" val="1095"/>
  <p:tag name="KSO_WM_BEAUTIFY_FLAG" val=""/>
</p:tagLst>
</file>

<file path=ppt/tags/tag267.xml><?xml version="1.0" encoding="utf-8"?>
<p:tagLst xmlns:p="http://schemas.openxmlformats.org/presentationml/2006/main">
  <p:tag name="AS_UNIQUEID" val="1096"/>
  <p:tag name="KSO_WM_BEAUTIFY_FLAG" val=""/>
</p:tagLst>
</file>

<file path=ppt/tags/tag268.xml><?xml version="1.0" encoding="utf-8"?>
<p:tagLst xmlns:p="http://schemas.openxmlformats.org/presentationml/2006/main">
  <p:tag name="AS_UNIQUEID" val="1097"/>
  <p:tag name="KSO_WM_BEAUTIFY_FLAG" val=""/>
</p:tagLst>
</file>

<file path=ppt/tags/tag269.xml><?xml version="1.0" encoding="utf-8"?>
<p:tagLst xmlns:p="http://schemas.openxmlformats.org/presentationml/2006/main">
  <p:tag name="AS_UNIQUEID" val="1098"/>
</p:tagLst>
</file>

<file path=ppt/tags/tag27.xml><?xml version="1.0" encoding="utf-8"?>
<p:tagLst xmlns:p="http://schemas.openxmlformats.org/presentationml/2006/main">
  <p:tag name="AS_UNIQUEID" val="854"/>
</p:tagLst>
</file>

<file path=ppt/tags/tag270.xml><?xml version="1.0" encoding="utf-8"?>
<p:tagLst xmlns:p="http://schemas.openxmlformats.org/presentationml/2006/main">
  <p:tag name="AS_UNIQUEID" val="1104"/>
</p:tagLst>
</file>

<file path=ppt/tags/tag271.xml><?xml version="1.0" encoding="utf-8"?>
<p:tagLst xmlns:p="http://schemas.openxmlformats.org/presentationml/2006/main">
  <p:tag name="AS_UNIQUEID" val="1105"/>
</p:tagLst>
</file>

<file path=ppt/tags/tag272.xml><?xml version="1.0" encoding="utf-8"?>
<p:tagLst xmlns:p="http://schemas.openxmlformats.org/presentationml/2006/main">
  <p:tag name="AS_UNIQUEID" val="1106"/>
</p:tagLst>
</file>

<file path=ppt/tags/tag273.xml><?xml version="1.0" encoding="utf-8"?>
<p:tagLst xmlns:p="http://schemas.openxmlformats.org/presentationml/2006/main">
  <p:tag name="AS_UNIQUEID" val="1107"/>
</p:tagLst>
</file>

<file path=ppt/tags/tag274.xml><?xml version="1.0" encoding="utf-8"?>
<p:tagLst xmlns:p="http://schemas.openxmlformats.org/presentationml/2006/main">
  <p:tag name="AS_UNIQUEID" val="1108"/>
</p:tagLst>
</file>

<file path=ppt/tags/tag275.xml><?xml version="1.0" encoding="utf-8"?>
<p:tagLst xmlns:p="http://schemas.openxmlformats.org/presentationml/2006/main">
  <p:tag name="AS_UNIQUEID" val="1109"/>
</p:tagLst>
</file>

<file path=ppt/tags/tag276.xml><?xml version="1.0" encoding="utf-8"?>
<p:tagLst xmlns:p="http://schemas.openxmlformats.org/presentationml/2006/main">
  <p:tag name="AS_UNIQUEID" val="1110"/>
</p:tagLst>
</file>

<file path=ppt/tags/tag277.xml><?xml version="1.0" encoding="utf-8"?>
<p:tagLst xmlns:p="http://schemas.openxmlformats.org/presentationml/2006/main">
  <p:tag name="AS_UNIQUEID" val="1111"/>
</p:tagLst>
</file>

<file path=ppt/tags/tag278.xml><?xml version="1.0" encoding="utf-8"?>
<p:tagLst xmlns:p="http://schemas.openxmlformats.org/presentationml/2006/main">
  <p:tag name="AS_UNIQUEID" val="1100"/>
</p:tagLst>
</file>

<file path=ppt/tags/tag279.xml><?xml version="1.0" encoding="utf-8"?>
<p:tagLst xmlns:p="http://schemas.openxmlformats.org/presentationml/2006/main">
  <p:tag name="AS_UNIQUEID" val="1101"/>
</p:tagLst>
</file>

<file path=ppt/tags/tag28.xml><?xml version="1.0" encoding="utf-8"?>
<p:tagLst xmlns:p="http://schemas.openxmlformats.org/presentationml/2006/main">
  <p:tag name="AS_UNIQUEID" val="855"/>
</p:tagLst>
</file>

<file path=ppt/tags/tag280.xml><?xml version="1.0" encoding="utf-8"?>
<p:tagLst xmlns:p="http://schemas.openxmlformats.org/presentationml/2006/main">
  <p:tag name="AS_UNIQUEID" val="1102"/>
</p:tagLst>
</file>

<file path=ppt/tags/tag281.xml><?xml version="1.0" encoding="utf-8"?>
<p:tagLst xmlns:p="http://schemas.openxmlformats.org/presentationml/2006/main">
  <p:tag name="AS_UNIQUEID" val="922"/>
</p:tagLst>
</file>

<file path=ppt/tags/tag282.xml><?xml version="1.0" encoding="utf-8"?>
<p:tagLst xmlns:p="http://schemas.openxmlformats.org/presentationml/2006/main">
  <p:tag name="AS_UNIQUEID" val="923"/>
</p:tagLst>
</file>

<file path=ppt/tags/tag283.xml><?xml version="1.0" encoding="utf-8"?>
<p:tagLst xmlns:p="http://schemas.openxmlformats.org/presentationml/2006/main">
  <p:tag name="AS_UNIQUEID" val="924"/>
</p:tagLst>
</file>

<file path=ppt/tags/tag284.xml><?xml version="1.0" encoding="utf-8"?>
<p:tagLst xmlns:p="http://schemas.openxmlformats.org/presentationml/2006/main">
  <p:tag name="AS_UNIQUEID" val="925"/>
</p:tagLst>
</file>

<file path=ppt/tags/tag285.xml><?xml version="1.0" encoding="utf-8"?>
<p:tagLst xmlns:p="http://schemas.openxmlformats.org/presentationml/2006/main">
  <p:tag name="AS_UNIQUEID" val="926"/>
</p:tagLst>
</file>

<file path=ppt/tags/tag286.xml><?xml version="1.0" encoding="utf-8"?>
<p:tagLst xmlns:p="http://schemas.openxmlformats.org/presentationml/2006/main">
  <p:tag name="AS_UNIQUEID" val="927"/>
</p:tagLst>
</file>

<file path=ppt/tags/tag28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jJhNDI4MmUyYjM2NjE0NzhiNjNlYWQxOWQzYmJmNmYifQ=="/>
  <p:tag name="ISPRING_PRESENTATION_TITLE" val="PowerPoint 演示文稿"/>
  <p:tag name="KSO_WPP_MARK_KEY" val="6d2f8c7c-773d-4afe-b53e-08917c845320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26"/>
</p:tagLst>
</file>

<file path=ppt/tags/tag30.xml><?xml version="1.0" encoding="utf-8"?>
<p:tagLst xmlns:p="http://schemas.openxmlformats.org/presentationml/2006/main">
  <p:tag name="AS_UNIQUEID" val="858"/>
</p:tagLst>
</file>

<file path=ppt/tags/tag31.xml><?xml version="1.0" encoding="utf-8"?>
<p:tagLst xmlns:p="http://schemas.openxmlformats.org/presentationml/2006/main">
  <p:tag name="AS_UNIQUEID" val="859"/>
</p:tagLst>
</file>

<file path=ppt/tags/tag32.xml><?xml version="1.0" encoding="utf-8"?>
<p:tagLst xmlns:p="http://schemas.openxmlformats.org/presentationml/2006/main">
  <p:tag name="AS_UNIQUEID" val="860"/>
</p:tagLst>
</file>

<file path=ppt/tags/tag33.xml><?xml version="1.0" encoding="utf-8"?>
<p:tagLst xmlns:p="http://schemas.openxmlformats.org/presentationml/2006/main">
  <p:tag name="AS_UNIQUEID" val="861"/>
</p:tagLst>
</file>

<file path=ppt/tags/tag34.xml><?xml version="1.0" encoding="utf-8"?>
<p:tagLst xmlns:p="http://schemas.openxmlformats.org/presentationml/2006/main">
  <p:tag name="AS_UNIQUEID" val="862"/>
</p:tagLst>
</file>

<file path=ppt/tags/tag35.xml><?xml version="1.0" encoding="utf-8"?>
<p:tagLst xmlns:p="http://schemas.openxmlformats.org/presentationml/2006/main">
  <p:tag name="AS_UNIQUEID" val="863"/>
</p:tagLst>
</file>

<file path=ppt/tags/tag36.xml><?xml version="1.0" encoding="utf-8"?>
<p:tagLst xmlns:p="http://schemas.openxmlformats.org/presentationml/2006/main">
  <p:tag name="AS_UNIQUEID" val="864"/>
</p:tagLst>
</file>

<file path=ppt/tags/tag37.xml><?xml version="1.0" encoding="utf-8"?>
<p:tagLst xmlns:p="http://schemas.openxmlformats.org/presentationml/2006/main">
  <p:tag name="AS_UNIQUEID" val="865"/>
</p:tagLst>
</file>

<file path=ppt/tags/tag38.xml><?xml version="1.0" encoding="utf-8"?>
<p:tagLst xmlns:p="http://schemas.openxmlformats.org/presentationml/2006/main">
  <p:tag name="AS_UNIQUEID" val="866"/>
</p:tagLst>
</file>

<file path=ppt/tags/tag39.xml><?xml version="1.0" encoding="utf-8"?>
<p:tagLst xmlns:p="http://schemas.openxmlformats.org/presentationml/2006/main">
  <p:tag name="AS_UNIQUEID" val="868"/>
</p:tagLst>
</file>

<file path=ppt/tags/tag4.xml><?xml version="1.0" encoding="utf-8"?>
<p:tagLst xmlns:p="http://schemas.openxmlformats.org/presentationml/2006/main">
  <p:tag name="AS_UNIQUEID" val="827"/>
</p:tagLst>
</file>

<file path=ppt/tags/tag40.xml><?xml version="1.0" encoding="utf-8"?>
<p:tagLst xmlns:p="http://schemas.openxmlformats.org/presentationml/2006/main">
  <p:tag name="AS_UNIQUEID" val="869"/>
</p:tagLst>
</file>

<file path=ppt/tags/tag41.xml><?xml version="1.0" encoding="utf-8"?>
<p:tagLst xmlns:p="http://schemas.openxmlformats.org/presentationml/2006/main">
  <p:tag name="AS_UNIQUEID" val="870"/>
</p:tagLst>
</file>

<file path=ppt/tags/tag42.xml><?xml version="1.0" encoding="utf-8"?>
<p:tagLst xmlns:p="http://schemas.openxmlformats.org/presentationml/2006/main">
  <p:tag name="AS_UNIQUEID" val="871"/>
</p:tagLst>
</file>

<file path=ppt/tags/tag43.xml><?xml version="1.0" encoding="utf-8"?>
<p:tagLst xmlns:p="http://schemas.openxmlformats.org/presentationml/2006/main">
  <p:tag name="AS_UNIQUEID" val="873"/>
</p:tagLst>
</file>

<file path=ppt/tags/tag44.xml><?xml version="1.0" encoding="utf-8"?>
<p:tagLst xmlns:p="http://schemas.openxmlformats.org/presentationml/2006/main">
  <p:tag name="AS_UNIQUEID" val="874"/>
</p:tagLst>
</file>

<file path=ppt/tags/tag45.xml><?xml version="1.0" encoding="utf-8"?>
<p:tagLst xmlns:p="http://schemas.openxmlformats.org/presentationml/2006/main">
  <p:tag name="AS_UNIQUEID" val="875"/>
</p:tagLst>
</file>

<file path=ppt/tags/tag46.xml><?xml version="1.0" encoding="utf-8"?>
<p:tagLst xmlns:p="http://schemas.openxmlformats.org/presentationml/2006/main">
  <p:tag name="AS_UNIQUEID" val="877"/>
</p:tagLst>
</file>

<file path=ppt/tags/tag47.xml><?xml version="1.0" encoding="utf-8"?>
<p:tagLst xmlns:p="http://schemas.openxmlformats.org/presentationml/2006/main">
  <p:tag name="AS_UNIQUEID" val="878"/>
</p:tagLst>
</file>

<file path=ppt/tags/tag48.xml><?xml version="1.0" encoding="utf-8"?>
<p:tagLst xmlns:p="http://schemas.openxmlformats.org/presentationml/2006/main">
  <p:tag name="AS_UNIQUEID" val="879"/>
</p:tagLst>
</file>

<file path=ppt/tags/tag49.xml><?xml version="1.0" encoding="utf-8"?>
<p:tagLst xmlns:p="http://schemas.openxmlformats.org/presentationml/2006/main">
  <p:tag name="AS_UNIQUEID" val="880"/>
</p:tagLst>
</file>

<file path=ppt/tags/tag5.xml><?xml version="1.0" encoding="utf-8"?>
<p:tagLst xmlns:p="http://schemas.openxmlformats.org/presentationml/2006/main">
  <p:tag name="AS_UNIQUEID" val="828"/>
</p:tagLst>
</file>

<file path=ppt/tags/tag50.xml><?xml version="1.0" encoding="utf-8"?>
<p:tagLst xmlns:p="http://schemas.openxmlformats.org/presentationml/2006/main">
  <p:tag name="AS_UNIQUEID" val="881"/>
</p:tagLst>
</file>

<file path=ppt/tags/tag51.xml><?xml version="1.0" encoding="utf-8"?>
<p:tagLst xmlns:p="http://schemas.openxmlformats.org/presentationml/2006/main">
  <p:tag name="AS_UNIQUEID" val="882"/>
</p:tagLst>
</file>

<file path=ppt/tags/tag52.xml><?xml version="1.0" encoding="utf-8"?>
<p:tagLst xmlns:p="http://schemas.openxmlformats.org/presentationml/2006/main">
  <p:tag name="AS_UNIQUEID" val="884"/>
</p:tagLst>
</file>

<file path=ppt/tags/tag53.xml><?xml version="1.0" encoding="utf-8"?>
<p:tagLst xmlns:p="http://schemas.openxmlformats.org/presentationml/2006/main">
  <p:tag name="AS_UNIQUEID" val="885"/>
</p:tagLst>
</file>

<file path=ppt/tags/tag54.xml><?xml version="1.0" encoding="utf-8"?>
<p:tagLst xmlns:p="http://schemas.openxmlformats.org/presentationml/2006/main">
  <p:tag name="AS_UNIQUEID" val="886"/>
</p:tagLst>
</file>

<file path=ppt/tags/tag55.xml><?xml version="1.0" encoding="utf-8"?>
<p:tagLst xmlns:p="http://schemas.openxmlformats.org/presentationml/2006/main">
  <p:tag name="AS_UNIQUEID" val="887"/>
</p:tagLst>
</file>

<file path=ppt/tags/tag56.xml><?xml version="1.0" encoding="utf-8"?>
<p:tagLst xmlns:p="http://schemas.openxmlformats.org/presentationml/2006/main">
  <p:tag name="AS_UNIQUEID" val="888"/>
</p:tagLst>
</file>

<file path=ppt/tags/tag57.xml><?xml version="1.0" encoding="utf-8"?>
<p:tagLst xmlns:p="http://schemas.openxmlformats.org/presentationml/2006/main">
  <p:tag name="AS_UNIQUEID" val="889"/>
</p:tagLst>
</file>

<file path=ppt/tags/tag58.xml><?xml version="1.0" encoding="utf-8"?>
<p:tagLst xmlns:p="http://schemas.openxmlformats.org/presentationml/2006/main">
  <p:tag name="AS_UNIQUEID" val="891"/>
</p:tagLst>
</file>

<file path=ppt/tags/tag59.xml><?xml version="1.0" encoding="utf-8"?>
<p:tagLst xmlns:p="http://schemas.openxmlformats.org/presentationml/2006/main">
  <p:tag name="AS_UNIQUEID" val="892"/>
</p:tagLst>
</file>

<file path=ppt/tags/tag6.xml><?xml version="1.0" encoding="utf-8"?>
<p:tagLst xmlns:p="http://schemas.openxmlformats.org/presentationml/2006/main">
  <p:tag name="AS_UNIQUEID" val="830"/>
</p:tagLst>
</file>

<file path=ppt/tags/tag60.xml><?xml version="1.0" encoding="utf-8"?>
<p:tagLst xmlns:p="http://schemas.openxmlformats.org/presentationml/2006/main">
  <p:tag name="AS_UNIQUEID" val="893"/>
</p:tagLst>
</file>

<file path=ppt/tags/tag61.xml><?xml version="1.0" encoding="utf-8"?>
<p:tagLst xmlns:p="http://schemas.openxmlformats.org/presentationml/2006/main">
  <p:tag name="AS_UNIQUEID" val="894"/>
</p:tagLst>
</file>

<file path=ppt/tags/tag62.xml><?xml version="1.0" encoding="utf-8"?>
<p:tagLst xmlns:p="http://schemas.openxmlformats.org/presentationml/2006/main">
  <p:tag name="AS_UNIQUEID" val="895"/>
</p:tagLst>
</file>

<file path=ppt/tags/tag63.xml><?xml version="1.0" encoding="utf-8"?>
<p:tagLst xmlns:p="http://schemas.openxmlformats.org/presentationml/2006/main">
  <p:tag name="AS_UNIQUEID" val="897"/>
</p:tagLst>
</file>

<file path=ppt/tags/tag64.xml><?xml version="1.0" encoding="utf-8"?>
<p:tagLst xmlns:p="http://schemas.openxmlformats.org/presentationml/2006/main">
  <p:tag name="AS_UNIQUEID" val="898"/>
</p:tagLst>
</file>

<file path=ppt/tags/tag65.xml><?xml version="1.0" encoding="utf-8"?>
<p:tagLst xmlns:p="http://schemas.openxmlformats.org/presentationml/2006/main">
  <p:tag name="AS_UNIQUEID" val="899"/>
</p:tagLst>
</file>

<file path=ppt/tags/tag66.xml><?xml version="1.0" encoding="utf-8"?>
<p:tagLst xmlns:p="http://schemas.openxmlformats.org/presentationml/2006/main">
  <p:tag name="AS_UNIQUEID" val="900"/>
</p:tagLst>
</file>

<file path=ppt/tags/tag67.xml><?xml version="1.0" encoding="utf-8"?>
<p:tagLst xmlns:p="http://schemas.openxmlformats.org/presentationml/2006/main">
  <p:tag name="AS_UNIQUEID" val="901"/>
</p:tagLst>
</file>

<file path=ppt/tags/tag68.xml><?xml version="1.0" encoding="utf-8"?>
<p:tagLst xmlns:p="http://schemas.openxmlformats.org/presentationml/2006/main">
  <p:tag name="AS_UNIQUEID" val="903"/>
</p:tagLst>
</file>

<file path=ppt/tags/tag69.xml><?xml version="1.0" encoding="utf-8"?>
<p:tagLst xmlns:p="http://schemas.openxmlformats.org/presentationml/2006/main">
  <p:tag name="AS_UNIQUEID" val="904"/>
</p:tagLst>
</file>

<file path=ppt/tags/tag7.xml><?xml version="1.0" encoding="utf-8"?>
<p:tagLst xmlns:p="http://schemas.openxmlformats.org/presentationml/2006/main">
  <p:tag name="AS_UNIQUEID" val="831"/>
</p:tagLst>
</file>

<file path=ppt/tags/tag70.xml><?xml version="1.0" encoding="utf-8"?>
<p:tagLst xmlns:p="http://schemas.openxmlformats.org/presentationml/2006/main">
  <p:tag name="AS_UNIQUEID" val="905"/>
</p:tagLst>
</file>

<file path=ppt/tags/tag71.xml><?xml version="1.0" encoding="utf-8"?>
<p:tagLst xmlns:p="http://schemas.openxmlformats.org/presentationml/2006/main">
  <p:tag name="AS_UNIQUEID" val="907"/>
</p:tagLst>
</file>

<file path=ppt/tags/tag72.xml><?xml version="1.0" encoding="utf-8"?>
<p:tagLst xmlns:p="http://schemas.openxmlformats.org/presentationml/2006/main">
  <p:tag name="AS_UNIQUEID" val="908"/>
</p:tagLst>
</file>

<file path=ppt/tags/tag73.xml><?xml version="1.0" encoding="utf-8"?>
<p:tagLst xmlns:p="http://schemas.openxmlformats.org/presentationml/2006/main">
  <p:tag name="AS_UNIQUEID" val="909"/>
</p:tagLst>
</file>

<file path=ppt/tags/tag74.xml><?xml version="1.0" encoding="utf-8"?>
<p:tagLst xmlns:p="http://schemas.openxmlformats.org/presentationml/2006/main">
  <p:tag name="AS_UNIQUEID" val="910"/>
</p:tagLst>
</file>

<file path=ppt/tags/tag75.xml><?xml version="1.0" encoding="utf-8"?>
<p:tagLst xmlns:p="http://schemas.openxmlformats.org/presentationml/2006/main">
  <p:tag name="AS_UNIQUEID" val="911"/>
</p:tagLst>
</file>

<file path=ppt/tags/tag76.xml><?xml version="1.0" encoding="utf-8"?>
<p:tagLst xmlns:p="http://schemas.openxmlformats.org/presentationml/2006/main">
  <p:tag name="AS_UNIQUEID" val="913"/>
</p:tagLst>
</file>

<file path=ppt/tags/tag77.xml><?xml version="1.0" encoding="utf-8"?>
<p:tagLst xmlns:p="http://schemas.openxmlformats.org/presentationml/2006/main">
  <p:tag name="AS_UNIQUEID" val="914"/>
</p:tagLst>
</file>

<file path=ppt/tags/tag78.xml><?xml version="1.0" encoding="utf-8"?>
<p:tagLst xmlns:p="http://schemas.openxmlformats.org/presentationml/2006/main">
  <p:tag name="AS_UNIQUEID" val="915"/>
</p:tagLst>
</file>

<file path=ppt/tags/tag79.xml><?xml version="1.0" encoding="utf-8"?>
<p:tagLst xmlns:p="http://schemas.openxmlformats.org/presentationml/2006/main">
  <p:tag name="AS_UNIQUEID" val="916"/>
</p:tagLst>
</file>

<file path=ppt/tags/tag8.xml><?xml version="1.0" encoding="utf-8"?>
<p:tagLst xmlns:p="http://schemas.openxmlformats.org/presentationml/2006/main">
  <p:tag name="AS_UNIQUEID" val="832"/>
</p:tagLst>
</file>

<file path=ppt/tags/tag80.xml><?xml version="1.0" encoding="utf-8"?>
<p:tagLst xmlns:p="http://schemas.openxmlformats.org/presentationml/2006/main">
  <p:tag name="AS_UNIQUEID" val="917"/>
</p:tagLst>
</file>

<file path=ppt/tags/tag81.xml><?xml version="1.0" encoding="utf-8"?>
<p:tagLst xmlns:p="http://schemas.openxmlformats.org/presentationml/2006/main">
  <p:tag name="AS_UNIQUEID" val="920"/>
</p:tagLst>
</file>

<file path=ppt/tags/tag82.xml><?xml version="1.0" encoding="utf-8"?>
<p:tagLst xmlns:p="http://schemas.openxmlformats.org/presentationml/2006/main">
  <p:tag name="AS_UNIQUEID" val="933"/>
  <p:tag name="KSO_WM_UNIT_PLACING_PICTURE_USER_VIEWPORT" val="{&quot;height&quot;:10800,&quot;width&quot;:9525.467716535433}"/>
</p:tagLst>
</file>

<file path=ppt/tags/tag83.xml><?xml version="1.0" encoding="utf-8"?>
<p:tagLst xmlns:p="http://schemas.openxmlformats.org/presentationml/2006/main">
  <p:tag name="AS_UNIQUEID" val="934"/>
</p:tagLst>
</file>

<file path=ppt/tags/tag84.xml><?xml version="1.0" encoding="utf-8"?>
<p:tagLst xmlns:p="http://schemas.openxmlformats.org/presentationml/2006/main">
  <p:tag name="AS_UNIQUEID" val="935"/>
</p:tagLst>
</file>

<file path=ppt/tags/tag85.xml><?xml version="1.0" encoding="utf-8"?>
<p:tagLst xmlns:p="http://schemas.openxmlformats.org/presentationml/2006/main">
  <p:tag name="AS_UNIQUEID" val="936"/>
</p:tagLst>
</file>

<file path=ppt/tags/tag86.xml><?xml version="1.0" encoding="utf-8"?>
<p:tagLst xmlns:p="http://schemas.openxmlformats.org/presentationml/2006/main">
  <p:tag name="AS_UNIQUEID" val="937"/>
</p:tagLst>
</file>

<file path=ppt/tags/tag87.xml><?xml version="1.0" encoding="utf-8"?>
<p:tagLst xmlns:p="http://schemas.openxmlformats.org/presentationml/2006/main">
  <p:tag name="AS_UNIQUEID" val="938"/>
</p:tagLst>
</file>

<file path=ppt/tags/tag88.xml><?xml version="1.0" encoding="utf-8"?>
<p:tagLst xmlns:p="http://schemas.openxmlformats.org/presentationml/2006/main">
  <p:tag name="AS_UNIQUEID" val="929"/>
</p:tagLst>
</file>

<file path=ppt/tags/tag89.xml><?xml version="1.0" encoding="utf-8"?>
<p:tagLst xmlns:p="http://schemas.openxmlformats.org/presentationml/2006/main">
  <p:tag name="AS_UNIQUEID" val="930"/>
</p:tagLst>
</file>

<file path=ppt/tags/tag9.xml><?xml version="1.0" encoding="utf-8"?>
<p:tagLst xmlns:p="http://schemas.openxmlformats.org/presentationml/2006/main">
  <p:tag name="AS_UNIQUEID" val="833"/>
</p:tagLst>
</file>

<file path=ppt/tags/tag90.xml><?xml version="1.0" encoding="utf-8"?>
<p:tagLst xmlns:p="http://schemas.openxmlformats.org/presentationml/2006/main">
  <p:tag name="AS_UNIQUEID" val="931"/>
</p:tagLst>
</file>

<file path=ppt/tags/tag91.xml><?xml version="1.0" encoding="utf-8"?>
<p:tagLst xmlns:p="http://schemas.openxmlformats.org/presentationml/2006/main">
  <p:tag name="AS_UNIQUEID" val="532"/>
  <p:tag name="KSO_WM_BEAUTIFY_FLAG" val=""/>
</p:tagLst>
</file>

<file path=ppt/tags/tag92.xml><?xml version="1.0" encoding="utf-8"?>
<p:tagLst xmlns:p="http://schemas.openxmlformats.org/presentationml/2006/main">
  <p:tag name="AS_UNIQUEID" val="940"/>
  <p:tag name="KSO_WM_BEAUTIFY_FLAG" val=""/>
</p:tagLst>
</file>

<file path=ppt/tags/tag93.xml><?xml version="1.0" encoding="utf-8"?>
<p:tagLst xmlns:p="http://schemas.openxmlformats.org/presentationml/2006/main">
  <p:tag name="AS_UNIQUEID" val="941"/>
  <p:tag name="KSO_WM_BEAUTIFY_FLAG" val=""/>
</p:tagLst>
</file>

<file path=ppt/tags/tag94.xml><?xml version="1.0" encoding="utf-8"?>
<p:tagLst xmlns:p="http://schemas.openxmlformats.org/presentationml/2006/main">
  <p:tag name="AS_UNIQUEID" val="942"/>
  <p:tag name="KSO_WM_BEAUTIFY_FLAG" val=""/>
</p:tagLst>
</file>

<file path=ppt/tags/tag95.xml><?xml version="1.0" encoding="utf-8"?>
<p:tagLst xmlns:p="http://schemas.openxmlformats.org/presentationml/2006/main">
  <p:tag name="AS_UNIQUEID" val="648"/>
  <p:tag name="KSO_WM_BEAUTIFY_FLAG" val=""/>
</p:tagLst>
</file>

<file path=ppt/tags/tag96.xml><?xml version="1.0" encoding="utf-8"?>
<p:tagLst xmlns:p="http://schemas.openxmlformats.org/presentationml/2006/main">
  <p:tag name="AS_UNIQUEID" val="649"/>
  <p:tag name="KSO_WM_BEAUTIFY_FLAG" val=""/>
</p:tagLst>
</file>

<file path=ppt/tags/tag97.xml><?xml version="1.0" encoding="utf-8"?>
<p:tagLst xmlns:p="http://schemas.openxmlformats.org/presentationml/2006/main">
  <p:tag name="AS_UNIQUEID" val="944"/>
</p:tagLst>
</file>

<file path=ppt/tags/tag98.xml><?xml version="1.0" encoding="utf-8"?>
<p:tagLst xmlns:p="http://schemas.openxmlformats.org/presentationml/2006/main">
  <p:tag name="AS_UNIQUEID" val="945"/>
</p:tagLst>
</file>

<file path=ppt/tags/tag99.xml><?xml version="1.0" encoding="utf-8"?>
<p:tagLst xmlns:p="http://schemas.openxmlformats.org/presentationml/2006/main">
  <p:tag name="AS_UNIQUEID" val="94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fs4aqcf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演示</Application>
  <PresentationFormat>宽屏</PresentationFormat>
  <Paragraphs>225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黑体</vt:lpstr>
      <vt:lpstr>楷体</vt:lpstr>
      <vt:lpstr>方正姚体</vt:lpstr>
      <vt:lpstr>华文楷体</vt:lpstr>
      <vt:lpstr>Wingdings</vt:lpstr>
      <vt:lpstr>Constantia</vt:lpstr>
      <vt:lpstr>微软雅黑</vt:lpstr>
      <vt:lpstr>Arial Unicode MS</vt:lpstr>
      <vt:lpstr>等线</vt:lpstr>
      <vt:lpstr>华文新魏</vt:lpstr>
      <vt:lpstr>Calibri</vt:lpstr>
      <vt:lpstr>Calibri</vt:lpstr>
      <vt:lpstr>Tahoma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用for语句输出以下内容：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21cnjy.com</dc:creator>
  <cp:keywords>21</cp:keywords>
  <cp:lastModifiedBy>起风了</cp:lastModifiedBy>
  <cp:revision>2</cp:revision>
  <cp:lastPrinted>2022-12-30T14:01:00Z</cp:lastPrinted>
  <dcterms:created xsi:type="dcterms:W3CDTF">2022-12-30T14:01:00Z</dcterms:created>
  <dcterms:modified xsi:type="dcterms:W3CDTF">2023-09-12T03:02:42Z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8775AA71AB4745E19E3CAF2E98045629_11</vt:lpwstr>
  </property>
  <property fmtid="{D5CDD505-2E9C-101B-9397-08002B2CF9AE}" pid="3" name="KSOProductBuildVer">
    <vt:lpwstr>2052-12.1.0.15374</vt:lpwstr>
  </property>
</Properties>
</file>