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  <p:sldMasterId id="2147483661" r:id="rId2"/>
  </p:sldMasterIdLst>
  <p:notesMasterIdLst>
    <p:notesMasterId r:id="rId3"/>
  </p:notesMasterIdLst>
  <p:sldIdLst>
    <p:sldId id="261" r:id="rId4"/>
    <p:sldId id="264" r:id="rId5"/>
    <p:sldId id="306" r:id="rId6"/>
    <p:sldId id="265" r:id="rId7"/>
    <p:sldId id="259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285" r:id="rId17"/>
    <p:sldId id="277" r:id="rId18"/>
    <p:sldId id="367" r:id="rId19"/>
    <p:sldId id="368" r:id="rId20"/>
    <p:sldId id="369" r:id="rId21"/>
    <p:sldId id="370" r:id="rId22"/>
    <p:sldId id="371" r:id="rId23"/>
    <p:sldId id="372" r:id="rId24"/>
    <p:sldId id="286" r:id="rId25"/>
    <p:sldId id="282" r:id="rId26"/>
    <p:sldId id="387" r:id="rId27"/>
    <p:sldId id="388" r:id="rId28"/>
    <p:sldId id="389" r:id="rId29"/>
    <p:sldId id="390" r:id="rId30"/>
    <p:sldId id="391" r:id="rId31"/>
    <p:sldId id="392" r:id="rId32"/>
    <p:sldId id="332" r:id="rId33"/>
    <p:sldId id="316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296" r:id="rId43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</a:lastCol>
    <a:firstCol>
      <a:tcTxStyle b="on"/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fillRef idx="1">
          <a:schemeClr val="accent1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fill>
          <a:solidFill>
            <a:schemeClr val="accent5">
              <a:tint val="40000"/>
            </a:schemeClr>
          </a:solidFill>
        </a:fill>
      </a:tcStyle>
    </a:band1H>
    <a:band1V>
      <a:tcStyle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chemeClr val="accent5">
              <a:tint val="20000"/>
            </a:schemeClr>
          </a:solidFill>
        </a:fill>
      </a:tcStyle>
    </a:band1H>
    <a:band1V>
      <a:tcStyle>
        <a:fill>
          <a:solidFill>
            <a:schemeClr val="accent5">
              <a:tint val="20000"/>
            </a:schemeClr>
          </a:solidFill>
        </a:fill>
      </a:tcStyle>
    </a:band1V>
    <a:lastCol>
      <a:tcTxStyle b="on"/>
    </a:lastCol>
    <a:firstCol>
      <a:tcTxStyle b="on"/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1" autoAdjust="0"/>
    <p:restoredTop sz="92678" autoAdjust="0"/>
  </p:normalViewPr>
  <p:slideViewPr>
    <p:cSldViewPr showGuides="1">
      <p:cViewPr>
        <p:scale>
          <a:sx n="60" d="100"/>
          <a:sy n="60" d="100"/>
        </p:scale>
        <p:origin x="-2520" y="-1260"/>
      </p:cViewPr>
      <p:guideLst>
        <p:guide orient="horz" pos="2169"/>
        <p:guide pos="388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slide" Target="slides/slide31.xml" /><Relationship Id="rId35" Type="http://schemas.openxmlformats.org/officeDocument/2006/relationships/slide" Target="slides/slide32.xml" /><Relationship Id="rId36" Type="http://schemas.openxmlformats.org/officeDocument/2006/relationships/slide" Target="slides/slide33.xml" /><Relationship Id="rId37" Type="http://schemas.openxmlformats.org/officeDocument/2006/relationships/slide" Target="slides/slide34.xml" /><Relationship Id="rId38" Type="http://schemas.openxmlformats.org/officeDocument/2006/relationships/slide" Target="slides/slide35.xml" /><Relationship Id="rId39" Type="http://schemas.openxmlformats.org/officeDocument/2006/relationships/slide" Target="slides/slide36.xml" /><Relationship Id="rId4" Type="http://schemas.openxmlformats.org/officeDocument/2006/relationships/slide" Target="slides/slide1.xml" /><Relationship Id="rId40" Type="http://schemas.openxmlformats.org/officeDocument/2006/relationships/slide" Target="slides/slide37.xml" /><Relationship Id="rId41" Type="http://schemas.openxmlformats.org/officeDocument/2006/relationships/slide" Target="slides/slide38.xml" /><Relationship Id="rId42" Type="http://schemas.openxmlformats.org/officeDocument/2006/relationships/slide" Target="slides/slide39.xml" /><Relationship Id="rId43" Type="http://schemas.openxmlformats.org/officeDocument/2006/relationships/slide" Target="slides/slide40.xml" /><Relationship Id="rId44" Type="http://schemas.openxmlformats.org/officeDocument/2006/relationships/tags" Target="tags/tag717.xml" /><Relationship Id="rId45" Type="http://schemas.openxmlformats.org/officeDocument/2006/relationships/presProps" Target="presProps.xml" /><Relationship Id="rId46" Type="http://schemas.openxmlformats.org/officeDocument/2006/relationships/viewProps" Target="viewProps.xml" /><Relationship Id="rId47" Type="http://schemas.openxmlformats.org/officeDocument/2006/relationships/theme" Target="theme/theme1.xml" /><Relationship Id="rId48" Type="http://schemas.openxmlformats.org/officeDocument/2006/relationships/tableStyles" Target="tableStyles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9.xml" /><Relationship Id="rId2" Type="http://schemas.openxmlformats.org/officeDocument/2006/relationships/tags" Target="../tags/tag100.xml" /><Relationship Id="rId3" Type="http://schemas.openxmlformats.org/officeDocument/2006/relationships/tags" Target="../tags/tag101.xml" /><Relationship Id="rId4" Type="http://schemas.openxmlformats.org/officeDocument/2006/relationships/tags" Target="../tags/tag102.xml" /><Relationship Id="rId5" Type="http://schemas.openxmlformats.org/officeDocument/2006/relationships/tags" Target="../tags/tag103.xml" /><Relationship Id="rId6" Type="http://schemas.openxmlformats.org/officeDocument/2006/relationships/tags" Target="../tags/tag104.xml" /><Relationship Id="rId7" Type="http://schemas.openxmlformats.org/officeDocument/2006/relationships/tags" Target="../tags/tag105.xml" /><Relationship Id="rId8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64E31-394C-4155-8BDD-1C0644C70FF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B5190-B94A-487D-A4F2-1206236771C7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06.xml" /><Relationship Id="rId4" Type="http://schemas.openxmlformats.org/officeDocument/2006/relationships/tags" Target="../tags/tag107.xml" /><Relationship Id="rId5" Type="http://schemas.openxmlformats.org/officeDocument/2006/relationships/tags" Target="../tags/tag108.xml" /><Relationship Id="rId6" Type="http://schemas.openxmlformats.org/officeDocument/2006/relationships/tags" Target="../tags/tag109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23.xml" /><Relationship Id="rId4" Type="http://schemas.openxmlformats.org/officeDocument/2006/relationships/tags" Target="../tags/tag224.xml" /><Relationship Id="rId5" Type="http://schemas.openxmlformats.org/officeDocument/2006/relationships/tags" Target="../tags/tag225.xml" /><Relationship Id="rId6" Type="http://schemas.openxmlformats.org/officeDocument/2006/relationships/tags" Target="../tags/tag226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35.xml" /><Relationship Id="rId4" Type="http://schemas.openxmlformats.org/officeDocument/2006/relationships/tags" Target="../tags/tag236.xml" /><Relationship Id="rId5" Type="http://schemas.openxmlformats.org/officeDocument/2006/relationships/tags" Target="../tags/tag237.xml" /><Relationship Id="rId6" Type="http://schemas.openxmlformats.org/officeDocument/2006/relationships/tags" Target="../tags/tag238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47.xml" /><Relationship Id="rId4" Type="http://schemas.openxmlformats.org/officeDocument/2006/relationships/tags" Target="../tags/tag248.xml" /><Relationship Id="rId5" Type="http://schemas.openxmlformats.org/officeDocument/2006/relationships/tags" Target="../tags/tag249.xml" /><Relationship Id="rId6" Type="http://schemas.openxmlformats.org/officeDocument/2006/relationships/tags" Target="../tags/tag250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60.xml" /><Relationship Id="rId4" Type="http://schemas.openxmlformats.org/officeDocument/2006/relationships/tags" Target="../tags/tag261.xml" /><Relationship Id="rId5" Type="http://schemas.openxmlformats.org/officeDocument/2006/relationships/tags" Target="../tags/tag262.xml" /><Relationship Id="rId6" Type="http://schemas.openxmlformats.org/officeDocument/2006/relationships/tags" Target="../tags/tag263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74.xml" /><Relationship Id="rId4" Type="http://schemas.openxmlformats.org/officeDocument/2006/relationships/tags" Target="../tags/tag275.xml" /><Relationship Id="rId5" Type="http://schemas.openxmlformats.org/officeDocument/2006/relationships/tags" Target="../tags/tag276.xml" /><Relationship Id="rId6" Type="http://schemas.openxmlformats.org/officeDocument/2006/relationships/tags" Target="../tags/tag277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99.xml" /><Relationship Id="rId4" Type="http://schemas.openxmlformats.org/officeDocument/2006/relationships/tags" Target="../tags/tag300.xml" /><Relationship Id="rId5" Type="http://schemas.openxmlformats.org/officeDocument/2006/relationships/tags" Target="../tags/tag301.xml" /><Relationship Id="rId6" Type="http://schemas.openxmlformats.org/officeDocument/2006/relationships/tags" Target="../tags/tag302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34.xml" /><Relationship Id="rId4" Type="http://schemas.openxmlformats.org/officeDocument/2006/relationships/tags" Target="../tags/tag335.xml" /><Relationship Id="rId5" Type="http://schemas.openxmlformats.org/officeDocument/2006/relationships/tags" Target="../tags/tag336.xml" /><Relationship Id="rId6" Type="http://schemas.openxmlformats.org/officeDocument/2006/relationships/tags" Target="../tags/tag337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53.xml" /><Relationship Id="rId4" Type="http://schemas.openxmlformats.org/officeDocument/2006/relationships/tags" Target="../tags/tag354.xml" /><Relationship Id="rId5" Type="http://schemas.openxmlformats.org/officeDocument/2006/relationships/tags" Target="../tags/tag355.xml" /><Relationship Id="rId6" Type="http://schemas.openxmlformats.org/officeDocument/2006/relationships/tags" Target="../tags/tag356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69.xml" /><Relationship Id="rId4" Type="http://schemas.openxmlformats.org/officeDocument/2006/relationships/tags" Target="../tags/tag370.xml" /><Relationship Id="rId5" Type="http://schemas.openxmlformats.org/officeDocument/2006/relationships/tags" Target="../tags/tag371.xml" /><Relationship Id="rId6" Type="http://schemas.openxmlformats.org/officeDocument/2006/relationships/tags" Target="../tags/tag372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85.xml" /><Relationship Id="rId4" Type="http://schemas.openxmlformats.org/officeDocument/2006/relationships/tags" Target="../tags/tag386.xml" /><Relationship Id="rId5" Type="http://schemas.openxmlformats.org/officeDocument/2006/relationships/tags" Target="../tags/tag387.xml" /><Relationship Id="rId6" Type="http://schemas.openxmlformats.org/officeDocument/2006/relationships/tags" Target="../tags/tag388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17.xml" /><Relationship Id="rId4" Type="http://schemas.openxmlformats.org/officeDocument/2006/relationships/tags" Target="../tags/tag118.xml" /><Relationship Id="rId5" Type="http://schemas.openxmlformats.org/officeDocument/2006/relationships/tags" Target="../tags/tag119.xml" /><Relationship Id="rId6" Type="http://schemas.openxmlformats.org/officeDocument/2006/relationships/tags" Target="../tags/tag120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401.xml" /><Relationship Id="rId4" Type="http://schemas.openxmlformats.org/officeDocument/2006/relationships/tags" Target="../tags/tag402.xml" /><Relationship Id="rId5" Type="http://schemas.openxmlformats.org/officeDocument/2006/relationships/tags" Target="../tags/tag403.xml" /><Relationship Id="rId6" Type="http://schemas.openxmlformats.org/officeDocument/2006/relationships/tags" Target="../tags/tag404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416.xml" /><Relationship Id="rId4" Type="http://schemas.openxmlformats.org/officeDocument/2006/relationships/tags" Target="../tags/tag417.xml" /><Relationship Id="rId5" Type="http://schemas.openxmlformats.org/officeDocument/2006/relationships/tags" Target="../tags/tag418.xml" /><Relationship Id="rId6" Type="http://schemas.openxmlformats.org/officeDocument/2006/relationships/tags" Target="../tags/tag419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430.xml" /><Relationship Id="rId4" Type="http://schemas.openxmlformats.org/officeDocument/2006/relationships/tags" Target="../tags/tag431.xml" /><Relationship Id="rId5" Type="http://schemas.openxmlformats.org/officeDocument/2006/relationships/tags" Target="../tags/tag432.xml" /><Relationship Id="rId6" Type="http://schemas.openxmlformats.org/officeDocument/2006/relationships/tags" Target="../tags/tag433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454.xml" /><Relationship Id="rId4" Type="http://schemas.openxmlformats.org/officeDocument/2006/relationships/tags" Target="../tags/tag455.xml" /><Relationship Id="rId5" Type="http://schemas.openxmlformats.org/officeDocument/2006/relationships/tags" Target="../tags/tag456.xml" /><Relationship Id="rId6" Type="http://schemas.openxmlformats.org/officeDocument/2006/relationships/tags" Target="../tags/tag457.xml" /></Relationships>
</file>

<file path=ppt/notesSlides/_rels/notesSlide2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475.xml" /><Relationship Id="rId4" Type="http://schemas.openxmlformats.org/officeDocument/2006/relationships/tags" Target="../tags/tag476.xml" /><Relationship Id="rId5" Type="http://schemas.openxmlformats.org/officeDocument/2006/relationships/tags" Target="../tags/tag477.xml" /><Relationship Id="rId6" Type="http://schemas.openxmlformats.org/officeDocument/2006/relationships/tags" Target="../tags/tag478.xml" /></Relationships>
</file>

<file path=ppt/notesSlides/_rels/notesSlide2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512.xml" /><Relationship Id="rId4" Type="http://schemas.openxmlformats.org/officeDocument/2006/relationships/tags" Target="../tags/tag513.xml" /><Relationship Id="rId5" Type="http://schemas.openxmlformats.org/officeDocument/2006/relationships/tags" Target="../tags/tag514.xml" /><Relationship Id="rId6" Type="http://schemas.openxmlformats.org/officeDocument/2006/relationships/tags" Target="../tags/tag515.xml" /></Relationships>
</file>

<file path=ppt/notesSlides/_rels/notesSlide2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7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549.xml" /><Relationship Id="rId4" Type="http://schemas.openxmlformats.org/officeDocument/2006/relationships/tags" Target="../tags/tag550.xml" /><Relationship Id="rId5" Type="http://schemas.openxmlformats.org/officeDocument/2006/relationships/tags" Target="../tags/tag551.xml" /><Relationship Id="rId6" Type="http://schemas.openxmlformats.org/officeDocument/2006/relationships/tags" Target="../tags/tag552.xml" /></Relationships>
</file>

<file path=ppt/notesSlides/_rels/notesSlide2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8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579.xml" /><Relationship Id="rId4" Type="http://schemas.openxmlformats.org/officeDocument/2006/relationships/tags" Target="../tags/tag580.xml" /><Relationship Id="rId5" Type="http://schemas.openxmlformats.org/officeDocument/2006/relationships/tags" Target="../tags/tag581.xml" /><Relationship Id="rId6" Type="http://schemas.openxmlformats.org/officeDocument/2006/relationships/tags" Target="../tags/tag582.xml" /></Relationships>
</file>

<file path=ppt/notesSlides/_rels/notesSlide2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9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596.xml" /><Relationship Id="rId4" Type="http://schemas.openxmlformats.org/officeDocument/2006/relationships/tags" Target="../tags/tag597.xml" /><Relationship Id="rId5" Type="http://schemas.openxmlformats.org/officeDocument/2006/relationships/tags" Target="../tags/tag598.xml" /><Relationship Id="rId6" Type="http://schemas.openxmlformats.org/officeDocument/2006/relationships/tags" Target="../tags/tag599.xml" /></Relationships>
</file>

<file path=ppt/notesSlides/_rels/notesSlide2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0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617.xml" /><Relationship Id="rId4" Type="http://schemas.openxmlformats.org/officeDocument/2006/relationships/tags" Target="../tags/tag618.xml" /><Relationship Id="rId5" Type="http://schemas.openxmlformats.org/officeDocument/2006/relationships/tags" Target="../tags/tag619.xml" /><Relationship Id="rId6" Type="http://schemas.openxmlformats.org/officeDocument/2006/relationships/tags" Target="../tags/tag620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38.xml" /><Relationship Id="rId4" Type="http://schemas.openxmlformats.org/officeDocument/2006/relationships/tags" Target="../tags/tag139.xml" /><Relationship Id="rId5" Type="http://schemas.openxmlformats.org/officeDocument/2006/relationships/tags" Target="../tags/tag140.xml" /><Relationship Id="rId6" Type="http://schemas.openxmlformats.org/officeDocument/2006/relationships/tags" Target="../tags/tag141.xml" /></Relationships>
</file>

<file path=ppt/notesSlides/_rels/notesSlide3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0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704.xml" /><Relationship Id="rId4" Type="http://schemas.openxmlformats.org/officeDocument/2006/relationships/tags" Target="../tags/tag705.xml" /><Relationship Id="rId5" Type="http://schemas.openxmlformats.org/officeDocument/2006/relationships/tags" Target="../tags/tag706.xml" /><Relationship Id="rId6" Type="http://schemas.openxmlformats.org/officeDocument/2006/relationships/tags" Target="../tags/tag707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52.xml" /><Relationship Id="rId4" Type="http://schemas.openxmlformats.org/officeDocument/2006/relationships/tags" Target="../tags/tag153.xml" /><Relationship Id="rId5" Type="http://schemas.openxmlformats.org/officeDocument/2006/relationships/tags" Target="../tags/tag154.xml" /><Relationship Id="rId6" Type="http://schemas.openxmlformats.org/officeDocument/2006/relationships/tags" Target="../tags/tag155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63.xml" /><Relationship Id="rId4" Type="http://schemas.openxmlformats.org/officeDocument/2006/relationships/tags" Target="../tags/tag164.xml" /><Relationship Id="rId5" Type="http://schemas.openxmlformats.org/officeDocument/2006/relationships/tags" Target="../tags/tag165.xml" /><Relationship Id="rId6" Type="http://schemas.openxmlformats.org/officeDocument/2006/relationships/tags" Target="../tags/tag166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76.xml" /><Relationship Id="rId4" Type="http://schemas.openxmlformats.org/officeDocument/2006/relationships/tags" Target="../tags/tag177.xml" /><Relationship Id="rId5" Type="http://schemas.openxmlformats.org/officeDocument/2006/relationships/tags" Target="../tags/tag178.xml" /><Relationship Id="rId6" Type="http://schemas.openxmlformats.org/officeDocument/2006/relationships/tags" Target="../tags/tag179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89.xml" /><Relationship Id="rId4" Type="http://schemas.openxmlformats.org/officeDocument/2006/relationships/tags" Target="../tags/tag190.xml" /><Relationship Id="rId5" Type="http://schemas.openxmlformats.org/officeDocument/2006/relationships/tags" Target="../tags/tag191.xml" /><Relationship Id="rId6" Type="http://schemas.openxmlformats.org/officeDocument/2006/relationships/tags" Target="../tags/tag192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01.xml" /><Relationship Id="rId4" Type="http://schemas.openxmlformats.org/officeDocument/2006/relationships/tags" Target="../tags/tag202.xml" /><Relationship Id="rId5" Type="http://schemas.openxmlformats.org/officeDocument/2006/relationships/tags" Target="../tags/tag203.xml" /><Relationship Id="rId6" Type="http://schemas.openxmlformats.org/officeDocument/2006/relationships/tags" Target="../tags/tag204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12.xml" /><Relationship Id="rId4" Type="http://schemas.openxmlformats.org/officeDocument/2006/relationships/tags" Target="../tags/tag213.xml" /><Relationship Id="rId5" Type="http://schemas.openxmlformats.org/officeDocument/2006/relationships/tags" Target="../tags/tag214.xml" /><Relationship Id="rId6" Type="http://schemas.openxmlformats.org/officeDocument/2006/relationships/tags" Target="../tags/tag215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1.xml" /><Relationship Id="rId2" Type="http://schemas.openxmlformats.org/officeDocument/2006/relationships/tags" Target="../tags/tag62.xml" /><Relationship Id="rId3" Type="http://schemas.openxmlformats.org/officeDocument/2006/relationships/tags" Target="../tags/tag63.xml" /><Relationship Id="rId4" Type="http://schemas.openxmlformats.org/officeDocument/2006/relationships/tags" Target="../tags/tag64.xml" /><Relationship Id="rId5" Type="http://schemas.openxmlformats.org/officeDocument/2006/relationships/tags" Target="../tags/tag65.xml" /><Relationship Id="rId6" Type="http://schemas.openxmlformats.org/officeDocument/2006/relationships/tags" Target="../tags/tag66.xml" /><Relationship Id="rId7" Type="http://schemas.openxmlformats.org/officeDocument/2006/relationships/tags" Target="../tags/tag67.xml" /><Relationship Id="rId8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8.xml" /><Relationship Id="rId2" Type="http://schemas.openxmlformats.org/officeDocument/2006/relationships/tags" Target="../tags/tag69.xml" /><Relationship Id="rId3" Type="http://schemas.openxmlformats.org/officeDocument/2006/relationships/tags" Target="../tags/tag70.xml" /><Relationship Id="rId4" Type="http://schemas.openxmlformats.org/officeDocument/2006/relationships/tags" Target="../tags/tag71.xml" /><Relationship Id="rId5" Type="http://schemas.openxmlformats.org/officeDocument/2006/relationships/tags" Target="../tags/tag72.xml" /><Relationship Id="rId6" Type="http://schemas.openxmlformats.org/officeDocument/2006/relationships/tags" Target="../tags/tag73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4.xml" /><Relationship Id="rId2" Type="http://schemas.openxmlformats.org/officeDocument/2006/relationships/tags" Target="../tags/tag75.xml" /><Relationship Id="rId3" Type="http://schemas.openxmlformats.org/officeDocument/2006/relationships/tags" Target="../tags/tag76.xml" /><Relationship Id="rId4" Type="http://schemas.openxmlformats.org/officeDocument/2006/relationships/tags" Target="../tags/tag77.xml" /><Relationship Id="rId5" Type="http://schemas.openxmlformats.org/officeDocument/2006/relationships/tags" Target="../tags/tag78.xml" /><Relationship Id="rId6" Type="http://schemas.openxmlformats.org/officeDocument/2006/relationships/tags" Target="../tags/tag79.xml" /><Relationship Id="rId7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4.xml" /><Relationship Id="rId2" Type="http://schemas.openxmlformats.org/officeDocument/2006/relationships/tags" Target="../tags/tag85.xml" /><Relationship Id="rId3" Type="http://schemas.openxmlformats.org/officeDocument/2006/relationships/tags" Target="../tags/tag86.xml" /><Relationship Id="rId4" Type="http://schemas.openxmlformats.org/officeDocument/2006/relationships/tags" Target="../tags/tag87.xml" /><Relationship Id="rId5" Type="http://schemas.openxmlformats.org/officeDocument/2006/relationships/tags" Target="../tags/tag88.xml" /><Relationship Id="rId6" Type="http://schemas.openxmlformats.org/officeDocument/2006/relationships/tags" Target="../tags/tag89.xml" /><Relationship Id="rId7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0.xml" /><Relationship Id="rId2" Type="http://schemas.openxmlformats.org/officeDocument/2006/relationships/tags" Target="../tags/tag91.xml" /><Relationship Id="rId3" Type="http://schemas.openxmlformats.org/officeDocument/2006/relationships/tags" Target="../tags/tag92.xml" /><Relationship Id="rId4" Type="http://schemas.openxmlformats.org/officeDocument/2006/relationships/tags" Target="../tags/tag93.xml" /><Relationship Id="rId5" Type="http://schemas.openxmlformats.org/officeDocument/2006/relationships/tags" Target="../tags/tag94.xml" /><Relationship Id="rId6" Type="http://schemas.openxmlformats.org/officeDocument/2006/relationships/tags" Target="../tags/tag95.xml" /><Relationship Id="rId7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6.xml" /><Relationship Id="rId2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10" Type="http://schemas.openxmlformats.org/officeDocument/2006/relationships/tags" Target="../tags/tag44.xml" /><Relationship Id="rId11" Type="http://schemas.openxmlformats.org/officeDocument/2006/relationships/hyperlink" Target="http://www.1ppt.com/hangye/" TargetMode="External" /><Relationship Id="rId12" Type="http://schemas.openxmlformats.org/officeDocument/2006/relationships/slideMaster" Target="../slideMasters/slideMaster1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tags" Target="../tags/tag40.xml" /><Relationship Id="rId7" Type="http://schemas.openxmlformats.org/officeDocument/2006/relationships/tags" Target="../tags/tag41.xml" /><Relationship Id="rId8" Type="http://schemas.openxmlformats.org/officeDocument/2006/relationships/tags" Target="../tags/tag42.xml" /><Relationship Id="rId9" Type="http://schemas.openxmlformats.org/officeDocument/2006/relationships/tags" Target="../tags/tag43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5.xml" /><Relationship Id="rId2" Type="http://schemas.openxmlformats.org/officeDocument/2006/relationships/tags" Target="../tags/tag46.xml" /><Relationship Id="rId3" Type="http://schemas.openxmlformats.org/officeDocument/2006/relationships/tags" Target="../tags/tag47.xml" /><Relationship Id="rId4" Type="http://schemas.openxmlformats.org/officeDocument/2006/relationships/tags" Target="../tags/tag48.xml" /><Relationship Id="rId5" Type="http://schemas.openxmlformats.org/officeDocument/2006/relationships/tags" Target="../tags/tag49.xml" /><Relationship Id="rId6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0.xml" /><Relationship Id="rId2" Type="http://schemas.openxmlformats.org/officeDocument/2006/relationships/tags" Target="../tags/tag51.xml" /><Relationship Id="rId3" Type="http://schemas.openxmlformats.org/officeDocument/2006/relationships/tags" Target="../tags/tag52.xml" /><Relationship Id="rId4" Type="http://schemas.openxmlformats.org/officeDocument/2006/relationships/tags" Target="../tags/tag53.xml" /><Relationship Id="rId5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4.xml" /><Relationship Id="rId2" Type="http://schemas.openxmlformats.org/officeDocument/2006/relationships/tags" Target="../tags/tag55.xml" /><Relationship Id="rId3" Type="http://schemas.openxmlformats.org/officeDocument/2006/relationships/tags" Target="../tags/tag56.xml" /><Relationship Id="rId4" Type="http://schemas.openxmlformats.org/officeDocument/2006/relationships/tags" Target="../tags/tag57.xml" /><Relationship Id="rId5" Type="http://schemas.openxmlformats.org/officeDocument/2006/relationships/tags" Target="../tags/tag58.xml" /><Relationship Id="rId6" Type="http://schemas.openxmlformats.org/officeDocument/2006/relationships/tags" Target="../tags/tag59.xml" /><Relationship Id="rId7" Type="http://schemas.openxmlformats.org/officeDocument/2006/relationships/tags" Target="../tags/tag60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/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/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/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/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1_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11" name="TextBox 10"/>
          <p:cNvSpPr txBox="1"/>
          <p:nvPr userDrawn="1">
            <p:custDataLst>
              <p:tags r:id="rId10"/>
            </p:custDataLst>
          </p:nvPr>
        </p:nvSpPr>
        <p:spPr>
          <a:xfrm>
            <a:off x="911424" y="671703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1"/>
              </a:rPr>
              <a:t>行业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1"/>
              </a:rPr>
              <a:t>PPT</a:t>
            </a: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1"/>
              </a:rPr>
              <a:t>模板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tags" Target="../tags/tag80.xml" /><Relationship Id="rId14" Type="http://schemas.openxmlformats.org/officeDocument/2006/relationships/image" Target="../media/image1.png" /><Relationship Id="rId15" Type="http://schemas.openxmlformats.org/officeDocument/2006/relationships/tags" Target="../tags/tag81.xml" /><Relationship Id="rId16" Type="http://schemas.openxmlformats.org/officeDocument/2006/relationships/tags" Target="../tags/tag82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2.png" /><Relationship Id="rId19" Type="http://schemas.openxmlformats.org/officeDocument/2006/relationships/tags" Target="../tags/tag83.xml" /><Relationship Id="rId2" Type="http://schemas.openxmlformats.org/officeDocument/2006/relationships/slideLayout" Target="../slideLayouts/slideLayout2.xml" /><Relationship Id="rId20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slideLayout" Target="../slideLayouts/slideLayout14.xml" /><Relationship Id="rId3" Type="http://schemas.openxmlformats.org/officeDocument/2006/relationships/slideLayout" Target="../slideLayouts/slideLayout15.xml" /><Relationship Id="rId4" Type="http://schemas.openxmlformats.org/officeDocument/2006/relationships/tags" Target="../tags/tag97.xml" /><Relationship Id="rId5" Type="http://schemas.openxmlformats.org/officeDocument/2006/relationships/image" Target="file:///D:\qq&#25991;&#20214;\712321467\Image\C2C\Image2\%7b75232B38-A165-1FB7-499C-2E1C792CACB5%7d.png" TargetMode="External" /><Relationship Id="rId6" Type="http://schemas.openxmlformats.org/officeDocument/2006/relationships/image" Target="../media/image2.png" /><Relationship Id="rId7" Type="http://schemas.openxmlformats.org/officeDocument/2006/relationships/tags" Target="../tags/tag98.xml" /><Relationship Id="rId8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3"/>
          </p:custDataLst>
        </p:nvPr>
      </p:nvGrpSpPr>
      <p:grpSpPr>
        <a:xfrm>
          <a:off x="0" y="0"/>
          <a:ext cx="0" cy="0"/>
        </a:xfrm>
      </p:grpSpPr>
      <p:pic>
        <p:nvPicPr>
          <p:cNvPr id="7" name="图片 3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>
            <p:custDataLst>
              <p:tags r:id="rId16"/>
            </p:custDataLst>
          </p:nvPr>
        </p:nvSpPr>
        <p:spPr>
          <a:xfrm>
            <a:off x="263352" y="260648"/>
            <a:ext cx="11665296" cy="63367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1073743875" descr="学科网 zxxk.com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4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073743875" descr="学科网 zxxk.com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 r:link="rId5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14.xml" /><Relationship Id="rId11" Type="http://schemas.openxmlformats.org/officeDocument/2006/relationships/image" Target="../media/image6.png" /><Relationship Id="rId12" Type="http://schemas.openxmlformats.org/officeDocument/2006/relationships/tags" Target="../tags/tag115.xml" /><Relationship Id="rId13" Type="http://schemas.openxmlformats.org/officeDocument/2006/relationships/tags" Target="../tags/tag116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110.xml" /><Relationship Id="rId4" Type="http://schemas.openxmlformats.org/officeDocument/2006/relationships/image" Target="../media/image3.png" /><Relationship Id="rId5" Type="http://schemas.openxmlformats.org/officeDocument/2006/relationships/tags" Target="../tags/tag111.xml" /><Relationship Id="rId6" Type="http://schemas.openxmlformats.org/officeDocument/2006/relationships/tags" Target="../tags/tag112.xml" /><Relationship Id="rId7" Type="http://schemas.openxmlformats.org/officeDocument/2006/relationships/image" Target="../media/image4.png" /><Relationship Id="rId8" Type="http://schemas.openxmlformats.org/officeDocument/2006/relationships/tags" Target="../tags/tag113.xml" /><Relationship Id="rId9" Type="http://schemas.openxmlformats.org/officeDocument/2006/relationships/image" Target="../media/image5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22.xml" /><Relationship Id="rId2" Type="http://schemas.openxmlformats.org/officeDocument/2006/relationships/notesSlide" Target="../notesSlides/notesSlide9.xml" /><Relationship Id="rId3" Type="http://schemas.openxmlformats.org/officeDocument/2006/relationships/tags" Target="../tags/tag216.xml" /><Relationship Id="rId4" Type="http://schemas.openxmlformats.org/officeDocument/2006/relationships/tags" Target="../tags/tag217.xml" /><Relationship Id="rId5" Type="http://schemas.openxmlformats.org/officeDocument/2006/relationships/tags" Target="../tags/tag218.xml" /><Relationship Id="rId6" Type="http://schemas.openxmlformats.org/officeDocument/2006/relationships/tags" Target="../tags/tag219.xml" /><Relationship Id="rId7" Type="http://schemas.openxmlformats.org/officeDocument/2006/relationships/tags" Target="../tags/tag220.xml" /><Relationship Id="rId8" Type="http://schemas.openxmlformats.org/officeDocument/2006/relationships/tags" Target="../tags/tag221.xml" /><Relationship Id="rId9" Type="http://schemas.openxmlformats.org/officeDocument/2006/relationships/image" Target="../media/image14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33.xml" /><Relationship Id="rId11" Type="http://schemas.openxmlformats.org/officeDocument/2006/relationships/tags" Target="../tags/tag234.xml" /><Relationship Id="rId2" Type="http://schemas.openxmlformats.org/officeDocument/2006/relationships/notesSlide" Target="../notesSlides/notesSlide10.xml" /><Relationship Id="rId3" Type="http://schemas.openxmlformats.org/officeDocument/2006/relationships/tags" Target="../tags/tag227.xml" /><Relationship Id="rId4" Type="http://schemas.openxmlformats.org/officeDocument/2006/relationships/tags" Target="../tags/tag228.xml" /><Relationship Id="rId5" Type="http://schemas.openxmlformats.org/officeDocument/2006/relationships/tags" Target="../tags/tag229.xml" /><Relationship Id="rId6" Type="http://schemas.openxmlformats.org/officeDocument/2006/relationships/tags" Target="../tags/tag230.xml" /><Relationship Id="rId7" Type="http://schemas.openxmlformats.org/officeDocument/2006/relationships/tags" Target="../tags/tag231.xml" /><Relationship Id="rId8" Type="http://schemas.openxmlformats.org/officeDocument/2006/relationships/tags" Target="../tags/tag232.xml" /><Relationship Id="rId9" Type="http://schemas.openxmlformats.org/officeDocument/2006/relationships/image" Target="../media/image15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45.xml" /><Relationship Id="rId11" Type="http://schemas.openxmlformats.org/officeDocument/2006/relationships/tags" Target="../tags/tag246.xml" /><Relationship Id="rId2" Type="http://schemas.openxmlformats.org/officeDocument/2006/relationships/notesSlide" Target="../notesSlides/notesSlide11.xml" /><Relationship Id="rId3" Type="http://schemas.openxmlformats.org/officeDocument/2006/relationships/tags" Target="../tags/tag239.xml" /><Relationship Id="rId4" Type="http://schemas.openxmlformats.org/officeDocument/2006/relationships/image" Target="../media/image16.png" /><Relationship Id="rId5" Type="http://schemas.openxmlformats.org/officeDocument/2006/relationships/tags" Target="../tags/tag240.xml" /><Relationship Id="rId6" Type="http://schemas.openxmlformats.org/officeDocument/2006/relationships/tags" Target="../tags/tag241.xml" /><Relationship Id="rId7" Type="http://schemas.openxmlformats.org/officeDocument/2006/relationships/tags" Target="../tags/tag242.xml" /><Relationship Id="rId8" Type="http://schemas.openxmlformats.org/officeDocument/2006/relationships/tags" Target="../tags/tag243.xml" /><Relationship Id="rId9" Type="http://schemas.openxmlformats.org/officeDocument/2006/relationships/tags" Target="../tags/tag244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17.png" /><Relationship Id="rId11" Type="http://schemas.openxmlformats.org/officeDocument/2006/relationships/tags" Target="../tags/tag258.xml" /><Relationship Id="rId12" Type="http://schemas.openxmlformats.org/officeDocument/2006/relationships/tags" Target="../tags/tag259.xml" /><Relationship Id="rId2" Type="http://schemas.openxmlformats.org/officeDocument/2006/relationships/notesSlide" Target="../notesSlides/notesSlide12.xml" /><Relationship Id="rId3" Type="http://schemas.openxmlformats.org/officeDocument/2006/relationships/tags" Target="../tags/tag251.xml" /><Relationship Id="rId4" Type="http://schemas.openxmlformats.org/officeDocument/2006/relationships/tags" Target="../tags/tag252.xml" /><Relationship Id="rId5" Type="http://schemas.openxmlformats.org/officeDocument/2006/relationships/tags" Target="../tags/tag253.xml" /><Relationship Id="rId6" Type="http://schemas.openxmlformats.org/officeDocument/2006/relationships/tags" Target="../tags/tag254.xml" /><Relationship Id="rId7" Type="http://schemas.openxmlformats.org/officeDocument/2006/relationships/tags" Target="../tags/tag255.xml" /><Relationship Id="rId8" Type="http://schemas.openxmlformats.org/officeDocument/2006/relationships/tags" Target="../tags/tag256.xml" /><Relationship Id="rId9" Type="http://schemas.openxmlformats.org/officeDocument/2006/relationships/tags" Target="../tags/tag257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69.xml" /><Relationship Id="rId11" Type="http://schemas.openxmlformats.org/officeDocument/2006/relationships/tags" Target="../tags/tag270.xml" /><Relationship Id="rId12" Type="http://schemas.openxmlformats.org/officeDocument/2006/relationships/tags" Target="../tags/tag271.xml" /><Relationship Id="rId13" Type="http://schemas.openxmlformats.org/officeDocument/2006/relationships/tags" Target="../tags/tag272.xml" /><Relationship Id="rId14" Type="http://schemas.openxmlformats.org/officeDocument/2006/relationships/tags" Target="../tags/tag273.xml" /><Relationship Id="rId2" Type="http://schemas.openxmlformats.org/officeDocument/2006/relationships/notesSlide" Target="../notesSlides/notesSlide13.xml" /><Relationship Id="rId3" Type="http://schemas.openxmlformats.org/officeDocument/2006/relationships/tags" Target="../tags/tag264.xml" /><Relationship Id="rId4" Type="http://schemas.openxmlformats.org/officeDocument/2006/relationships/image" Target="../media/image6.png" /><Relationship Id="rId5" Type="http://schemas.openxmlformats.org/officeDocument/2006/relationships/tags" Target="../tags/tag265.xml" /><Relationship Id="rId6" Type="http://schemas.openxmlformats.org/officeDocument/2006/relationships/image" Target="../media/image3.png" /><Relationship Id="rId7" Type="http://schemas.openxmlformats.org/officeDocument/2006/relationships/tags" Target="../tags/tag266.xml" /><Relationship Id="rId8" Type="http://schemas.openxmlformats.org/officeDocument/2006/relationships/tags" Target="../tags/tag267.xml" /><Relationship Id="rId9" Type="http://schemas.openxmlformats.org/officeDocument/2006/relationships/tags" Target="../tags/tag268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85.xml" /><Relationship Id="rId11" Type="http://schemas.openxmlformats.org/officeDocument/2006/relationships/tags" Target="../tags/tag286.xml" /><Relationship Id="rId12" Type="http://schemas.openxmlformats.org/officeDocument/2006/relationships/tags" Target="../tags/tag287.xml" /><Relationship Id="rId13" Type="http://schemas.openxmlformats.org/officeDocument/2006/relationships/tags" Target="../tags/tag288.xml" /><Relationship Id="rId14" Type="http://schemas.openxmlformats.org/officeDocument/2006/relationships/tags" Target="../tags/tag289.xml" /><Relationship Id="rId15" Type="http://schemas.openxmlformats.org/officeDocument/2006/relationships/tags" Target="../tags/tag290.xml" /><Relationship Id="rId16" Type="http://schemas.openxmlformats.org/officeDocument/2006/relationships/tags" Target="../tags/tag291.xml" /><Relationship Id="rId17" Type="http://schemas.openxmlformats.org/officeDocument/2006/relationships/tags" Target="../tags/tag292.xml" /><Relationship Id="rId18" Type="http://schemas.openxmlformats.org/officeDocument/2006/relationships/tags" Target="../tags/tag293.xml" /><Relationship Id="rId19" Type="http://schemas.openxmlformats.org/officeDocument/2006/relationships/tags" Target="../tags/tag294.xml" /><Relationship Id="rId2" Type="http://schemas.openxmlformats.org/officeDocument/2006/relationships/notesSlide" Target="../notesSlides/notesSlide14.xml" /><Relationship Id="rId20" Type="http://schemas.openxmlformats.org/officeDocument/2006/relationships/tags" Target="../tags/tag295.xml" /><Relationship Id="rId21" Type="http://schemas.openxmlformats.org/officeDocument/2006/relationships/tags" Target="../tags/tag296.xml" /><Relationship Id="rId22" Type="http://schemas.openxmlformats.org/officeDocument/2006/relationships/tags" Target="../tags/tag297.xml" /><Relationship Id="rId23" Type="http://schemas.openxmlformats.org/officeDocument/2006/relationships/tags" Target="../tags/tag298.xml" /><Relationship Id="rId3" Type="http://schemas.openxmlformats.org/officeDocument/2006/relationships/tags" Target="../tags/tag278.xml" /><Relationship Id="rId4" Type="http://schemas.openxmlformats.org/officeDocument/2006/relationships/tags" Target="../tags/tag279.xml" /><Relationship Id="rId5" Type="http://schemas.openxmlformats.org/officeDocument/2006/relationships/tags" Target="../tags/tag280.xml" /><Relationship Id="rId6" Type="http://schemas.openxmlformats.org/officeDocument/2006/relationships/tags" Target="../tags/tag281.xml" /><Relationship Id="rId7" Type="http://schemas.openxmlformats.org/officeDocument/2006/relationships/tags" Target="../tags/tag282.xml" /><Relationship Id="rId8" Type="http://schemas.openxmlformats.org/officeDocument/2006/relationships/tags" Target="../tags/tag283.xml" /><Relationship Id="rId9" Type="http://schemas.openxmlformats.org/officeDocument/2006/relationships/tags" Target="../tags/tag284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10.xml" /><Relationship Id="rId11" Type="http://schemas.openxmlformats.org/officeDocument/2006/relationships/tags" Target="../tags/tag311.xml" /><Relationship Id="rId12" Type="http://schemas.openxmlformats.org/officeDocument/2006/relationships/tags" Target="../tags/tag312.xml" /><Relationship Id="rId13" Type="http://schemas.openxmlformats.org/officeDocument/2006/relationships/tags" Target="../tags/tag313.xml" /><Relationship Id="rId14" Type="http://schemas.openxmlformats.org/officeDocument/2006/relationships/tags" Target="../tags/tag314.xml" /><Relationship Id="rId15" Type="http://schemas.openxmlformats.org/officeDocument/2006/relationships/tags" Target="../tags/tag315.xml" /><Relationship Id="rId16" Type="http://schemas.openxmlformats.org/officeDocument/2006/relationships/tags" Target="../tags/tag316.xml" /><Relationship Id="rId17" Type="http://schemas.openxmlformats.org/officeDocument/2006/relationships/tags" Target="../tags/tag317.xml" /><Relationship Id="rId18" Type="http://schemas.openxmlformats.org/officeDocument/2006/relationships/tags" Target="../tags/tag318.xml" /><Relationship Id="rId19" Type="http://schemas.openxmlformats.org/officeDocument/2006/relationships/tags" Target="../tags/tag319.xml" /><Relationship Id="rId2" Type="http://schemas.openxmlformats.org/officeDocument/2006/relationships/notesSlide" Target="../notesSlides/notesSlide15.xml" /><Relationship Id="rId20" Type="http://schemas.openxmlformats.org/officeDocument/2006/relationships/tags" Target="../tags/tag320.xml" /><Relationship Id="rId21" Type="http://schemas.openxmlformats.org/officeDocument/2006/relationships/tags" Target="../tags/tag321.xml" /><Relationship Id="rId22" Type="http://schemas.openxmlformats.org/officeDocument/2006/relationships/tags" Target="../tags/tag322.xml" /><Relationship Id="rId23" Type="http://schemas.openxmlformats.org/officeDocument/2006/relationships/tags" Target="../tags/tag323.xml" /><Relationship Id="rId24" Type="http://schemas.openxmlformats.org/officeDocument/2006/relationships/tags" Target="../tags/tag324.xml" /><Relationship Id="rId25" Type="http://schemas.openxmlformats.org/officeDocument/2006/relationships/tags" Target="../tags/tag325.xml" /><Relationship Id="rId26" Type="http://schemas.openxmlformats.org/officeDocument/2006/relationships/tags" Target="../tags/tag326.xml" /><Relationship Id="rId27" Type="http://schemas.openxmlformats.org/officeDocument/2006/relationships/tags" Target="../tags/tag327.xml" /><Relationship Id="rId28" Type="http://schemas.openxmlformats.org/officeDocument/2006/relationships/tags" Target="../tags/tag328.xml" /><Relationship Id="rId29" Type="http://schemas.openxmlformats.org/officeDocument/2006/relationships/tags" Target="../tags/tag329.xml" /><Relationship Id="rId3" Type="http://schemas.openxmlformats.org/officeDocument/2006/relationships/tags" Target="../tags/tag303.xml" /><Relationship Id="rId30" Type="http://schemas.openxmlformats.org/officeDocument/2006/relationships/tags" Target="../tags/tag330.xml" /><Relationship Id="rId31" Type="http://schemas.openxmlformats.org/officeDocument/2006/relationships/tags" Target="../tags/tag331.xml" /><Relationship Id="rId32" Type="http://schemas.openxmlformats.org/officeDocument/2006/relationships/tags" Target="../tags/tag332.xml" /><Relationship Id="rId33" Type="http://schemas.openxmlformats.org/officeDocument/2006/relationships/tags" Target="../tags/tag333.xml" /><Relationship Id="rId4" Type="http://schemas.openxmlformats.org/officeDocument/2006/relationships/tags" Target="../tags/tag304.xml" /><Relationship Id="rId5" Type="http://schemas.openxmlformats.org/officeDocument/2006/relationships/tags" Target="../tags/tag305.xml" /><Relationship Id="rId6" Type="http://schemas.openxmlformats.org/officeDocument/2006/relationships/tags" Target="../tags/tag306.xml" /><Relationship Id="rId7" Type="http://schemas.openxmlformats.org/officeDocument/2006/relationships/tags" Target="../tags/tag307.xml" /><Relationship Id="rId8" Type="http://schemas.openxmlformats.org/officeDocument/2006/relationships/tags" Target="../tags/tag308.xml" /><Relationship Id="rId9" Type="http://schemas.openxmlformats.org/officeDocument/2006/relationships/tags" Target="../tags/tag309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45.xml" /><Relationship Id="rId11" Type="http://schemas.openxmlformats.org/officeDocument/2006/relationships/tags" Target="../tags/tag346.xml" /><Relationship Id="rId12" Type="http://schemas.openxmlformats.org/officeDocument/2006/relationships/tags" Target="../tags/tag347.xml" /><Relationship Id="rId13" Type="http://schemas.openxmlformats.org/officeDocument/2006/relationships/tags" Target="../tags/tag348.xml" /><Relationship Id="rId14" Type="http://schemas.openxmlformats.org/officeDocument/2006/relationships/tags" Target="../tags/tag349.xml" /><Relationship Id="rId15" Type="http://schemas.openxmlformats.org/officeDocument/2006/relationships/tags" Target="../tags/tag350.xml" /><Relationship Id="rId16" Type="http://schemas.openxmlformats.org/officeDocument/2006/relationships/tags" Target="../tags/tag351.xml" /><Relationship Id="rId17" Type="http://schemas.openxmlformats.org/officeDocument/2006/relationships/tags" Target="../tags/tag352.xml" /><Relationship Id="rId2" Type="http://schemas.openxmlformats.org/officeDocument/2006/relationships/notesSlide" Target="../notesSlides/notesSlide16.xml" /><Relationship Id="rId3" Type="http://schemas.openxmlformats.org/officeDocument/2006/relationships/tags" Target="../tags/tag338.xml" /><Relationship Id="rId4" Type="http://schemas.openxmlformats.org/officeDocument/2006/relationships/tags" Target="../tags/tag339.xml" /><Relationship Id="rId5" Type="http://schemas.openxmlformats.org/officeDocument/2006/relationships/tags" Target="../tags/tag340.xml" /><Relationship Id="rId6" Type="http://schemas.openxmlformats.org/officeDocument/2006/relationships/tags" Target="../tags/tag341.xml" /><Relationship Id="rId7" Type="http://schemas.openxmlformats.org/officeDocument/2006/relationships/tags" Target="../tags/tag342.xml" /><Relationship Id="rId8" Type="http://schemas.openxmlformats.org/officeDocument/2006/relationships/tags" Target="../tags/tag343.xml" /><Relationship Id="rId9" Type="http://schemas.openxmlformats.org/officeDocument/2006/relationships/tags" Target="../tags/tag344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64.xml" /><Relationship Id="rId11" Type="http://schemas.openxmlformats.org/officeDocument/2006/relationships/tags" Target="../tags/tag365.xml" /><Relationship Id="rId12" Type="http://schemas.openxmlformats.org/officeDocument/2006/relationships/tags" Target="../tags/tag366.xml" /><Relationship Id="rId13" Type="http://schemas.openxmlformats.org/officeDocument/2006/relationships/tags" Target="../tags/tag367.xml" /><Relationship Id="rId14" Type="http://schemas.openxmlformats.org/officeDocument/2006/relationships/image" Target="../media/image18.png" /><Relationship Id="rId15" Type="http://schemas.openxmlformats.org/officeDocument/2006/relationships/tags" Target="../tags/tag368.xml" /><Relationship Id="rId2" Type="http://schemas.openxmlformats.org/officeDocument/2006/relationships/notesSlide" Target="../notesSlides/notesSlide17.xml" /><Relationship Id="rId3" Type="http://schemas.openxmlformats.org/officeDocument/2006/relationships/tags" Target="../tags/tag357.xml" /><Relationship Id="rId4" Type="http://schemas.openxmlformats.org/officeDocument/2006/relationships/tags" Target="../tags/tag358.xml" /><Relationship Id="rId5" Type="http://schemas.openxmlformats.org/officeDocument/2006/relationships/tags" Target="../tags/tag359.xml" /><Relationship Id="rId6" Type="http://schemas.openxmlformats.org/officeDocument/2006/relationships/tags" Target="../tags/tag360.xml" /><Relationship Id="rId7" Type="http://schemas.openxmlformats.org/officeDocument/2006/relationships/tags" Target="../tags/tag361.xml" /><Relationship Id="rId8" Type="http://schemas.openxmlformats.org/officeDocument/2006/relationships/tags" Target="../tags/tag362.xml" /><Relationship Id="rId9" Type="http://schemas.openxmlformats.org/officeDocument/2006/relationships/tags" Target="../tags/tag363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80.xml" /><Relationship Id="rId11" Type="http://schemas.openxmlformats.org/officeDocument/2006/relationships/tags" Target="../tags/tag381.xml" /><Relationship Id="rId12" Type="http://schemas.openxmlformats.org/officeDocument/2006/relationships/tags" Target="../tags/tag382.xml" /><Relationship Id="rId13" Type="http://schemas.openxmlformats.org/officeDocument/2006/relationships/tags" Target="../tags/tag383.xml" /><Relationship Id="rId14" Type="http://schemas.openxmlformats.org/officeDocument/2006/relationships/image" Target="../media/image19.png" /><Relationship Id="rId15" Type="http://schemas.openxmlformats.org/officeDocument/2006/relationships/tags" Target="../tags/tag384.xml" /><Relationship Id="rId2" Type="http://schemas.openxmlformats.org/officeDocument/2006/relationships/notesSlide" Target="../notesSlides/notesSlide18.xml" /><Relationship Id="rId3" Type="http://schemas.openxmlformats.org/officeDocument/2006/relationships/tags" Target="../tags/tag373.xml" /><Relationship Id="rId4" Type="http://schemas.openxmlformats.org/officeDocument/2006/relationships/tags" Target="../tags/tag374.xml" /><Relationship Id="rId5" Type="http://schemas.openxmlformats.org/officeDocument/2006/relationships/tags" Target="../tags/tag375.xml" /><Relationship Id="rId6" Type="http://schemas.openxmlformats.org/officeDocument/2006/relationships/tags" Target="../tags/tag376.xml" /><Relationship Id="rId7" Type="http://schemas.openxmlformats.org/officeDocument/2006/relationships/tags" Target="../tags/tag377.xml" /><Relationship Id="rId8" Type="http://schemas.openxmlformats.org/officeDocument/2006/relationships/tags" Target="../tags/tag378.xml" /><Relationship Id="rId9" Type="http://schemas.openxmlformats.org/officeDocument/2006/relationships/tags" Target="../tags/tag379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26.xml" /><Relationship Id="rId11" Type="http://schemas.openxmlformats.org/officeDocument/2006/relationships/image" Target="../media/image7.jpeg" /><Relationship Id="rId12" Type="http://schemas.openxmlformats.org/officeDocument/2006/relationships/tags" Target="../tags/tag127.xml" /><Relationship Id="rId13" Type="http://schemas.openxmlformats.org/officeDocument/2006/relationships/tags" Target="../tags/tag128.xml" /><Relationship Id="rId14" Type="http://schemas.openxmlformats.org/officeDocument/2006/relationships/tags" Target="../tags/tag129.xml" /><Relationship Id="rId15" Type="http://schemas.openxmlformats.org/officeDocument/2006/relationships/tags" Target="../tags/tag130.xml" /><Relationship Id="rId16" Type="http://schemas.openxmlformats.org/officeDocument/2006/relationships/tags" Target="../tags/tag131.xml" /><Relationship Id="rId17" Type="http://schemas.openxmlformats.org/officeDocument/2006/relationships/tags" Target="../tags/tag132.xml" /><Relationship Id="rId18" Type="http://schemas.openxmlformats.org/officeDocument/2006/relationships/tags" Target="../tags/tag133.xml" /><Relationship Id="rId19" Type="http://schemas.openxmlformats.org/officeDocument/2006/relationships/tags" Target="../tags/tag134.xml" /><Relationship Id="rId2" Type="http://schemas.openxmlformats.org/officeDocument/2006/relationships/notesSlide" Target="../notesSlides/notesSlide2.xml" /><Relationship Id="rId20" Type="http://schemas.openxmlformats.org/officeDocument/2006/relationships/tags" Target="../tags/tag135.xml" /><Relationship Id="rId3" Type="http://schemas.openxmlformats.org/officeDocument/2006/relationships/tags" Target="../tags/tag121.xml" /><Relationship Id="rId4" Type="http://schemas.openxmlformats.org/officeDocument/2006/relationships/image" Target="../media/image6.png" /><Relationship Id="rId5" Type="http://schemas.openxmlformats.org/officeDocument/2006/relationships/tags" Target="../tags/tag122.xml" /><Relationship Id="rId6" Type="http://schemas.openxmlformats.org/officeDocument/2006/relationships/image" Target="../media/image3.png" /><Relationship Id="rId7" Type="http://schemas.openxmlformats.org/officeDocument/2006/relationships/tags" Target="../tags/tag123.xml" /><Relationship Id="rId8" Type="http://schemas.openxmlformats.org/officeDocument/2006/relationships/tags" Target="../tags/tag124.xml" /><Relationship Id="rId9" Type="http://schemas.openxmlformats.org/officeDocument/2006/relationships/tags" Target="../tags/tag125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96.xml" /><Relationship Id="rId11" Type="http://schemas.openxmlformats.org/officeDocument/2006/relationships/tags" Target="../tags/tag397.xml" /><Relationship Id="rId12" Type="http://schemas.openxmlformats.org/officeDocument/2006/relationships/tags" Target="../tags/tag398.xml" /><Relationship Id="rId13" Type="http://schemas.openxmlformats.org/officeDocument/2006/relationships/tags" Target="../tags/tag399.xml" /><Relationship Id="rId14" Type="http://schemas.openxmlformats.org/officeDocument/2006/relationships/tags" Target="../tags/tag400.xml" /><Relationship Id="rId2" Type="http://schemas.openxmlformats.org/officeDocument/2006/relationships/notesSlide" Target="../notesSlides/notesSlide19.xml" /><Relationship Id="rId3" Type="http://schemas.openxmlformats.org/officeDocument/2006/relationships/tags" Target="../tags/tag389.xml" /><Relationship Id="rId4" Type="http://schemas.openxmlformats.org/officeDocument/2006/relationships/tags" Target="../tags/tag390.xml" /><Relationship Id="rId5" Type="http://schemas.openxmlformats.org/officeDocument/2006/relationships/tags" Target="../tags/tag391.xml" /><Relationship Id="rId6" Type="http://schemas.openxmlformats.org/officeDocument/2006/relationships/tags" Target="../tags/tag392.xml" /><Relationship Id="rId7" Type="http://schemas.openxmlformats.org/officeDocument/2006/relationships/tags" Target="../tags/tag393.xml" /><Relationship Id="rId8" Type="http://schemas.openxmlformats.org/officeDocument/2006/relationships/tags" Target="../tags/tag394.xml" /><Relationship Id="rId9" Type="http://schemas.openxmlformats.org/officeDocument/2006/relationships/tags" Target="../tags/tag395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412.xml" /><Relationship Id="rId11" Type="http://schemas.openxmlformats.org/officeDocument/2006/relationships/tags" Target="../tags/tag413.xml" /><Relationship Id="rId12" Type="http://schemas.openxmlformats.org/officeDocument/2006/relationships/tags" Target="../tags/tag414.xml" /><Relationship Id="rId13" Type="http://schemas.openxmlformats.org/officeDocument/2006/relationships/tags" Target="../tags/tag415.xml" /><Relationship Id="rId2" Type="http://schemas.openxmlformats.org/officeDocument/2006/relationships/notesSlide" Target="../notesSlides/notesSlide20.xml" /><Relationship Id="rId3" Type="http://schemas.openxmlformats.org/officeDocument/2006/relationships/tags" Target="../tags/tag405.xml" /><Relationship Id="rId4" Type="http://schemas.openxmlformats.org/officeDocument/2006/relationships/tags" Target="../tags/tag406.xml" /><Relationship Id="rId5" Type="http://schemas.openxmlformats.org/officeDocument/2006/relationships/tags" Target="../tags/tag407.xml" /><Relationship Id="rId6" Type="http://schemas.openxmlformats.org/officeDocument/2006/relationships/tags" Target="../tags/tag408.xml" /><Relationship Id="rId7" Type="http://schemas.openxmlformats.org/officeDocument/2006/relationships/tags" Target="../tags/tag409.xml" /><Relationship Id="rId8" Type="http://schemas.openxmlformats.org/officeDocument/2006/relationships/tags" Target="../tags/tag410.xml" /><Relationship Id="rId9" Type="http://schemas.openxmlformats.org/officeDocument/2006/relationships/tags" Target="../tags/tag411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425.xml" /><Relationship Id="rId11" Type="http://schemas.openxmlformats.org/officeDocument/2006/relationships/tags" Target="../tags/tag426.xml" /><Relationship Id="rId12" Type="http://schemas.openxmlformats.org/officeDocument/2006/relationships/tags" Target="../tags/tag427.xml" /><Relationship Id="rId13" Type="http://schemas.openxmlformats.org/officeDocument/2006/relationships/tags" Target="../tags/tag428.xml" /><Relationship Id="rId14" Type="http://schemas.openxmlformats.org/officeDocument/2006/relationships/tags" Target="../tags/tag429.xml" /><Relationship Id="rId2" Type="http://schemas.openxmlformats.org/officeDocument/2006/relationships/notesSlide" Target="../notesSlides/notesSlide21.xml" /><Relationship Id="rId3" Type="http://schemas.openxmlformats.org/officeDocument/2006/relationships/tags" Target="../tags/tag420.xml" /><Relationship Id="rId4" Type="http://schemas.openxmlformats.org/officeDocument/2006/relationships/image" Target="../media/image6.png" /><Relationship Id="rId5" Type="http://schemas.openxmlformats.org/officeDocument/2006/relationships/tags" Target="../tags/tag421.xml" /><Relationship Id="rId6" Type="http://schemas.openxmlformats.org/officeDocument/2006/relationships/image" Target="../media/image3.png" /><Relationship Id="rId7" Type="http://schemas.openxmlformats.org/officeDocument/2006/relationships/tags" Target="../tags/tag422.xml" /><Relationship Id="rId8" Type="http://schemas.openxmlformats.org/officeDocument/2006/relationships/tags" Target="../tags/tag423.xml" /><Relationship Id="rId9" Type="http://schemas.openxmlformats.org/officeDocument/2006/relationships/tags" Target="../tags/tag424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441.xml" /><Relationship Id="rId11" Type="http://schemas.openxmlformats.org/officeDocument/2006/relationships/tags" Target="../tags/tag442.xml" /><Relationship Id="rId12" Type="http://schemas.openxmlformats.org/officeDocument/2006/relationships/tags" Target="../tags/tag443.xml" /><Relationship Id="rId13" Type="http://schemas.openxmlformats.org/officeDocument/2006/relationships/tags" Target="../tags/tag444.xml" /><Relationship Id="rId14" Type="http://schemas.openxmlformats.org/officeDocument/2006/relationships/tags" Target="../tags/tag445.xml" /><Relationship Id="rId15" Type="http://schemas.openxmlformats.org/officeDocument/2006/relationships/tags" Target="../tags/tag446.xml" /><Relationship Id="rId16" Type="http://schemas.openxmlformats.org/officeDocument/2006/relationships/tags" Target="../tags/tag447.xml" /><Relationship Id="rId17" Type="http://schemas.openxmlformats.org/officeDocument/2006/relationships/tags" Target="../tags/tag448.xml" /><Relationship Id="rId18" Type="http://schemas.openxmlformats.org/officeDocument/2006/relationships/tags" Target="../tags/tag449.xml" /><Relationship Id="rId19" Type="http://schemas.openxmlformats.org/officeDocument/2006/relationships/tags" Target="../tags/tag450.xml" /><Relationship Id="rId2" Type="http://schemas.openxmlformats.org/officeDocument/2006/relationships/notesSlide" Target="../notesSlides/notesSlide22.xml" /><Relationship Id="rId20" Type="http://schemas.openxmlformats.org/officeDocument/2006/relationships/tags" Target="../tags/tag451.xml" /><Relationship Id="rId21" Type="http://schemas.openxmlformats.org/officeDocument/2006/relationships/image" Target="../media/image20.jpeg" /><Relationship Id="rId22" Type="http://schemas.openxmlformats.org/officeDocument/2006/relationships/tags" Target="../tags/tag452.xml" /><Relationship Id="rId23" Type="http://schemas.openxmlformats.org/officeDocument/2006/relationships/tags" Target="../tags/tag453.xml" /><Relationship Id="rId3" Type="http://schemas.openxmlformats.org/officeDocument/2006/relationships/tags" Target="../tags/tag434.xml" /><Relationship Id="rId4" Type="http://schemas.openxmlformats.org/officeDocument/2006/relationships/tags" Target="../tags/tag435.xml" /><Relationship Id="rId5" Type="http://schemas.openxmlformats.org/officeDocument/2006/relationships/tags" Target="../tags/tag436.xml" /><Relationship Id="rId6" Type="http://schemas.openxmlformats.org/officeDocument/2006/relationships/tags" Target="../tags/tag437.xml" /><Relationship Id="rId7" Type="http://schemas.openxmlformats.org/officeDocument/2006/relationships/tags" Target="../tags/tag438.xml" /><Relationship Id="rId8" Type="http://schemas.openxmlformats.org/officeDocument/2006/relationships/tags" Target="../tags/tag439.xml" /><Relationship Id="rId9" Type="http://schemas.openxmlformats.org/officeDocument/2006/relationships/tags" Target="../tags/tag440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464.xml" /><Relationship Id="rId11" Type="http://schemas.openxmlformats.org/officeDocument/2006/relationships/tags" Target="../tags/tag465.xml" /><Relationship Id="rId12" Type="http://schemas.openxmlformats.org/officeDocument/2006/relationships/tags" Target="../tags/tag466.xml" /><Relationship Id="rId13" Type="http://schemas.openxmlformats.org/officeDocument/2006/relationships/tags" Target="../tags/tag467.xml" /><Relationship Id="rId14" Type="http://schemas.openxmlformats.org/officeDocument/2006/relationships/tags" Target="../tags/tag468.xml" /><Relationship Id="rId15" Type="http://schemas.openxmlformats.org/officeDocument/2006/relationships/tags" Target="../tags/tag469.xml" /><Relationship Id="rId16" Type="http://schemas.openxmlformats.org/officeDocument/2006/relationships/tags" Target="../tags/tag470.xml" /><Relationship Id="rId17" Type="http://schemas.openxmlformats.org/officeDocument/2006/relationships/tags" Target="../tags/tag471.xml" /><Relationship Id="rId18" Type="http://schemas.openxmlformats.org/officeDocument/2006/relationships/tags" Target="../tags/tag472.xml" /><Relationship Id="rId19" Type="http://schemas.openxmlformats.org/officeDocument/2006/relationships/tags" Target="../tags/tag473.xml" /><Relationship Id="rId2" Type="http://schemas.openxmlformats.org/officeDocument/2006/relationships/notesSlide" Target="../notesSlides/notesSlide23.xml" /><Relationship Id="rId20" Type="http://schemas.openxmlformats.org/officeDocument/2006/relationships/tags" Target="../tags/tag474.xml" /><Relationship Id="rId3" Type="http://schemas.openxmlformats.org/officeDocument/2006/relationships/tags" Target="../tags/tag458.xml" /><Relationship Id="rId4" Type="http://schemas.openxmlformats.org/officeDocument/2006/relationships/tags" Target="../tags/tag459.xml" /><Relationship Id="rId5" Type="http://schemas.openxmlformats.org/officeDocument/2006/relationships/tags" Target="../tags/tag460.xml" /><Relationship Id="rId6" Type="http://schemas.openxmlformats.org/officeDocument/2006/relationships/tags" Target="../tags/tag461.xml" /><Relationship Id="rId7" Type="http://schemas.openxmlformats.org/officeDocument/2006/relationships/tags" Target="../tags/tag462.xml" /><Relationship Id="rId8" Type="http://schemas.openxmlformats.org/officeDocument/2006/relationships/tags" Target="../tags/tag463.xml" /><Relationship Id="rId9" Type="http://schemas.openxmlformats.org/officeDocument/2006/relationships/image" Target="../media/image21.jpe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486.xml" /><Relationship Id="rId11" Type="http://schemas.openxmlformats.org/officeDocument/2006/relationships/tags" Target="../tags/tag487.xml" /><Relationship Id="rId12" Type="http://schemas.openxmlformats.org/officeDocument/2006/relationships/tags" Target="../tags/tag488.xml" /><Relationship Id="rId13" Type="http://schemas.openxmlformats.org/officeDocument/2006/relationships/tags" Target="../tags/tag489.xml" /><Relationship Id="rId14" Type="http://schemas.openxmlformats.org/officeDocument/2006/relationships/tags" Target="../tags/tag490.xml" /><Relationship Id="rId15" Type="http://schemas.openxmlformats.org/officeDocument/2006/relationships/tags" Target="../tags/tag491.xml" /><Relationship Id="rId16" Type="http://schemas.openxmlformats.org/officeDocument/2006/relationships/tags" Target="../tags/tag492.xml" /><Relationship Id="rId17" Type="http://schemas.openxmlformats.org/officeDocument/2006/relationships/tags" Target="../tags/tag493.xml" /><Relationship Id="rId18" Type="http://schemas.openxmlformats.org/officeDocument/2006/relationships/tags" Target="../tags/tag494.xml" /><Relationship Id="rId19" Type="http://schemas.openxmlformats.org/officeDocument/2006/relationships/tags" Target="../tags/tag495.xml" /><Relationship Id="rId2" Type="http://schemas.openxmlformats.org/officeDocument/2006/relationships/notesSlide" Target="../notesSlides/notesSlide24.xml" /><Relationship Id="rId20" Type="http://schemas.openxmlformats.org/officeDocument/2006/relationships/tags" Target="../tags/tag496.xml" /><Relationship Id="rId21" Type="http://schemas.openxmlformats.org/officeDocument/2006/relationships/tags" Target="../tags/tag497.xml" /><Relationship Id="rId22" Type="http://schemas.openxmlformats.org/officeDocument/2006/relationships/tags" Target="../tags/tag498.xml" /><Relationship Id="rId23" Type="http://schemas.openxmlformats.org/officeDocument/2006/relationships/tags" Target="../tags/tag499.xml" /><Relationship Id="rId24" Type="http://schemas.openxmlformats.org/officeDocument/2006/relationships/tags" Target="../tags/tag500.xml" /><Relationship Id="rId25" Type="http://schemas.openxmlformats.org/officeDocument/2006/relationships/tags" Target="../tags/tag501.xml" /><Relationship Id="rId26" Type="http://schemas.openxmlformats.org/officeDocument/2006/relationships/tags" Target="../tags/tag502.xml" /><Relationship Id="rId27" Type="http://schemas.openxmlformats.org/officeDocument/2006/relationships/tags" Target="../tags/tag503.xml" /><Relationship Id="rId28" Type="http://schemas.openxmlformats.org/officeDocument/2006/relationships/tags" Target="../tags/tag504.xml" /><Relationship Id="rId29" Type="http://schemas.openxmlformats.org/officeDocument/2006/relationships/tags" Target="../tags/tag505.xml" /><Relationship Id="rId3" Type="http://schemas.openxmlformats.org/officeDocument/2006/relationships/tags" Target="../tags/tag479.xml" /><Relationship Id="rId30" Type="http://schemas.openxmlformats.org/officeDocument/2006/relationships/tags" Target="../tags/tag506.xml" /><Relationship Id="rId31" Type="http://schemas.openxmlformats.org/officeDocument/2006/relationships/tags" Target="../tags/tag507.xml" /><Relationship Id="rId32" Type="http://schemas.openxmlformats.org/officeDocument/2006/relationships/tags" Target="../tags/tag508.xml" /><Relationship Id="rId33" Type="http://schemas.openxmlformats.org/officeDocument/2006/relationships/tags" Target="../tags/tag509.xml" /><Relationship Id="rId34" Type="http://schemas.openxmlformats.org/officeDocument/2006/relationships/tags" Target="../tags/tag510.xml" /><Relationship Id="rId35" Type="http://schemas.openxmlformats.org/officeDocument/2006/relationships/tags" Target="../tags/tag511.xml" /><Relationship Id="rId4" Type="http://schemas.openxmlformats.org/officeDocument/2006/relationships/tags" Target="../tags/tag480.xml" /><Relationship Id="rId5" Type="http://schemas.openxmlformats.org/officeDocument/2006/relationships/tags" Target="../tags/tag481.xml" /><Relationship Id="rId6" Type="http://schemas.openxmlformats.org/officeDocument/2006/relationships/tags" Target="../tags/tag482.xml" /><Relationship Id="rId7" Type="http://schemas.openxmlformats.org/officeDocument/2006/relationships/tags" Target="../tags/tag483.xml" /><Relationship Id="rId8" Type="http://schemas.openxmlformats.org/officeDocument/2006/relationships/tags" Target="../tags/tag484.xml" /><Relationship Id="rId9" Type="http://schemas.openxmlformats.org/officeDocument/2006/relationships/tags" Target="../tags/tag485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523.xml" /><Relationship Id="rId11" Type="http://schemas.openxmlformats.org/officeDocument/2006/relationships/tags" Target="../tags/tag524.xml" /><Relationship Id="rId12" Type="http://schemas.openxmlformats.org/officeDocument/2006/relationships/tags" Target="../tags/tag525.xml" /><Relationship Id="rId13" Type="http://schemas.openxmlformats.org/officeDocument/2006/relationships/tags" Target="../tags/tag526.xml" /><Relationship Id="rId14" Type="http://schemas.openxmlformats.org/officeDocument/2006/relationships/tags" Target="../tags/tag527.xml" /><Relationship Id="rId15" Type="http://schemas.openxmlformats.org/officeDocument/2006/relationships/tags" Target="../tags/tag528.xml" /><Relationship Id="rId16" Type="http://schemas.openxmlformats.org/officeDocument/2006/relationships/tags" Target="../tags/tag529.xml" /><Relationship Id="rId17" Type="http://schemas.openxmlformats.org/officeDocument/2006/relationships/tags" Target="../tags/tag530.xml" /><Relationship Id="rId18" Type="http://schemas.openxmlformats.org/officeDocument/2006/relationships/tags" Target="../tags/tag531.xml" /><Relationship Id="rId19" Type="http://schemas.openxmlformats.org/officeDocument/2006/relationships/tags" Target="../tags/tag532.xml" /><Relationship Id="rId2" Type="http://schemas.openxmlformats.org/officeDocument/2006/relationships/notesSlide" Target="../notesSlides/notesSlide25.xml" /><Relationship Id="rId20" Type="http://schemas.openxmlformats.org/officeDocument/2006/relationships/tags" Target="../tags/tag533.xml" /><Relationship Id="rId21" Type="http://schemas.openxmlformats.org/officeDocument/2006/relationships/tags" Target="../tags/tag534.xml" /><Relationship Id="rId22" Type="http://schemas.openxmlformats.org/officeDocument/2006/relationships/tags" Target="../tags/tag535.xml" /><Relationship Id="rId23" Type="http://schemas.openxmlformats.org/officeDocument/2006/relationships/tags" Target="../tags/tag536.xml" /><Relationship Id="rId24" Type="http://schemas.openxmlformats.org/officeDocument/2006/relationships/tags" Target="../tags/tag537.xml" /><Relationship Id="rId25" Type="http://schemas.openxmlformats.org/officeDocument/2006/relationships/tags" Target="../tags/tag538.xml" /><Relationship Id="rId26" Type="http://schemas.openxmlformats.org/officeDocument/2006/relationships/tags" Target="../tags/tag539.xml" /><Relationship Id="rId27" Type="http://schemas.openxmlformats.org/officeDocument/2006/relationships/tags" Target="../tags/tag540.xml" /><Relationship Id="rId28" Type="http://schemas.openxmlformats.org/officeDocument/2006/relationships/tags" Target="../tags/tag541.xml" /><Relationship Id="rId29" Type="http://schemas.openxmlformats.org/officeDocument/2006/relationships/tags" Target="../tags/tag542.xml" /><Relationship Id="rId3" Type="http://schemas.openxmlformats.org/officeDocument/2006/relationships/tags" Target="../tags/tag516.xml" /><Relationship Id="rId30" Type="http://schemas.openxmlformats.org/officeDocument/2006/relationships/tags" Target="../tags/tag543.xml" /><Relationship Id="rId31" Type="http://schemas.openxmlformats.org/officeDocument/2006/relationships/tags" Target="../tags/tag544.xml" /><Relationship Id="rId32" Type="http://schemas.openxmlformats.org/officeDocument/2006/relationships/tags" Target="../tags/tag545.xml" /><Relationship Id="rId33" Type="http://schemas.openxmlformats.org/officeDocument/2006/relationships/tags" Target="../tags/tag546.xml" /><Relationship Id="rId34" Type="http://schemas.openxmlformats.org/officeDocument/2006/relationships/tags" Target="../tags/tag547.xml" /><Relationship Id="rId35" Type="http://schemas.openxmlformats.org/officeDocument/2006/relationships/tags" Target="../tags/tag548.xml" /><Relationship Id="rId4" Type="http://schemas.openxmlformats.org/officeDocument/2006/relationships/tags" Target="../tags/tag517.xml" /><Relationship Id="rId5" Type="http://schemas.openxmlformats.org/officeDocument/2006/relationships/tags" Target="../tags/tag518.xml" /><Relationship Id="rId6" Type="http://schemas.openxmlformats.org/officeDocument/2006/relationships/tags" Target="../tags/tag519.xml" /><Relationship Id="rId7" Type="http://schemas.openxmlformats.org/officeDocument/2006/relationships/tags" Target="../tags/tag520.xml" /><Relationship Id="rId8" Type="http://schemas.openxmlformats.org/officeDocument/2006/relationships/tags" Target="../tags/tag521.xml" /><Relationship Id="rId9" Type="http://schemas.openxmlformats.org/officeDocument/2006/relationships/tags" Target="../tags/tag522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560.xml" /><Relationship Id="rId11" Type="http://schemas.openxmlformats.org/officeDocument/2006/relationships/tags" Target="../tags/tag561.xml" /><Relationship Id="rId12" Type="http://schemas.openxmlformats.org/officeDocument/2006/relationships/tags" Target="../tags/tag562.xml" /><Relationship Id="rId13" Type="http://schemas.openxmlformats.org/officeDocument/2006/relationships/tags" Target="../tags/tag563.xml" /><Relationship Id="rId14" Type="http://schemas.openxmlformats.org/officeDocument/2006/relationships/tags" Target="../tags/tag564.xml" /><Relationship Id="rId15" Type="http://schemas.openxmlformats.org/officeDocument/2006/relationships/tags" Target="../tags/tag565.xml" /><Relationship Id="rId16" Type="http://schemas.openxmlformats.org/officeDocument/2006/relationships/tags" Target="../tags/tag566.xml" /><Relationship Id="rId17" Type="http://schemas.openxmlformats.org/officeDocument/2006/relationships/tags" Target="../tags/tag567.xml" /><Relationship Id="rId18" Type="http://schemas.openxmlformats.org/officeDocument/2006/relationships/tags" Target="../tags/tag568.xml" /><Relationship Id="rId19" Type="http://schemas.openxmlformats.org/officeDocument/2006/relationships/tags" Target="../tags/tag569.xml" /><Relationship Id="rId2" Type="http://schemas.openxmlformats.org/officeDocument/2006/relationships/notesSlide" Target="../notesSlides/notesSlide26.xml" /><Relationship Id="rId20" Type="http://schemas.openxmlformats.org/officeDocument/2006/relationships/tags" Target="../tags/tag570.xml" /><Relationship Id="rId21" Type="http://schemas.openxmlformats.org/officeDocument/2006/relationships/tags" Target="../tags/tag571.xml" /><Relationship Id="rId22" Type="http://schemas.openxmlformats.org/officeDocument/2006/relationships/tags" Target="../tags/tag572.xml" /><Relationship Id="rId23" Type="http://schemas.openxmlformats.org/officeDocument/2006/relationships/tags" Target="../tags/tag573.xml" /><Relationship Id="rId24" Type="http://schemas.openxmlformats.org/officeDocument/2006/relationships/tags" Target="../tags/tag574.xml" /><Relationship Id="rId25" Type="http://schemas.openxmlformats.org/officeDocument/2006/relationships/image" Target="../media/image22.png" /><Relationship Id="rId26" Type="http://schemas.openxmlformats.org/officeDocument/2006/relationships/tags" Target="../tags/tag575.xml" /><Relationship Id="rId27" Type="http://schemas.openxmlformats.org/officeDocument/2006/relationships/tags" Target="../tags/tag576.xml" /><Relationship Id="rId28" Type="http://schemas.openxmlformats.org/officeDocument/2006/relationships/tags" Target="../tags/tag577.xml" /><Relationship Id="rId29" Type="http://schemas.openxmlformats.org/officeDocument/2006/relationships/tags" Target="../tags/tag578.xml" /><Relationship Id="rId3" Type="http://schemas.openxmlformats.org/officeDocument/2006/relationships/tags" Target="../tags/tag553.xml" /><Relationship Id="rId4" Type="http://schemas.openxmlformats.org/officeDocument/2006/relationships/tags" Target="../tags/tag554.xml" /><Relationship Id="rId5" Type="http://schemas.openxmlformats.org/officeDocument/2006/relationships/tags" Target="../tags/tag555.xml" /><Relationship Id="rId6" Type="http://schemas.openxmlformats.org/officeDocument/2006/relationships/tags" Target="../tags/tag556.xml" /><Relationship Id="rId7" Type="http://schemas.openxmlformats.org/officeDocument/2006/relationships/tags" Target="../tags/tag557.xml" /><Relationship Id="rId8" Type="http://schemas.openxmlformats.org/officeDocument/2006/relationships/tags" Target="../tags/tag558.xml" /><Relationship Id="rId9" Type="http://schemas.openxmlformats.org/officeDocument/2006/relationships/tags" Target="../tags/tag559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590.xml" /><Relationship Id="rId11" Type="http://schemas.openxmlformats.org/officeDocument/2006/relationships/tags" Target="../tags/tag591.xml" /><Relationship Id="rId12" Type="http://schemas.openxmlformats.org/officeDocument/2006/relationships/tags" Target="../tags/tag592.xml" /><Relationship Id="rId13" Type="http://schemas.openxmlformats.org/officeDocument/2006/relationships/tags" Target="../tags/tag593.xml" /><Relationship Id="rId14" Type="http://schemas.openxmlformats.org/officeDocument/2006/relationships/tags" Target="../tags/tag594.xml" /><Relationship Id="rId15" Type="http://schemas.openxmlformats.org/officeDocument/2006/relationships/tags" Target="../tags/tag595.xml" /><Relationship Id="rId2" Type="http://schemas.openxmlformats.org/officeDocument/2006/relationships/notesSlide" Target="../notesSlides/notesSlide27.xml" /><Relationship Id="rId3" Type="http://schemas.openxmlformats.org/officeDocument/2006/relationships/tags" Target="../tags/tag583.xml" /><Relationship Id="rId4" Type="http://schemas.openxmlformats.org/officeDocument/2006/relationships/tags" Target="../tags/tag584.xml" /><Relationship Id="rId5" Type="http://schemas.openxmlformats.org/officeDocument/2006/relationships/tags" Target="../tags/tag585.xml" /><Relationship Id="rId6" Type="http://schemas.openxmlformats.org/officeDocument/2006/relationships/tags" Target="../tags/tag586.xml" /><Relationship Id="rId7" Type="http://schemas.openxmlformats.org/officeDocument/2006/relationships/tags" Target="../tags/tag587.xml" /><Relationship Id="rId8" Type="http://schemas.openxmlformats.org/officeDocument/2006/relationships/tags" Target="../tags/tag588.xml" /><Relationship Id="rId9" Type="http://schemas.openxmlformats.org/officeDocument/2006/relationships/tags" Target="../tags/tag589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607.xml" /><Relationship Id="rId11" Type="http://schemas.openxmlformats.org/officeDocument/2006/relationships/tags" Target="../tags/tag608.xml" /><Relationship Id="rId12" Type="http://schemas.openxmlformats.org/officeDocument/2006/relationships/tags" Target="../tags/tag609.xml" /><Relationship Id="rId13" Type="http://schemas.openxmlformats.org/officeDocument/2006/relationships/tags" Target="../tags/tag610.xml" /><Relationship Id="rId14" Type="http://schemas.openxmlformats.org/officeDocument/2006/relationships/tags" Target="../tags/tag611.xml" /><Relationship Id="rId15" Type="http://schemas.openxmlformats.org/officeDocument/2006/relationships/tags" Target="../tags/tag612.xml" /><Relationship Id="rId16" Type="http://schemas.openxmlformats.org/officeDocument/2006/relationships/tags" Target="../tags/tag613.xml" /><Relationship Id="rId17" Type="http://schemas.openxmlformats.org/officeDocument/2006/relationships/tags" Target="../tags/tag614.xml" /><Relationship Id="rId18" Type="http://schemas.openxmlformats.org/officeDocument/2006/relationships/tags" Target="../tags/tag615.xml" /><Relationship Id="rId19" Type="http://schemas.openxmlformats.org/officeDocument/2006/relationships/tags" Target="../tags/tag616.xml" /><Relationship Id="rId2" Type="http://schemas.openxmlformats.org/officeDocument/2006/relationships/notesSlide" Target="../notesSlides/notesSlide28.xml" /><Relationship Id="rId3" Type="http://schemas.openxmlformats.org/officeDocument/2006/relationships/tags" Target="../tags/tag600.xml" /><Relationship Id="rId4" Type="http://schemas.openxmlformats.org/officeDocument/2006/relationships/tags" Target="../tags/tag601.xml" /><Relationship Id="rId5" Type="http://schemas.openxmlformats.org/officeDocument/2006/relationships/tags" Target="../tags/tag602.xml" /><Relationship Id="rId6" Type="http://schemas.openxmlformats.org/officeDocument/2006/relationships/tags" Target="../tags/tag603.xml" /><Relationship Id="rId7" Type="http://schemas.openxmlformats.org/officeDocument/2006/relationships/tags" Target="../tags/tag604.xml" /><Relationship Id="rId8" Type="http://schemas.openxmlformats.org/officeDocument/2006/relationships/tags" Target="../tags/tag605.xml" /><Relationship Id="rId9" Type="http://schemas.openxmlformats.org/officeDocument/2006/relationships/tags" Target="../tags/tag606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36.xml" /><Relationship Id="rId3" Type="http://schemas.openxmlformats.org/officeDocument/2006/relationships/tags" Target="../tags/tag137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626.xml" /><Relationship Id="rId11" Type="http://schemas.openxmlformats.org/officeDocument/2006/relationships/tags" Target="../tags/tag627.xml" /><Relationship Id="rId12" Type="http://schemas.openxmlformats.org/officeDocument/2006/relationships/tags" Target="../tags/tag628.xml" /><Relationship Id="rId13" Type="http://schemas.openxmlformats.org/officeDocument/2006/relationships/tags" Target="../tags/tag629.xml" /><Relationship Id="rId14" Type="http://schemas.openxmlformats.org/officeDocument/2006/relationships/tags" Target="../tags/tag630.xml" /><Relationship Id="rId2" Type="http://schemas.openxmlformats.org/officeDocument/2006/relationships/notesSlide" Target="../notesSlides/notesSlide29.xml" /><Relationship Id="rId3" Type="http://schemas.openxmlformats.org/officeDocument/2006/relationships/tags" Target="../tags/tag621.xml" /><Relationship Id="rId4" Type="http://schemas.openxmlformats.org/officeDocument/2006/relationships/image" Target="../media/image6.png" /><Relationship Id="rId5" Type="http://schemas.openxmlformats.org/officeDocument/2006/relationships/tags" Target="../tags/tag622.xml" /><Relationship Id="rId6" Type="http://schemas.openxmlformats.org/officeDocument/2006/relationships/image" Target="../media/image3.png" /><Relationship Id="rId7" Type="http://schemas.openxmlformats.org/officeDocument/2006/relationships/tags" Target="../tags/tag623.xml" /><Relationship Id="rId8" Type="http://schemas.openxmlformats.org/officeDocument/2006/relationships/tags" Target="../tags/tag624.xml" /><Relationship Id="rId9" Type="http://schemas.openxmlformats.org/officeDocument/2006/relationships/tags" Target="../tags/tag625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639.xml" /><Relationship Id="rId11" Type="http://schemas.openxmlformats.org/officeDocument/2006/relationships/tags" Target="../tags/tag640.xml" /><Relationship Id="rId12" Type="http://schemas.openxmlformats.org/officeDocument/2006/relationships/tags" Target="../tags/tag641.xml" /><Relationship Id="rId2" Type="http://schemas.openxmlformats.org/officeDocument/2006/relationships/tags" Target="../tags/tag631.xml" /><Relationship Id="rId3" Type="http://schemas.openxmlformats.org/officeDocument/2006/relationships/tags" Target="../tags/tag632.xml" /><Relationship Id="rId4" Type="http://schemas.openxmlformats.org/officeDocument/2006/relationships/tags" Target="../tags/tag633.xml" /><Relationship Id="rId5" Type="http://schemas.openxmlformats.org/officeDocument/2006/relationships/tags" Target="../tags/tag634.xml" /><Relationship Id="rId6" Type="http://schemas.openxmlformats.org/officeDocument/2006/relationships/tags" Target="../tags/tag635.xml" /><Relationship Id="rId7" Type="http://schemas.openxmlformats.org/officeDocument/2006/relationships/tags" Target="../tags/tag636.xml" /><Relationship Id="rId8" Type="http://schemas.openxmlformats.org/officeDocument/2006/relationships/tags" Target="../tags/tag637.xml" /><Relationship Id="rId9" Type="http://schemas.openxmlformats.org/officeDocument/2006/relationships/tags" Target="../tags/tag638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650.xml" /><Relationship Id="rId2" Type="http://schemas.openxmlformats.org/officeDocument/2006/relationships/tags" Target="../tags/tag642.xml" /><Relationship Id="rId3" Type="http://schemas.openxmlformats.org/officeDocument/2006/relationships/tags" Target="../tags/tag643.xml" /><Relationship Id="rId4" Type="http://schemas.openxmlformats.org/officeDocument/2006/relationships/tags" Target="../tags/tag644.xml" /><Relationship Id="rId5" Type="http://schemas.openxmlformats.org/officeDocument/2006/relationships/tags" Target="../tags/tag645.xml" /><Relationship Id="rId6" Type="http://schemas.openxmlformats.org/officeDocument/2006/relationships/tags" Target="../tags/tag646.xml" /><Relationship Id="rId7" Type="http://schemas.openxmlformats.org/officeDocument/2006/relationships/tags" Target="../tags/tag647.xml" /><Relationship Id="rId8" Type="http://schemas.openxmlformats.org/officeDocument/2006/relationships/tags" Target="../tags/tag648.xml" /><Relationship Id="rId9" Type="http://schemas.openxmlformats.org/officeDocument/2006/relationships/tags" Target="../tags/tag649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659.xml" /><Relationship Id="rId11" Type="http://schemas.openxmlformats.org/officeDocument/2006/relationships/tags" Target="../tags/tag660.xml" /><Relationship Id="rId12" Type="http://schemas.openxmlformats.org/officeDocument/2006/relationships/tags" Target="../tags/tag661.xml" /><Relationship Id="rId13" Type="http://schemas.openxmlformats.org/officeDocument/2006/relationships/tags" Target="../tags/tag662.xml" /><Relationship Id="rId14" Type="http://schemas.openxmlformats.org/officeDocument/2006/relationships/image" Target="../media/image23.png" /><Relationship Id="rId15" Type="http://schemas.openxmlformats.org/officeDocument/2006/relationships/tags" Target="../tags/tag663.xml" /><Relationship Id="rId2" Type="http://schemas.openxmlformats.org/officeDocument/2006/relationships/tags" Target="../tags/tag651.xml" /><Relationship Id="rId3" Type="http://schemas.openxmlformats.org/officeDocument/2006/relationships/tags" Target="../tags/tag652.xml" /><Relationship Id="rId4" Type="http://schemas.openxmlformats.org/officeDocument/2006/relationships/tags" Target="../tags/tag653.xml" /><Relationship Id="rId5" Type="http://schemas.openxmlformats.org/officeDocument/2006/relationships/tags" Target="../tags/tag654.xml" /><Relationship Id="rId6" Type="http://schemas.openxmlformats.org/officeDocument/2006/relationships/tags" Target="../tags/tag655.xml" /><Relationship Id="rId7" Type="http://schemas.openxmlformats.org/officeDocument/2006/relationships/tags" Target="../tags/tag656.xml" /><Relationship Id="rId8" Type="http://schemas.openxmlformats.org/officeDocument/2006/relationships/tags" Target="../tags/tag657.xml" /><Relationship Id="rId9" Type="http://schemas.openxmlformats.org/officeDocument/2006/relationships/tags" Target="../tags/tag658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672.xml" /><Relationship Id="rId2" Type="http://schemas.openxmlformats.org/officeDocument/2006/relationships/tags" Target="../tags/tag664.xml" /><Relationship Id="rId3" Type="http://schemas.openxmlformats.org/officeDocument/2006/relationships/tags" Target="../tags/tag665.xml" /><Relationship Id="rId4" Type="http://schemas.openxmlformats.org/officeDocument/2006/relationships/tags" Target="../tags/tag666.xml" /><Relationship Id="rId5" Type="http://schemas.openxmlformats.org/officeDocument/2006/relationships/tags" Target="../tags/tag667.xml" /><Relationship Id="rId6" Type="http://schemas.openxmlformats.org/officeDocument/2006/relationships/tags" Target="../tags/tag668.xml" /><Relationship Id="rId7" Type="http://schemas.openxmlformats.org/officeDocument/2006/relationships/tags" Target="../tags/tag669.xml" /><Relationship Id="rId8" Type="http://schemas.openxmlformats.org/officeDocument/2006/relationships/tags" Target="../tags/tag670.xml" /><Relationship Id="rId9" Type="http://schemas.openxmlformats.org/officeDocument/2006/relationships/tags" Target="../tags/tag671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673.xml" /><Relationship Id="rId3" Type="http://schemas.openxmlformats.org/officeDocument/2006/relationships/tags" Target="../tags/tag674.xml" /><Relationship Id="rId4" Type="http://schemas.openxmlformats.org/officeDocument/2006/relationships/tags" Target="../tags/tag675.xml" /><Relationship Id="rId5" Type="http://schemas.openxmlformats.org/officeDocument/2006/relationships/tags" Target="../tags/tag676.xml" /><Relationship Id="rId6" Type="http://schemas.openxmlformats.org/officeDocument/2006/relationships/tags" Target="../tags/tag677.xml" /><Relationship Id="rId7" Type="http://schemas.openxmlformats.org/officeDocument/2006/relationships/tags" Target="../tags/tag678.xml" /><Relationship Id="rId8" Type="http://schemas.openxmlformats.org/officeDocument/2006/relationships/tags" Target="../tags/tag679.x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688.xml" /><Relationship Id="rId2" Type="http://schemas.openxmlformats.org/officeDocument/2006/relationships/tags" Target="../tags/tag680.xml" /><Relationship Id="rId3" Type="http://schemas.openxmlformats.org/officeDocument/2006/relationships/tags" Target="../tags/tag681.xml" /><Relationship Id="rId4" Type="http://schemas.openxmlformats.org/officeDocument/2006/relationships/tags" Target="../tags/tag682.xml" /><Relationship Id="rId5" Type="http://schemas.openxmlformats.org/officeDocument/2006/relationships/tags" Target="../tags/tag683.xml" /><Relationship Id="rId6" Type="http://schemas.openxmlformats.org/officeDocument/2006/relationships/tags" Target="../tags/tag684.xml" /><Relationship Id="rId7" Type="http://schemas.openxmlformats.org/officeDocument/2006/relationships/tags" Target="../tags/tag685.xml" /><Relationship Id="rId8" Type="http://schemas.openxmlformats.org/officeDocument/2006/relationships/tags" Target="../tags/tag686.xml" /><Relationship Id="rId9" Type="http://schemas.openxmlformats.org/officeDocument/2006/relationships/tags" Target="../tags/tag687.x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689.xml" /><Relationship Id="rId3" Type="http://schemas.openxmlformats.org/officeDocument/2006/relationships/tags" Target="../tags/tag690.xml" /><Relationship Id="rId4" Type="http://schemas.openxmlformats.org/officeDocument/2006/relationships/tags" Target="../tags/tag691.xml" /><Relationship Id="rId5" Type="http://schemas.openxmlformats.org/officeDocument/2006/relationships/tags" Target="../tags/tag692.x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693.xml" /><Relationship Id="rId3" Type="http://schemas.openxmlformats.org/officeDocument/2006/relationships/tags" Target="../tags/tag694.xml" /><Relationship Id="rId4" Type="http://schemas.openxmlformats.org/officeDocument/2006/relationships/tags" Target="../tags/tag695.xml" /><Relationship Id="rId5" Type="http://schemas.openxmlformats.org/officeDocument/2006/relationships/tags" Target="../tags/tag696.xml" /><Relationship Id="rId6" Type="http://schemas.openxmlformats.org/officeDocument/2006/relationships/tags" Target="../tags/tag697.xml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698.xml" /><Relationship Id="rId3" Type="http://schemas.openxmlformats.org/officeDocument/2006/relationships/tags" Target="../tags/tag699.xml" /><Relationship Id="rId4" Type="http://schemas.openxmlformats.org/officeDocument/2006/relationships/tags" Target="../tags/tag700.xml" /><Relationship Id="rId5" Type="http://schemas.openxmlformats.org/officeDocument/2006/relationships/tags" Target="../tags/tag701.xml" /><Relationship Id="rId6" Type="http://schemas.openxmlformats.org/officeDocument/2006/relationships/tags" Target="../tags/tag702.xml" /><Relationship Id="rId7" Type="http://schemas.openxmlformats.org/officeDocument/2006/relationships/tags" Target="../tags/tag70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47.xml" /><Relationship Id="rId11" Type="http://schemas.openxmlformats.org/officeDocument/2006/relationships/tags" Target="../tags/tag148.xml" /><Relationship Id="rId12" Type="http://schemas.openxmlformats.org/officeDocument/2006/relationships/tags" Target="../tags/tag149.xml" /><Relationship Id="rId13" Type="http://schemas.openxmlformats.org/officeDocument/2006/relationships/tags" Target="../tags/tag150.xml" /><Relationship Id="rId14" Type="http://schemas.openxmlformats.org/officeDocument/2006/relationships/tags" Target="../tags/tag151.xml" /><Relationship Id="rId2" Type="http://schemas.openxmlformats.org/officeDocument/2006/relationships/notesSlide" Target="../notesSlides/notesSlide3.xml" /><Relationship Id="rId3" Type="http://schemas.openxmlformats.org/officeDocument/2006/relationships/tags" Target="../tags/tag142.xml" /><Relationship Id="rId4" Type="http://schemas.openxmlformats.org/officeDocument/2006/relationships/image" Target="../media/image6.png" /><Relationship Id="rId5" Type="http://schemas.openxmlformats.org/officeDocument/2006/relationships/tags" Target="../tags/tag143.xml" /><Relationship Id="rId6" Type="http://schemas.openxmlformats.org/officeDocument/2006/relationships/image" Target="../media/image3.png" /><Relationship Id="rId7" Type="http://schemas.openxmlformats.org/officeDocument/2006/relationships/tags" Target="../tags/tag144.xml" /><Relationship Id="rId8" Type="http://schemas.openxmlformats.org/officeDocument/2006/relationships/tags" Target="../tags/tag145.xml" /><Relationship Id="rId9" Type="http://schemas.openxmlformats.org/officeDocument/2006/relationships/tags" Target="../tags/tag146.xml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712.xml" /><Relationship Id="rId11" Type="http://schemas.openxmlformats.org/officeDocument/2006/relationships/tags" Target="../tags/tag713.xml" /><Relationship Id="rId12" Type="http://schemas.openxmlformats.org/officeDocument/2006/relationships/image" Target="../media/image6.png" /><Relationship Id="rId13" Type="http://schemas.openxmlformats.org/officeDocument/2006/relationships/tags" Target="../tags/tag714.xml" /><Relationship Id="rId14" Type="http://schemas.openxmlformats.org/officeDocument/2006/relationships/tags" Target="../tags/tag715.xml" /><Relationship Id="rId15" Type="http://schemas.openxmlformats.org/officeDocument/2006/relationships/image" Target="../media/image24.png" /><Relationship Id="rId16" Type="http://schemas.openxmlformats.org/officeDocument/2006/relationships/tags" Target="../tags/tag716.xml" /><Relationship Id="rId2" Type="http://schemas.openxmlformats.org/officeDocument/2006/relationships/notesSlide" Target="../notesSlides/notesSlide30.xml" /><Relationship Id="rId3" Type="http://schemas.openxmlformats.org/officeDocument/2006/relationships/tags" Target="../tags/tag708.xml" /><Relationship Id="rId4" Type="http://schemas.openxmlformats.org/officeDocument/2006/relationships/image" Target="../media/image3.png" /><Relationship Id="rId5" Type="http://schemas.openxmlformats.org/officeDocument/2006/relationships/tags" Target="../tags/tag709.xml" /><Relationship Id="rId6" Type="http://schemas.openxmlformats.org/officeDocument/2006/relationships/tags" Target="../tags/tag710.xml" /><Relationship Id="rId7" Type="http://schemas.openxmlformats.org/officeDocument/2006/relationships/image" Target="../media/image4.png" /><Relationship Id="rId8" Type="http://schemas.openxmlformats.org/officeDocument/2006/relationships/tags" Target="../tags/tag711.xml" /><Relationship Id="rId9" Type="http://schemas.openxmlformats.org/officeDocument/2006/relationships/image" Target="../media/image5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62.xml" /><Relationship Id="rId2" Type="http://schemas.openxmlformats.org/officeDocument/2006/relationships/notesSlide" Target="../notesSlides/notesSlide4.xml" /><Relationship Id="rId3" Type="http://schemas.openxmlformats.org/officeDocument/2006/relationships/tags" Target="../tags/tag156.xml" /><Relationship Id="rId4" Type="http://schemas.openxmlformats.org/officeDocument/2006/relationships/tags" Target="../tags/tag157.xml" /><Relationship Id="rId5" Type="http://schemas.openxmlformats.org/officeDocument/2006/relationships/tags" Target="../tags/tag158.xml" /><Relationship Id="rId6" Type="http://schemas.openxmlformats.org/officeDocument/2006/relationships/tags" Target="../tags/tag159.xml" /><Relationship Id="rId7" Type="http://schemas.openxmlformats.org/officeDocument/2006/relationships/tags" Target="../tags/tag160.xml" /><Relationship Id="rId8" Type="http://schemas.openxmlformats.org/officeDocument/2006/relationships/image" Target="../media/image8.png" /><Relationship Id="rId9" Type="http://schemas.openxmlformats.org/officeDocument/2006/relationships/tags" Target="../tags/tag16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73.xml" /><Relationship Id="rId11" Type="http://schemas.openxmlformats.org/officeDocument/2006/relationships/tags" Target="../tags/tag174.xml" /><Relationship Id="rId12" Type="http://schemas.openxmlformats.org/officeDocument/2006/relationships/image" Target="../media/image10.png" /><Relationship Id="rId13" Type="http://schemas.openxmlformats.org/officeDocument/2006/relationships/tags" Target="../tags/tag175.xml" /><Relationship Id="rId2" Type="http://schemas.openxmlformats.org/officeDocument/2006/relationships/notesSlide" Target="../notesSlides/notesSlide5.xml" /><Relationship Id="rId3" Type="http://schemas.openxmlformats.org/officeDocument/2006/relationships/tags" Target="../tags/tag167.xml" /><Relationship Id="rId4" Type="http://schemas.openxmlformats.org/officeDocument/2006/relationships/tags" Target="../tags/tag168.xml" /><Relationship Id="rId5" Type="http://schemas.openxmlformats.org/officeDocument/2006/relationships/tags" Target="../tags/tag169.xml" /><Relationship Id="rId6" Type="http://schemas.openxmlformats.org/officeDocument/2006/relationships/tags" Target="../tags/tag170.xml" /><Relationship Id="rId7" Type="http://schemas.openxmlformats.org/officeDocument/2006/relationships/tags" Target="../tags/tag171.xml" /><Relationship Id="rId8" Type="http://schemas.openxmlformats.org/officeDocument/2006/relationships/tags" Target="../tags/tag172.xml" /><Relationship Id="rId9" Type="http://schemas.openxmlformats.org/officeDocument/2006/relationships/image" Target="../media/image9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86.xml" /><Relationship Id="rId11" Type="http://schemas.openxmlformats.org/officeDocument/2006/relationships/tags" Target="../tags/tag187.xml" /><Relationship Id="rId12" Type="http://schemas.openxmlformats.org/officeDocument/2006/relationships/image" Target="../media/image11.png" /><Relationship Id="rId13" Type="http://schemas.openxmlformats.org/officeDocument/2006/relationships/tags" Target="../tags/tag188.xml" /><Relationship Id="rId2" Type="http://schemas.openxmlformats.org/officeDocument/2006/relationships/notesSlide" Target="../notesSlides/notesSlide6.xml" /><Relationship Id="rId3" Type="http://schemas.openxmlformats.org/officeDocument/2006/relationships/tags" Target="../tags/tag180.xml" /><Relationship Id="rId4" Type="http://schemas.openxmlformats.org/officeDocument/2006/relationships/tags" Target="../tags/tag181.xml" /><Relationship Id="rId5" Type="http://schemas.openxmlformats.org/officeDocument/2006/relationships/tags" Target="../tags/tag182.xml" /><Relationship Id="rId6" Type="http://schemas.openxmlformats.org/officeDocument/2006/relationships/tags" Target="../tags/tag183.xml" /><Relationship Id="rId7" Type="http://schemas.openxmlformats.org/officeDocument/2006/relationships/tags" Target="../tags/tag184.xml" /><Relationship Id="rId8" Type="http://schemas.openxmlformats.org/officeDocument/2006/relationships/tags" Target="../tags/tag185.xml" /><Relationship Id="rId9" Type="http://schemas.openxmlformats.org/officeDocument/2006/relationships/image" Target="../media/image9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99.xml" /><Relationship Id="rId11" Type="http://schemas.openxmlformats.org/officeDocument/2006/relationships/image" Target="../media/image13.png" /><Relationship Id="rId12" Type="http://schemas.openxmlformats.org/officeDocument/2006/relationships/tags" Target="../tags/tag200.xml" /><Relationship Id="rId2" Type="http://schemas.openxmlformats.org/officeDocument/2006/relationships/notesSlide" Target="../notesSlides/notesSlide7.xml" /><Relationship Id="rId3" Type="http://schemas.openxmlformats.org/officeDocument/2006/relationships/tags" Target="../tags/tag193.xml" /><Relationship Id="rId4" Type="http://schemas.openxmlformats.org/officeDocument/2006/relationships/tags" Target="../tags/tag194.xml" /><Relationship Id="rId5" Type="http://schemas.openxmlformats.org/officeDocument/2006/relationships/tags" Target="../tags/tag195.xml" /><Relationship Id="rId6" Type="http://schemas.openxmlformats.org/officeDocument/2006/relationships/tags" Target="../tags/tag196.xml" /><Relationship Id="rId7" Type="http://schemas.openxmlformats.org/officeDocument/2006/relationships/tags" Target="../tags/tag197.xml" /><Relationship Id="rId8" Type="http://schemas.openxmlformats.org/officeDocument/2006/relationships/tags" Target="../tags/tag198.xml" /><Relationship Id="rId9" Type="http://schemas.openxmlformats.org/officeDocument/2006/relationships/image" Target="../media/image12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tags" Target="../tags/tag205.xml" /><Relationship Id="rId4" Type="http://schemas.openxmlformats.org/officeDocument/2006/relationships/tags" Target="../tags/tag206.xml" /><Relationship Id="rId5" Type="http://schemas.openxmlformats.org/officeDocument/2006/relationships/tags" Target="../tags/tag207.xml" /><Relationship Id="rId6" Type="http://schemas.openxmlformats.org/officeDocument/2006/relationships/tags" Target="../tags/tag208.xml" /><Relationship Id="rId7" Type="http://schemas.openxmlformats.org/officeDocument/2006/relationships/tags" Target="../tags/tag209.xml" /><Relationship Id="rId8" Type="http://schemas.openxmlformats.org/officeDocument/2006/relationships/tags" Target="../tags/tag210.xml" /><Relationship Id="rId9" Type="http://schemas.openxmlformats.org/officeDocument/2006/relationships/tags" Target="../tags/tag21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96000" y="675456"/>
            <a:ext cx="6048672" cy="6858000"/>
          </a:xfrm>
          <a:prstGeom prst="rect">
            <a:avLst/>
          </a:prstGeom>
        </p:spPr>
      </p:pic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>
            <a:off x="1055440" y="548680"/>
            <a:ext cx="4024195" cy="5832123"/>
            <a:chOff x="1559496" y="764704"/>
            <a:chExt cx="3849496" cy="5578937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559496" y="764704"/>
              <a:ext cx="3849496" cy="502785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1991544" y="3573016"/>
              <a:ext cx="2839740" cy="2770625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1"/>
          <a:stretch>
            <a:fillRect/>
          </a:stretch>
        </p:blipFill>
        <p:spPr>
          <a:xfrm flipH="1">
            <a:off x="47328" y="675456"/>
            <a:ext cx="6408712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13"/>
            </p:custDataLst>
          </p:nvPr>
        </p:nvSpPr>
        <p:spPr>
          <a:xfrm>
            <a:off x="5880100" y="2059940"/>
            <a:ext cx="5229225" cy="24320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lstStyle/>
          <a:p>
            <a:pPr algn="ctr"/>
            <a:r>
              <a:rPr altLang="zh-CN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2.1Python</a:t>
            </a:r>
            <a:r>
              <a:rPr lang="zh-CN" alt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语言</a:t>
            </a:r>
            <a:endParaRPr lang="zh-CN" altLang="en-US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基础</a:t>
            </a:r>
            <a:endParaRPr lang="zh-CN" altLang="en-US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632692" y="693167"/>
            <a:ext cx="18688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01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编程环境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 userDrawn="1">
              <p:custDataLst>
                <p:tags r:id="rId7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839470" y="1268730"/>
            <a:ext cx="9728200" cy="7543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7112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r>
              <a:rPr lang="zh-CN" sz="2800">
                <a:solidFill>
                  <a:srgbClr val="385D8A"/>
                </a:solidFill>
                <a:cs typeface="+mn-ea"/>
                <a:sym typeface="+mn-lt"/>
              </a:rPr>
              <a:t>输出字符</a:t>
            </a:r>
            <a:endParaRPr sz="2200">
              <a:solidFill>
                <a:srgbClr val="385D8A"/>
              </a:solidFill>
              <a:cs typeface="+mn-ea"/>
              <a:sym typeface="+mn-lt"/>
            </a:endParaRPr>
          </a:p>
          <a:p>
            <a:pPr indent="5588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endParaRPr sz="2200">
              <a:solidFill>
                <a:srgbClr val="385D8A"/>
              </a:solidFill>
              <a:cs typeface="+mn-ea"/>
              <a:sym typeface="+mn-lt"/>
            </a:endParaRPr>
          </a:p>
          <a:p>
            <a:pPr indent="5588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endParaRPr sz="2200">
              <a:solidFill>
                <a:srgbClr val="385D8A"/>
              </a:solidFill>
              <a:cs typeface="+mn-ea"/>
              <a:sym typeface="+mn-lt"/>
            </a:endParaRPr>
          </a:p>
          <a:p>
            <a:pPr indent="5588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endParaRPr sz="2200">
              <a:solidFill>
                <a:srgbClr val="385D8A"/>
              </a:solidFill>
              <a:cs typeface="+mn-ea"/>
              <a:sym typeface="+mn-lt"/>
            </a:endParaRPr>
          </a:p>
          <a:p>
            <a:pPr indent="5588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endParaRPr sz="2200">
              <a:solidFill>
                <a:srgbClr val="385D8A"/>
              </a:solidFill>
              <a:cs typeface="+mn-ea"/>
              <a:sym typeface="+mn-lt"/>
            </a:endParaRPr>
          </a:p>
          <a:p>
            <a:pPr indent="5588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endParaRPr sz="2200">
              <a:solidFill>
                <a:srgbClr val="385D8A"/>
              </a:solidFill>
              <a:cs typeface="+mn-ea"/>
              <a:sym typeface="+mn-lt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  <p:custDataLst>
              <p:tags r:id="rId10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559560" y="2132965"/>
            <a:ext cx="9463405" cy="4354195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632692" y="693167"/>
            <a:ext cx="18688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01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编程环境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 userDrawn="1">
              <p:custDataLst>
                <p:tags r:id="rId7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839470" y="1268730"/>
            <a:ext cx="9728200" cy="7543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7112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r>
              <a:rPr lang="zh-CN" sz="2800">
                <a:solidFill>
                  <a:srgbClr val="385D8A"/>
                </a:solidFill>
                <a:cs typeface="+mn-ea"/>
                <a:sym typeface="+mn-lt"/>
              </a:rPr>
              <a:t>输出数字和算式</a:t>
            </a:r>
            <a:endParaRPr sz="2200">
              <a:solidFill>
                <a:srgbClr val="385D8A"/>
              </a:solidFill>
              <a:cs typeface="+mn-ea"/>
              <a:sym typeface="+mn-lt"/>
            </a:endParaRPr>
          </a:p>
          <a:p>
            <a:pPr indent="5588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endParaRPr sz="2200">
              <a:solidFill>
                <a:srgbClr val="385D8A"/>
              </a:solidFill>
              <a:cs typeface="+mn-ea"/>
              <a:sym typeface="+mn-lt"/>
            </a:endParaRPr>
          </a:p>
          <a:p>
            <a:pPr indent="5588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endParaRPr sz="2200">
              <a:solidFill>
                <a:srgbClr val="385D8A"/>
              </a:solidFill>
              <a:cs typeface="+mn-ea"/>
              <a:sym typeface="+mn-lt"/>
            </a:endParaRPr>
          </a:p>
          <a:p>
            <a:pPr indent="5588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endParaRPr sz="2200">
              <a:solidFill>
                <a:srgbClr val="385D8A"/>
              </a:solidFill>
              <a:cs typeface="+mn-ea"/>
              <a:sym typeface="+mn-lt"/>
            </a:endParaRPr>
          </a:p>
          <a:p>
            <a:pPr indent="5588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endParaRPr sz="2200">
              <a:solidFill>
                <a:srgbClr val="385D8A"/>
              </a:solidFill>
              <a:cs typeface="+mn-ea"/>
              <a:sym typeface="+mn-lt"/>
            </a:endParaRPr>
          </a:p>
          <a:p>
            <a:pPr indent="5588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endParaRPr sz="2200">
              <a:solidFill>
                <a:srgbClr val="385D8A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9"/>
          <a:srcRect b="34293"/>
          <a:stretch>
            <a:fillRect/>
          </a:stretch>
        </p:blipFill>
        <p:spPr>
          <a:xfrm>
            <a:off x="551180" y="2136775"/>
            <a:ext cx="11296015" cy="374269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2063115" y="4077335"/>
            <a:ext cx="5875020" cy="7543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558800" algn="l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r>
              <a:rPr lang="zh-CN" sz="2200">
                <a:solidFill>
                  <a:srgbClr val="385D8A"/>
                </a:solidFill>
                <a:cs typeface="+mn-ea"/>
                <a:sym typeface="+mn-lt"/>
              </a:rPr>
              <a:t>出错，</a:t>
            </a:r>
            <a:r>
              <a:rPr lang="zh-CN" sz="2200">
                <a:solidFill>
                  <a:srgbClr val="FF0000"/>
                </a:solidFill>
                <a:cs typeface="+mn-ea"/>
                <a:sym typeface="+mn-lt"/>
              </a:rPr>
              <a:t>字符</a:t>
            </a:r>
            <a:r>
              <a:rPr lang="en-US" altLang="zh-CN" sz="2200">
                <a:solidFill>
                  <a:srgbClr val="FF0000"/>
                </a:solidFill>
                <a:cs typeface="+mn-ea"/>
                <a:sym typeface="+mn-lt"/>
              </a:rPr>
              <a:t>+</a:t>
            </a:r>
            <a:r>
              <a:rPr lang="zh-CN" altLang="en-US" sz="2200">
                <a:solidFill>
                  <a:srgbClr val="FF0000"/>
                </a:solidFill>
                <a:cs typeface="+mn-ea"/>
                <a:sym typeface="+mn-lt"/>
              </a:rPr>
              <a:t>数字</a:t>
            </a:r>
            <a:r>
              <a:rPr lang="zh-CN" altLang="en-US" sz="2200">
                <a:solidFill>
                  <a:srgbClr val="385D8A"/>
                </a:solidFill>
                <a:cs typeface="+mn-ea"/>
                <a:sym typeface="+mn-lt"/>
              </a:rPr>
              <a:t>输出会报错！</a:t>
            </a:r>
            <a:endParaRPr sz="2200">
              <a:solidFill>
                <a:srgbClr val="385D8A"/>
              </a:solidFill>
              <a:cs typeface="+mn-ea"/>
              <a:sym typeface="+mn-lt"/>
            </a:endParaRPr>
          </a:p>
          <a:p>
            <a:pPr indent="5588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endParaRPr sz="2200">
              <a:solidFill>
                <a:srgbClr val="385D8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  <p:cond evt="onBegin" delay="0">
                          <p:tn val="9"/>
                        </p:cond>
                      </p:stCondLst>
                      <p:childTnLst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pic>
        <p:nvPicPr>
          <p:cNvPr id="1026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3115" y="1900555"/>
            <a:ext cx="8764270" cy="4382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632692" y="693167"/>
            <a:ext cx="18688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01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编程环境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>
            <p:custDataLst>
              <p:tags r:id="rId7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8" name="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 userDrawn="1">
              <p:custDataLst>
                <p:tags r:id="rId9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767080" y="1146175"/>
            <a:ext cx="9728200" cy="7543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7112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r>
              <a:rPr lang="zh-CN" sz="2800">
                <a:solidFill>
                  <a:srgbClr val="385D8A"/>
                </a:solidFill>
                <a:cs typeface="+mn-ea"/>
                <a:sym typeface="+mn-lt"/>
              </a:rPr>
              <a:t>输出多个内容</a:t>
            </a:r>
            <a:endParaRPr sz="2200">
              <a:solidFill>
                <a:srgbClr val="385D8A"/>
              </a:solidFill>
              <a:cs typeface="+mn-ea"/>
              <a:sym typeface="+mn-lt"/>
            </a:endParaRPr>
          </a:p>
          <a:p>
            <a:pPr indent="5588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endParaRPr sz="2200">
              <a:solidFill>
                <a:srgbClr val="385D8A"/>
              </a:solidFill>
              <a:cs typeface="+mn-ea"/>
              <a:sym typeface="+mn-lt"/>
            </a:endParaRPr>
          </a:p>
          <a:p>
            <a:pPr indent="5588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endParaRPr sz="2200">
              <a:solidFill>
                <a:srgbClr val="385D8A"/>
              </a:solidFill>
              <a:cs typeface="+mn-ea"/>
              <a:sym typeface="+mn-lt"/>
            </a:endParaRPr>
          </a:p>
          <a:p>
            <a:pPr indent="5588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endParaRPr sz="2200">
              <a:solidFill>
                <a:srgbClr val="385D8A"/>
              </a:solidFill>
              <a:cs typeface="+mn-ea"/>
              <a:sym typeface="+mn-lt"/>
            </a:endParaRPr>
          </a:p>
          <a:p>
            <a:pPr indent="5588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endParaRPr sz="2200">
              <a:solidFill>
                <a:srgbClr val="385D8A"/>
              </a:solidFill>
              <a:cs typeface="+mn-ea"/>
              <a:sym typeface="+mn-lt"/>
            </a:endParaRPr>
          </a:p>
          <a:p>
            <a:pPr indent="5588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endParaRPr sz="2200">
              <a:solidFill>
                <a:srgbClr val="385D8A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2927350" y="4940935"/>
            <a:ext cx="6187440" cy="1258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558800" algn="l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r>
              <a:rPr lang="en-US" sz="2200">
                <a:solidFill>
                  <a:srgbClr val="385D8A"/>
                </a:solidFill>
                <a:cs typeface="+mn-ea"/>
                <a:sym typeface="+mn-lt"/>
              </a:rPr>
              <a:t>sep=””</a:t>
            </a:r>
            <a:r>
              <a:rPr lang="zh-CN" altLang="en-US" sz="2200">
                <a:solidFill>
                  <a:srgbClr val="385D8A"/>
                </a:solidFill>
                <a:cs typeface="+mn-ea"/>
                <a:sym typeface="+mn-lt"/>
              </a:rPr>
              <a:t>：设置多个输出结果的</a:t>
            </a:r>
            <a:r>
              <a:rPr lang="zh-CN" altLang="en-US" sz="2200">
                <a:solidFill>
                  <a:srgbClr val="FF0000"/>
                </a:solidFill>
                <a:cs typeface="+mn-ea"/>
                <a:sym typeface="+mn-lt"/>
              </a:rPr>
              <a:t>间隔</a:t>
            </a:r>
            <a:r>
              <a:rPr lang="zh-CN" altLang="en-US" sz="2200">
                <a:solidFill>
                  <a:srgbClr val="385D8A"/>
                </a:solidFill>
                <a:cs typeface="+mn-ea"/>
                <a:sym typeface="+mn-lt"/>
              </a:rPr>
              <a:t>符号</a:t>
            </a:r>
            <a:endParaRPr lang="zh-CN" altLang="en-US" sz="2200">
              <a:solidFill>
                <a:srgbClr val="385D8A"/>
              </a:solidFill>
              <a:cs typeface="+mn-ea"/>
              <a:sym typeface="+mn-lt"/>
            </a:endParaRPr>
          </a:p>
          <a:p>
            <a:pPr indent="558800" algn="l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r>
              <a:rPr lang="en-US" altLang="zh-CN" sz="2200">
                <a:solidFill>
                  <a:srgbClr val="385D8A"/>
                </a:solidFill>
                <a:cs typeface="+mn-ea"/>
                <a:sym typeface="+mn-lt"/>
              </a:rPr>
              <a:t>end=””</a:t>
            </a:r>
            <a:r>
              <a:rPr lang="zh-CN" altLang="en-US" sz="2200">
                <a:solidFill>
                  <a:srgbClr val="385D8A"/>
                </a:solidFill>
                <a:cs typeface="+mn-ea"/>
                <a:sym typeface="+mn-lt"/>
              </a:rPr>
              <a:t>：设置多个输出结果的</a:t>
            </a:r>
            <a:r>
              <a:rPr lang="zh-CN" altLang="en-US" sz="2200">
                <a:solidFill>
                  <a:srgbClr val="FF0000"/>
                </a:solidFill>
                <a:cs typeface="+mn-ea"/>
                <a:sym typeface="+mn-lt"/>
              </a:rPr>
              <a:t>结束</a:t>
            </a:r>
            <a:r>
              <a:rPr lang="zh-CN" altLang="en-US" sz="2200">
                <a:solidFill>
                  <a:srgbClr val="385D8A"/>
                </a:solidFill>
                <a:cs typeface="+mn-ea"/>
                <a:sym typeface="+mn-lt"/>
              </a:rPr>
              <a:t>符号</a:t>
            </a:r>
            <a:endParaRPr sz="2200">
              <a:solidFill>
                <a:srgbClr val="385D8A"/>
              </a:solidFill>
              <a:cs typeface="+mn-ea"/>
              <a:sym typeface="+mn-lt"/>
            </a:endParaRPr>
          </a:p>
          <a:p>
            <a:pPr indent="5588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endParaRPr sz="2200">
              <a:solidFill>
                <a:srgbClr val="385D8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632692" y="693167"/>
            <a:ext cx="18688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01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编程环境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 userDrawn="1">
              <p:custDataLst>
                <p:tags r:id="rId7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839470" y="1484630"/>
            <a:ext cx="9728200" cy="7543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7112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r>
              <a:rPr lang="zh-CN" sz="2800">
                <a:solidFill>
                  <a:srgbClr val="385D8A"/>
                </a:solidFill>
                <a:cs typeface="+mn-ea"/>
                <a:sym typeface="+mn-lt"/>
              </a:rPr>
              <a:t>你能在书上找到输入函数吗？</a:t>
            </a:r>
            <a:endParaRPr sz="2200">
              <a:solidFill>
                <a:srgbClr val="385D8A"/>
              </a:solidFill>
              <a:cs typeface="+mn-ea"/>
              <a:sym typeface="+mn-lt"/>
            </a:endParaRPr>
          </a:p>
          <a:p>
            <a:pPr indent="5588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endParaRPr sz="2200">
              <a:solidFill>
                <a:srgbClr val="385D8A"/>
              </a:solidFill>
              <a:cs typeface="+mn-ea"/>
              <a:sym typeface="+mn-lt"/>
            </a:endParaRPr>
          </a:p>
          <a:p>
            <a:pPr indent="5588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endParaRPr sz="2200">
              <a:solidFill>
                <a:srgbClr val="385D8A"/>
              </a:solidFill>
              <a:cs typeface="+mn-ea"/>
              <a:sym typeface="+mn-lt"/>
            </a:endParaRPr>
          </a:p>
          <a:p>
            <a:pPr indent="5588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endParaRPr sz="2200">
              <a:solidFill>
                <a:srgbClr val="385D8A"/>
              </a:solidFill>
              <a:cs typeface="+mn-ea"/>
              <a:sym typeface="+mn-lt"/>
            </a:endParaRPr>
          </a:p>
          <a:p>
            <a:pPr indent="5588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endParaRPr sz="2200">
              <a:solidFill>
                <a:srgbClr val="385D8A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5951855" y="3140710"/>
            <a:ext cx="4860290" cy="1258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8128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r>
              <a:rPr lang="en-US" sz="3200">
                <a:solidFill>
                  <a:srgbClr val="FF0000"/>
                </a:solidFill>
                <a:cs typeface="+mn-ea"/>
                <a:sym typeface="+mn-lt"/>
              </a:rPr>
              <a:t>input</a:t>
            </a:r>
            <a:r>
              <a:rPr lang="zh-CN" altLang="en-US" sz="3200">
                <a:solidFill>
                  <a:srgbClr val="FF0000"/>
                </a:solidFill>
                <a:cs typeface="+mn-ea"/>
                <a:sym typeface="+mn-lt"/>
              </a:rPr>
              <a:t>（）：输入函数</a:t>
            </a:r>
            <a:endParaRPr lang="zh-CN" altLang="en-US" sz="3200">
              <a:solidFill>
                <a:srgbClr val="FF0000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35280" y="2666365"/>
            <a:ext cx="5190490" cy="240601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2711450" y="4869180"/>
            <a:ext cx="8288655" cy="1232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7112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r>
              <a:rPr lang="en-US" sz="2800">
                <a:solidFill>
                  <a:srgbClr val="FF0000"/>
                </a:solidFill>
                <a:cs typeface="+mn-ea"/>
                <a:sym typeface="+mn-lt"/>
              </a:rPr>
              <a:t>int</a:t>
            </a:r>
            <a:r>
              <a:rPr lang="zh-CN" altLang="en-US" sz="2800">
                <a:solidFill>
                  <a:srgbClr val="FF0000"/>
                </a:solidFill>
                <a:cs typeface="+mn-ea"/>
                <a:sym typeface="+mn-lt"/>
              </a:rPr>
              <a:t>（）：整数类型</a:t>
            </a:r>
            <a:r>
              <a:rPr lang="zh-CN" altLang="en-US" sz="2800">
                <a:solidFill>
                  <a:srgbClr val="385D8A"/>
                </a:solidFill>
                <a:cs typeface="+mn-ea"/>
                <a:sym typeface="+mn-lt"/>
              </a:rPr>
              <a:t>，除了整数，计算机中还有哪些数据类型呢</a:t>
            </a:r>
            <a:r>
              <a:rPr lang="en-US" altLang="zh-CN" sz="2800">
                <a:solidFill>
                  <a:srgbClr val="385D8A"/>
                </a:solidFill>
                <a:cs typeface="+mn-ea"/>
                <a:sym typeface="+mn-lt"/>
              </a:rPr>
              <a:t>?</a:t>
            </a:r>
            <a:r>
              <a:rPr lang="zh-CN" altLang="en-US" sz="2800">
                <a:solidFill>
                  <a:srgbClr val="385D8A"/>
                </a:solidFill>
                <a:cs typeface="+mn-ea"/>
                <a:sym typeface="+mn-lt"/>
              </a:rPr>
              <a:t>我们一起来看一下吧</a:t>
            </a:r>
            <a:endParaRPr lang="zh-CN" altLang="en-US" sz="2800">
              <a:solidFill>
                <a:srgbClr val="385D8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  <p:cond evt="onBegin" delay="0">
                          <p:tn val="11"/>
                        </p:cond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  <p:cond evt="onBegin" delay="0">
                          <p:tn val="16"/>
                        </p:cond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pic>
        <p:nvPicPr>
          <p:cNvPr id="126" name="图片 1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47328" y="675456"/>
            <a:ext cx="6408712" cy="6858000"/>
          </a:xfrm>
          <a:prstGeom prst="rect">
            <a:avLst/>
          </a:prstGeom>
        </p:spPr>
      </p:pic>
      <p:pic>
        <p:nvPicPr>
          <p:cNvPr id="127" name="图片 12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0" y="675456"/>
            <a:ext cx="6048672" cy="6858000"/>
          </a:xfrm>
          <a:prstGeom prst="rect">
            <a:avLst/>
          </a:prstGeom>
        </p:spPr>
      </p:pic>
      <p:sp>
        <p:nvSpPr>
          <p:cNvPr id="120" name="文本框 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43672" y="1822450"/>
            <a:ext cx="2287806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9900">
                <a:solidFill>
                  <a:srgbClr val="385D8A"/>
                </a:solidFill>
                <a:latin typeface="Agency FB" panose="020b0503020202020204" pitchFamily="34" charset="0"/>
                <a:cs typeface="+mn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>
                <a:sym typeface="+mn-lt"/>
              </a:rPr>
              <a:t>02</a:t>
            </a:r>
            <a:endParaRPr lang="zh-CN" altLang="en-US">
              <a:sym typeface="+mn-lt"/>
            </a:endParaRPr>
          </a:p>
        </p:txBody>
      </p:sp>
      <p:sp>
        <p:nvSpPr>
          <p:cNvPr id="122" name="等腰三角形 3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452563" y="4003377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85D8A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" name="文本框 3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429181" y="2864149"/>
            <a:ext cx="2077813" cy="523220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PART TWO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>
            <p:custDataLst>
              <p:tags r:id="rId11"/>
            </p:custDataLst>
          </p:nvPr>
        </p:nvGrpSpPr>
        <p:grpSpPr>
          <a:xfrm>
            <a:off x="7002463" y="260648"/>
            <a:ext cx="3008312" cy="2603500"/>
            <a:chOff x="7002463" y="-9525"/>
            <a:chExt cx="3008312" cy="2603500"/>
          </a:xfrm>
        </p:grpSpPr>
        <p:sp>
          <p:nvSpPr>
            <p:cNvPr id="121" name="等腰三角形 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rot="10800000">
              <a:off x="7002463" y="0"/>
              <a:ext cx="3008312" cy="2593975"/>
            </a:xfrm>
            <a:prstGeom prst="triangle">
              <a:avLst>
                <a:gd name="adj" fmla="val 50000"/>
              </a:avLst>
            </a:prstGeom>
            <a:solidFill>
              <a:srgbClr val="385D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4" name="直角三角形 1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10800000" flipH="1">
              <a:off x="8499475" y="-9525"/>
              <a:ext cx="1511300" cy="2603500"/>
            </a:xfrm>
            <a:prstGeom prst="rtTriangle">
              <a:avLst/>
            </a:prstGeom>
            <a:solidFill>
              <a:srgbClr val="30302F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5" name="文本框 3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931466" y="3644771"/>
            <a:ext cx="38404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600" b="1">
                <a:solidFill>
                  <a:srgbClr val="385D8A"/>
                </a:solidFill>
                <a:cs typeface="+mn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>
                <a:sym typeface="+mn-lt"/>
              </a:rPr>
              <a:t>数据类型与表达式</a:t>
            </a:r>
            <a:endParaRPr lang="zh-CN" altLang="zh-CN">
              <a:sym typeface="+mn-lt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2" grpId="0"/>
      <p:bldP spid="123" grpId="0"/>
      <p:bldP spid="1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1346648" y="692696"/>
            <a:ext cx="30880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02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数据类型与表达式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>
            <p:custDataLst>
              <p:tags r:id="rId5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41" name="矩形 40"/>
            <p:cNvSpPr/>
            <p:nvPr userDrawn="1">
              <p:custDataLst>
                <p:tags r:id="rId6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 userDrawn="1">
              <p:custDataLst>
                <p:tags r:id="rId7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" name="直接连接符 1"/>
          <p:cNvCxnSpPr/>
          <p:nvPr>
            <p:custDataLst>
              <p:tags r:id="rId8"/>
            </p:custDataLst>
          </p:nvPr>
        </p:nvCxnSpPr>
        <p:spPr>
          <a:xfrm flipV="1">
            <a:off x="4026364" y="1999315"/>
            <a:ext cx="4167554" cy="13189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3604368" y="1847646"/>
            <a:ext cx="334111" cy="264158"/>
            <a:chOff x="2121873" y="1511588"/>
            <a:chExt cx="445481" cy="469613"/>
          </a:xfrm>
        </p:grpSpPr>
        <p:sp>
          <p:nvSpPr>
            <p:cNvPr id="3" name="矩形 2"/>
            <p:cNvSpPr/>
            <p:nvPr>
              <p:custDataLst>
                <p:tags r:id="rId10"/>
              </p:custDataLst>
            </p:nvPr>
          </p:nvSpPr>
          <p:spPr>
            <a:xfrm>
              <a:off x="2121873" y="1511588"/>
              <a:ext cx="363415" cy="363415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11"/>
              </p:custDataLst>
            </p:nvPr>
          </p:nvSpPr>
          <p:spPr>
            <a:xfrm>
              <a:off x="2321171" y="1735018"/>
              <a:ext cx="246183" cy="246183"/>
            </a:xfrm>
            <a:prstGeom prst="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4026365" y="1493444"/>
            <a:ext cx="41675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385D8A"/>
                </a:solidFill>
                <a:latin typeface="黑体" panose="02010609060101010101" charset="-122"/>
                <a:ea typeface="黑体" panose="02010609060101010101" charset="-122"/>
              </a:rPr>
              <a:t>Python</a:t>
            </a:r>
            <a:r>
              <a:rPr lang="zh-CN" altLang="en-US" sz="2800" b="1">
                <a:solidFill>
                  <a:srgbClr val="385D8A"/>
                </a:solidFill>
                <a:latin typeface="黑体" panose="02010609060101010101" charset="-122"/>
                <a:ea typeface="黑体" panose="02010609060101010101" charset="-122"/>
              </a:rPr>
              <a:t>常用数据类型</a:t>
            </a:r>
            <a:endParaRPr lang="zh-CN" altLang="en-US" sz="2800" b="1">
              <a:solidFill>
                <a:srgbClr val="385D8A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3"/>
            </p:custDataLst>
          </p:nvPr>
        </p:nvGraphicFramePr>
        <p:xfrm>
          <a:off x="2046407" y="2436655"/>
          <a:ext cx="8421434" cy="21785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8110"/>
                <a:gridCol w="1416700"/>
                <a:gridCol w="5616624"/>
              </a:tblGrid>
              <a:tr h="487045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/>
                        <a:t>数据类型</a:t>
                      </a:r>
                      <a:endParaRPr lang="zh-CN" altLang="en-US" sz="18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/>
                        <a:t>类型标识符</a:t>
                      </a:r>
                      <a:endParaRPr lang="zh-CN" altLang="en-US" sz="18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/>
                        <a:t>类型说明及示例</a:t>
                      </a:r>
                      <a:endParaRPr lang="zh-CN" altLang="en-US" sz="1800"/>
                    </a:p>
                  </a:txBody>
                  <a:tcPr marL="68580" marR="68580" marT="25718" marB="25718"/>
                </a:tc>
              </a:tr>
              <a:tr h="33909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zh-CN" altLang="en-US" sz="1800"/>
                        <a:t>整型</a:t>
                      </a:r>
                      <a:endParaRPr lang="zh-CN" altLang="en-US" sz="18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endParaRPr lang="zh-CN" altLang="en-US" sz="18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endParaRPr lang="zh-CN" altLang="en-US" sz="1800"/>
                    </a:p>
                  </a:txBody>
                  <a:tcPr marL="68580" marR="68580" marT="25718" marB="25718"/>
                </a:tc>
              </a:tr>
              <a:tr h="337185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zh-CN" altLang="en-US" sz="1800"/>
                        <a:t>实型</a:t>
                      </a:r>
                      <a:endParaRPr lang="zh-CN" altLang="en-US" sz="18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endParaRPr lang="zh-CN" altLang="en-US" sz="18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endParaRPr lang="zh-CN" altLang="en-US" sz="1800"/>
                    </a:p>
                  </a:txBody>
                  <a:tcPr marL="68580" marR="68580" marT="25718" marB="25718"/>
                </a:tc>
              </a:tr>
              <a:tr h="338614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zh-CN" altLang="en-US" sz="1800"/>
                        <a:t>字符串型</a:t>
                      </a:r>
                      <a:endParaRPr lang="zh-CN" altLang="en-US" sz="18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endParaRPr lang="zh-CN" altLang="en-US" sz="18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/>
                    </a:p>
                  </a:txBody>
                  <a:tcPr marL="68580" marR="68580" marT="25718" marB="25718"/>
                </a:tc>
              </a:tr>
              <a:tr h="338138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zh-CN" altLang="en-US" sz="1800"/>
                        <a:t>布尔型</a:t>
                      </a:r>
                      <a:endParaRPr lang="zh-CN" altLang="en-US" sz="18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endParaRPr lang="zh-CN" altLang="en-US" sz="18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endParaRPr lang="zh-CN" altLang="en-US" sz="1800"/>
                    </a:p>
                  </a:txBody>
                  <a:tcPr marL="68580" marR="68580" marT="25718" marB="25718"/>
                </a:tc>
              </a:tr>
              <a:tr h="338455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zh-CN" altLang="en-US" sz="1800"/>
                        <a:t>列表</a:t>
                      </a:r>
                      <a:endParaRPr lang="zh-CN" altLang="en-US" sz="18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endParaRPr lang="zh-CN" altLang="en-US" sz="18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endParaRPr lang="zh-CN" altLang="en-US" sz="1800"/>
                    </a:p>
                  </a:txBody>
                  <a:tcPr marL="68580" marR="68580" marT="25718" marB="25718"/>
                </a:tc>
              </a:tr>
            </a:tbl>
          </a:graphicData>
        </a:graphic>
      </p:graphicFrame>
      <p:sp>
        <p:nvSpPr>
          <p:cNvPr id="12" name="文本框 11"/>
          <p:cNvSpPr txBox="1"/>
          <p:nvPr>
            <p:custDataLst>
              <p:tags r:id="rId14"/>
            </p:custDataLst>
          </p:nvPr>
        </p:nvSpPr>
        <p:spPr>
          <a:xfrm>
            <a:off x="3510359" y="2919715"/>
            <a:ext cx="1072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endParaRPr lang="en-US" altLang="zh-CN" err="1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3590985" y="3611563"/>
            <a:ext cx="894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6"/>
            </p:custDataLst>
          </p:nvPr>
        </p:nvSpPr>
        <p:spPr>
          <a:xfrm>
            <a:off x="3564984" y="3977799"/>
            <a:ext cx="1072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bool</a:t>
            </a:r>
            <a:endParaRPr lang="en-US" altLang="zh-CN" err="1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17"/>
            </p:custDataLst>
          </p:nvPr>
        </p:nvSpPr>
        <p:spPr>
          <a:xfrm>
            <a:off x="3640750" y="4299268"/>
            <a:ext cx="1072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list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18"/>
            </p:custDataLst>
          </p:nvPr>
        </p:nvSpPr>
        <p:spPr>
          <a:xfrm>
            <a:off x="5415309" y="4297159"/>
            <a:ext cx="3866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数据序列，如</a:t>
            </a:r>
            <a:r>
              <a:rPr lang="en-US" altLang="zh-CN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[1, 1, 2, 3, 5, 8, 13, 21]</a:t>
            </a:r>
            <a:endParaRPr lang="en-US" altLang="zh-CN">
              <a:solidFill>
                <a:srgbClr val="385D8A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9"/>
            </p:custDataLst>
          </p:nvPr>
        </p:nvSpPr>
        <p:spPr>
          <a:xfrm>
            <a:off x="5315573" y="2929007"/>
            <a:ext cx="2932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整数，可任意大</a:t>
            </a:r>
            <a:r>
              <a:rPr lang="en-US" altLang="zh-CN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2,  -99</a:t>
            </a:r>
            <a:endParaRPr lang="en-US" altLang="zh-CN">
              <a:solidFill>
                <a:srgbClr val="385D8A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0"/>
            </p:custDataLst>
          </p:nvPr>
        </p:nvSpPr>
        <p:spPr>
          <a:xfrm>
            <a:off x="5201457" y="3577079"/>
            <a:ext cx="3429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'Hello, world'</a:t>
            </a:r>
            <a:r>
              <a:rPr lang="zh-CN" altLang="en-US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中国</a:t>
            </a:r>
            <a:r>
              <a:rPr lang="en-US" altLang="zh-CN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'520'</a:t>
            </a:r>
            <a:endParaRPr lang="en-US" altLang="zh-CN">
              <a:solidFill>
                <a:srgbClr val="385D8A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21"/>
            </p:custDataLst>
          </p:nvPr>
        </p:nvSpPr>
        <p:spPr>
          <a:xfrm>
            <a:off x="4710703" y="3937119"/>
            <a:ext cx="5871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逻辑判断，</a:t>
            </a:r>
            <a:r>
              <a:rPr lang="en-US" altLang="zh-CN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mtClean="0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mtClean="0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，可以进行</a:t>
            </a:r>
            <a:r>
              <a:rPr lang="en-US" altLang="zh-CN" err="1" smtClean="0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not,and,no</a:t>
            </a:r>
            <a:r>
              <a:rPr lang="zh-CN" altLang="en-US" smtClean="0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等逻辑运算</a:t>
            </a:r>
            <a:r>
              <a:rPr lang="en-US" altLang="zh-CN" smtClean="0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mtClean="0">
              <a:solidFill>
                <a:srgbClr val="385D8A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4"/>
          <p:cNvSpPr txBox="1"/>
          <p:nvPr>
            <p:custDataLst>
              <p:tags r:id="rId22"/>
            </p:custDataLst>
          </p:nvPr>
        </p:nvSpPr>
        <p:spPr>
          <a:xfrm>
            <a:off x="3486567" y="3217039"/>
            <a:ext cx="1160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float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4"/>
          <p:cNvSpPr txBox="1"/>
          <p:nvPr>
            <p:custDataLst>
              <p:tags r:id="rId23"/>
            </p:custDataLst>
          </p:nvPr>
        </p:nvSpPr>
        <p:spPr>
          <a:xfrm>
            <a:off x="5430783" y="3279755"/>
            <a:ext cx="3747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数学中的实数，如</a:t>
            </a:r>
            <a:r>
              <a:rPr lang="en-US" altLang="zh-CN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3.14</a:t>
            </a:r>
            <a:r>
              <a:rPr lang="zh-CN" altLang="en-US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rgbClr val="385D8A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2.318E+6</a:t>
            </a:r>
            <a:endParaRPr lang="en-US" altLang="zh-CN">
              <a:solidFill>
                <a:srgbClr val="385D8A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  <p:cond evt="onBegin" delay="0">
                          <p:tn val="15"/>
                        </p:cond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  <p:cond evt="onBegin" delay="0">
                          <p:tn val="19"/>
                        </p:cond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  <p:cond evt="onBegin" delay="0">
                          <p:tn val="23"/>
                        </p:cond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  <p:cond evt="onBegin" delay="0">
                          <p:tn val="31"/>
                        </p:cond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  <p:cond evt="onBegin" delay="0">
                          <p:tn val="35"/>
                        </p:cond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  <p:cond evt="onBegin" delay="0">
                          <p:tn val="39"/>
                        </p:cond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  <p:cond evt="onBegin" delay="0">
                          <p:tn val="43"/>
                        </p:cond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  <p:cond evt="onBegin" delay="0">
                          <p:tn val="47"/>
                        </p:cond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  <p:cond evt="onBegin" delay="0">
                          <p:tn val="51"/>
                        </p:cond>
                      </p:stCondLst>
                      <p:childTnLst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8" grpId="0"/>
      <p:bldP spid="21" grpId="0"/>
      <p:bldP spid="24" grpId="0"/>
      <p:bldP spid="25" grpId="0"/>
      <p:bldP spid="5" grpId="0"/>
      <p:bldP spid="23" grpId="0"/>
      <p:bldP spid="26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1346648" y="692696"/>
            <a:ext cx="30880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02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数据类型与表达式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>
            <p:custDataLst>
              <p:tags r:id="rId5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41" name="矩形 40"/>
            <p:cNvSpPr/>
            <p:nvPr userDrawn="1">
              <p:custDataLst>
                <p:tags r:id="rId6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 userDrawn="1">
              <p:custDataLst>
                <p:tags r:id="rId7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8"/>
            </p:custDataLst>
          </p:nvPr>
        </p:nvGrpSpPr>
        <p:grpSpPr>
          <a:xfrm>
            <a:off x="3389099" y="1979407"/>
            <a:ext cx="334111" cy="264158"/>
            <a:chOff x="2121873" y="1511588"/>
            <a:chExt cx="445481" cy="469613"/>
          </a:xfrm>
        </p:grpSpPr>
        <p:sp>
          <p:nvSpPr>
            <p:cNvPr id="11" name="矩形 10"/>
            <p:cNvSpPr/>
            <p:nvPr>
              <p:custDataLst>
                <p:tags r:id="rId9"/>
              </p:custDataLst>
            </p:nvPr>
          </p:nvSpPr>
          <p:spPr>
            <a:xfrm>
              <a:off x="2121873" y="1511588"/>
              <a:ext cx="363415" cy="363415"/>
            </a:xfrm>
            <a:prstGeom prst="rect">
              <a:avLst/>
            </a:prstGeom>
            <a:solidFill>
              <a:srgbClr val="0143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0"/>
              </p:custDataLst>
            </p:nvPr>
          </p:nvSpPr>
          <p:spPr>
            <a:xfrm>
              <a:off x="2321171" y="1735018"/>
              <a:ext cx="246183" cy="246183"/>
            </a:xfrm>
            <a:prstGeom prst="rect">
              <a:avLst/>
            </a:prstGeom>
            <a:solidFill>
              <a:srgbClr val="016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3811100" y="1708709"/>
            <a:ext cx="4167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385D8A"/>
                </a:solidFill>
                <a:latin typeface="黑体" panose="02010609060101010101" charset="-122"/>
                <a:ea typeface="黑体" panose="02010609060101010101" charset="-122"/>
              </a:rPr>
              <a:t>试一试：确定数据类型</a:t>
            </a:r>
            <a:endParaRPr lang="zh-CN" altLang="en-US" sz="3000">
              <a:solidFill>
                <a:srgbClr val="385D8A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12"/>
            </p:custDataLst>
          </p:nvPr>
        </p:nvCxnSpPr>
        <p:spPr>
          <a:xfrm flipV="1">
            <a:off x="3828488" y="2251526"/>
            <a:ext cx="4167554" cy="13189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8"/>
          <p:cNvGraphicFramePr>
            <a:graphicFrameLocks noGrp="1"/>
          </p:cNvGraphicFramePr>
          <p:nvPr>
            <p:custDataLst>
              <p:tags r:id="rId13"/>
            </p:custDataLst>
          </p:nvPr>
        </p:nvGraphicFramePr>
        <p:xfrm>
          <a:off x="2123440" y="2682718"/>
          <a:ext cx="7825740" cy="228076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19070"/>
                <a:gridCol w="2533248"/>
                <a:gridCol w="2573422"/>
              </a:tblGrid>
              <a:tr h="44196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/>
                        <a:t>现实事物或现象</a:t>
                      </a:r>
                      <a:endParaRPr lang="zh-CN" altLang="en-US" sz="16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/>
                        <a:t>列举的数据</a:t>
                      </a:r>
                      <a:endParaRPr lang="zh-CN" altLang="en-US" sz="16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/>
                        <a:t>数据类型</a:t>
                      </a:r>
                      <a:endParaRPr lang="zh-CN" altLang="en-US" sz="1600"/>
                    </a:p>
                  </a:txBody>
                  <a:tcPr marL="68580" marR="68580" marT="25718" marB="25718"/>
                </a:tc>
              </a:tr>
              <a:tr h="314801">
                <a:tc>
                  <a:txBody>
                    <a:bodyPr vert="horz" wrap="square"/>
                    <a:lstStyle/>
                    <a:p>
                      <a:pPr algn="ctr"/>
                      <a:endParaRPr lang="zh-CN" altLang="en-US" sz="14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1400" smtClean="0"/>
                        <a:t>  </a:t>
                      </a:r>
                      <a:endParaRPr lang="en-US" altLang="zh-CN" sz="14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endParaRPr lang="zh-CN" altLang="en-US" sz="1400"/>
                    </a:p>
                  </a:txBody>
                  <a:tcPr marL="68580" marR="68580" marT="25718" marB="25718"/>
                </a:tc>
              </a:tr>
              <a:tr h="315754">
                <a:tc>
                  <a:txBody>
                    <a:bodyPr vert="horz" wrap="square"/>
                    <a:lstStyle/>
                    <a:p>
                      <a:pPr algn="ctr"/>
                      <a:endParaRPr lang="zh-CN" altLang="en-US" sz="14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endParaRPr lang="zh-CN" altLang="en-US" sz="14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endParaRPr lang="zh-CN" altLang="en-US" sz="1400"/>
                    </a:p>
                  </a:txBody>
                  <a:tcPr marL="68580" marR="68580" marT="25718" marB="25718"/>
                </a:tc>
              </a:tr>
              <a:tr h="315754">
                <a:tc>
                  <a:txBody>
                    <a:bodyPr vert="horz" wrap="square"/>
                    <a:lstStyle/>
                    <a:p>
                      <a:pPr algn="ctr"/>
                      <a:endParaRPr lang="zh-CN" altLang="en-US" sz="14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endParaRPr lang="zh-CN" altLang="en-US" sz="14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endParaRPr lang="zh-CN" altLang="en-US" sz="1400"/>
                    </a:p>
                  </a:txBody>
                  <a:tcPr marL="68580" marR="68580" marT="25718" marB="25718"/>
                </a:tc>
              </a:tr>
              <a:tr h="562928"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endParaRPr lang="zh-CN" altLang="en-US" sz="1400"/>
                    </a:p>
                  </a:txBody>
                  <a:tcPr marL="68580" marR="68580" marT="25718" marB="25718"/>
                </a:tc>
              </a:tr>
              <a:tr h="329565">
                <a:tc>
                  <a:txBody>
                    <a:bodyPr vert="horz" wrap="square"/>
                    <a:lstStyle/>
                    <a:p>
                      <a:pPr algn="ctr"/>
                      <a:endParaRPr lang="zh-CN" altLang="en-US" sz="14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endParaRPr lang="zh-CN" altLang="en-US" sz="14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endParaRPr lang="zh-CN" altLang="en-US" sz="1400"/>
                    </a:p>
                  </a:txBody>
                  <a:tcPr marL="68580" marR="68580" marT="25718" marB="25718"/>
                </a:tc>
              </a:tr>
            </a:tbl>
          </a:graphicData>
        </a:graphic>
      </p:graphicFrame>
      <p:sp>
        <p:nvSpPr>
          <p:cNvPr id="35" name="文本框 34"/>
          <p:cNvSpPr txBox="1"/>
          <p:nvPr>
            <p:custDataLst>
              <p:tags r:id="rId14"/>
            </p:custDataLst>
          </p:nvPr>
        </p:nvSpPr>
        <p:spPr>
          <a:xfrm>
            <a:off x="7966278" y="3432825"/>
            <a:ext cx="1569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实型</a:t>
            </a:r>
            <a:r>
              <a:rPr lang="en-US" altLang="zh-CN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float</a:t>
            </a: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15"/>
            </p:custDataLst>
          </p:nvPr>
        </p:nvSpPr>
        <p:spPr>
          <a:xfrm>
            <a:off x="7951829" y="3722598"/>
            <a:ext cx="1515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字符串型</a:t>
            </a:r>
            <a:r>
              <a:rPr lang="en-US" altLang="zh-CN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str</a:t>
            </a: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6"/>
            </p:custDataLst>
          </p:nvPr>
        </p:nvSpPr>
        <p:spPr>
          <a:xfrm>
            <a:off x="7951822" y="4166552"/>
            <a:ext cx="1569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列表型</a:t>
            </a:r>
            <a:r>
              <a:rPr lang="en-US" altLang="zh-CN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list</a:t>
            </a: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17"/>
            </p:custDataLst>
          </p:nvPr>
        </p:nvSpPr>
        <p:spPr>
          <a:xfrm>
            <a:off x="7966278" y="4584938"/>
            <a:ext cx="1569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布尔型</a:t>
            </a:r>
            <a:r>
              <a:rPr lang="en-US" altLang="zh-CN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bool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18"/>
            </p:custDataLst>
          </p:nvPr>
        </p:nvGrpSpPr>
        <p:grpSpPr>
          <a:xfrm>
            <a:off x="2795418" y="3377485"/>
            <a:ext cx="3932279" cy="378726"/>
            <a:chOff x="813356" y="3597403"/>
            <a:chExt cx="5243039" cy="673275"/>
          </a:xfrm>
        </p:grpSpPr>
        <p:sp>
          <p:nvSpPr>
            <p:cNvPr id="43" name="文本框 42"/>
            <p:cNvSpPr txBox="1"/>
            <p:nvPr>
              <p:custDataLst>
                <p:tags r:id="rId19"/>
              </p:custDataLst>
            </p:nvPr>
          </p:nvSpPr>
          <p:spPr>
            <a:xfrm>
              <a:off x="813356" y="3614103"/>
              <a:ext cx="1883779" cy="6565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体重</a:t>
              </a:r>
              <a:endParaRPr lang="zh-CN" altLang="en-US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>
              <p:custDataLst>
                <p:tags r:id="rId20"/>
              </p:custDataLst>
            </p:nvPr>
          </p:nvSpPr>
          <p:spPr>
            <a:xfrm>
              <a:off x="3963435" y="3597403"/>
              <a:ext cx="2092960" cy="6565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52.6</a:t>
              </a:r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/>
          <p:cNvGrpSpPr/>
          <p:nvPr>
            <p:custDataLst>
              <p:tags r:id="rId21"/>
            </p:custDataLst>
          </p:nvPr>
        </p:nvGrpSpPr>
        <p:grpSpPr>
          <a:xfrm>
            <a:off x="2656510" y="3689072"/>
            <a:ext cx="3899504" cy="374164"/>
            <a:chOff x="628160" y="4055604"/>
            <a:chExt cx="5199339" cy="665180"/>
          </a:xfrm>
        </p:grpSpPr>
        <p:sp>
          <p:nvSpPr>
            <p:cNvPr id="46" name="文本框 45"/>
            <p:cNvSpPr txBox="1"/>
            <p:nvPr>
              <p:custDataLst>
                <p:tags r:id="rId22"/>
              </p:custDataLst>
            </p:nvPr>
          </p:nvSpPr>
          <p:spPr>
            <a:xfrm>
              <a:off x="628160" y="4064194"/>
              <a:ext cx="2254169" cy="656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名字</a:t>
              </a:r>
              <a:endParaRPr lang="zh-CN" altLang="en-US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文本框 46"/>
            <p:cNvSpPr txBox="1"/>
            <p:nvPr>
              <p:custDataLst>
                <p:tags r:id="rId23"/>
              </p:custDataLst>
            </p:nvPr>
          </p:nvSpPr>
          <p:spPr>
            <a:xfrm>
              <a:off x="3943720" y="4055604"/>
              <a:ext cx="1883779" cy="656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"Sophia"</a:t>
              </a:r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/>
          <p:cNvGrpSpPr/>
          <p:nvPr>
            <p:custDataLst>
              <p:tags r:id="rId24"/>
            </p:custDataLst>
          </p:nvPr>
        </p:nvGrpSpPr>
        <p:grpSpPr>
          <a:xfrm>
            <a:off x="2088707" y="4054416"/>
            <a:ext cx="5254901" cy="646331"/>
            <a:chOff x="-128956" y="4513805"/>
            <a:chExt cx="7006535" cy="1149033"/>
          </a:xfrm>
        </p:grpSpPr>
        <p:sp>
          <p:nvSpPr>
            <p:cNvPr id="49" name="文本框 48"/>
            <p:cNvSpPr txBox="1"/>
            <p:nvPr>
              <p:custDataLst>
                <p:tags r:id="rId25"/>
              </p:custDataLst>
            </p:nvPr>
          </p:nvSpPr>
          <p:spPr>
            <a:xfrm>
              <a:off x="-128956" y="4513805"/>
              <a:ext cx="3161453" cy="11490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defRPr/>
              </a:pPr>
              <a:r>
                <a:rPr lang="zh-CN" altLang="en-US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列出信号灯的三种颜色名称</a:t>
              </a:r>
              <a:endParaRPr lang="zh-CN" altLang="en-US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0" name="文本框 49"/>
            <p:cNvSpPr txBox="1"/>
            <p:nvPr>
              <p:custDataLst>
                <p:tags r:id="rId26"/>
              </p:custDataLst>
            </p:nvPr>
          </p:nvSpPr>
          <p:spPr>
            <a:xfrm>
              <a:off x="3560112" y="4661476"/>
              <a:ext cx="3317467" cy="656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defRPr/>
              </a:pPr>
              <a:r>
                <a:rPr lang="en-US" altLang="zh-CN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['red', 'yellow',  'green']</a:t>
              </a:r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/>
          <p:cNvGrpSpPr/>
          <p:nvPr>
            <p:custDataLst>
              <p:tags r:id="rId27"/>
            </p:custDataLst>
          </p:nvPr>
        </p:nvGrpSpPr>
        <p:grpSpPr>
          <a:xfrm>
            <a:off x="2656522" y="4568801"/>
            <a:ext cx="4490245" cy="376165"/>
            <a:chOff x="628160" y="5332655"/>
            <a:chExt cx="5986994" cy="668752"/>
          </a:xfrm>
        </p:grpSpPr>
        <p:sp>
          <p:nvSpPr>
            <p:cNvPr id="52" name="文本框 51"/>
            <p:cNvSpPr txBox="1"/>
            <p:nvPr>
              <p:custDataLst>
                <p:tags r:id="rId28"/>
              </p:custDataLst>
            </p:nvPr>
          </p:nvSpPr>
          <p:spPr>
            <a:xfrm>
              <a:off x="628160" y="5332655"/>
              <a:ext cx="2323618" cy="6566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按钮是否可用</a:t>
              </a:r>
              <a:endParaRPr lang="zh-CN" altLang="en-US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3" name="文本框 52"/>
            <p:cNvSpPr txBox="1"/>
            <p:nvPr>
              <p:custDataLst>
                <p:tags r:id="rId29"/>
              </p:custDataLst>
            </p:nvPr>
          </p:nvSpPr>
          <p:spPr>
            <a:xfrm>
              <a:off x="3730100" y="5344803"/>
              <a:ext cx="2885054" cy="6566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True, False</a:t>
              </a:r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文本框 16"/>
          <p:cNvSpPr txBox="1"/>
          <p:nvPr>
            <p:custDataLst>
              <p:tags r:id="rId30"/>
            </p:custDataLst>
          </p:nvPr>
        </p:nvSpPr>
        <p:spPr>
          <a:xfrm>
            <a:off x="7807807" y="3063718"/>
            <a:ext cx="16722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整型</a:t>
            </a:r>
            <a:r>
              <a:rPr lang="en-US" altLang="zh-CN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int</a:t>
            </a: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2" name="组合 21"/>
          <p:cNvGrpSpPr/>
          <p:nvPr>
            <p:custDataLst>
              <p:tags r:id="rId31"/>
            </p:custDataLst>
          </p:nvPr>
        </p:nvGrpSpPr>
        <p:grpSpPr>
          <a:xfrm>
            <a:off x="2466340" y="3048085"/>
            <a:ext cx="4162012" cy="391258"/>
            <a:chOff x="373753" y="3113460"/>
            <a:chExt cx="5549347" cy="695576"/>
          </a:xfrm>
        </p:grpSpPr>
        <p:sp>
          <p:nvSpPr>
            <p:cNvPr id="27" name="文本框 26"/>
            <p:cNvSpPr txBox="1"/>
            <p:nvPr>
              <p:custDataLst>
                <p:tags r:id="rId32"/>
              </p:custDataLst>
            </p:nvPr>
          </p:nvSpPr>
          <p:spPr>
            <a:xfrm>
              <a:off x="373753" y="3152440"/>
              <a:ext cx="2762986" cy="6565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倒计时的数字</a:t>
              </a:r>
              <a:endParaRPr lang="zh-CN" altLang="en-US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" name="文本框 27"/>
            <p:cNvSpPr txBox="1"/>
            <p:nvPr>
              <p:custDataLst>
                <p:tags r:id="rId33"/>
              </p:custDataLst>
            </p:nvPr>
          </p:nvSpPr>
          <p:spPr>
            <a:xfrm>
              <a:off x="4039322" y="3113460"/>
              <a:ext cx="1883778" cy="6565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</a:t>
              </a:r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  <p:cond evt="onBegin" delay="0">
                          <p:tn val="15"/>
                        </p:cond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0"/>
                        </p:cond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  <p:cond evt="onBegin" delay="0">
                          <p:tn val="28"/>
                        </p:cond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  <p:cond evt="onBegin" delay="0">
                          <p:tn val="36"/>
                        </p:cond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  <p:cond evt="onBegin" delay="0">
                          <p:tn val="44"/>
                        </p:cond>
                      </p:stCondLst>
                      <p:childTnLst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  <p:cond evt="onBegin" delay="0">
                          <p:tn val="52"/>
                        </p:cond>
                      </p:stCondLst>
                      <p:childTnLst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  <p:bldP spid="36" grpId="0"/>
      <p:bldP spid="37" grpId="0"/>
      <p:bldP spid="38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1346648" y="692696"/>
            <a:ext cx="30880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02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数据类型与表达式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>
            <p:custDataLst>
              <p:tags r:id="rId5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41" name="矩形 40"/>
            <p:cNvSpPr/>
            <p:nvPr userDrawn="1">
              <p:custDataLst>
                <p:tags r:id="rId6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 userDrawn="1">
              <p:custDataLst>
                <p:tags r:id="rId7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" name="直接连接符 1"/>
          <p:cNvCxnSpPr/>
          <p:nvPr>
            <p:custDataLst>
              <p:tags r:id="rId8"/>
            </p:custDataLst>
          </p:nvPr>
        </p:nvCxnSpPr>
        <p:spPr>
          <a:xfrm flipV="1">
            <a:off x="4313384" y="1694353"/>
            <a:ext cx="4167554" cy="13189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3891382" y="1548877"/>
            <a:ext cx="334111" cy="264158"/>
            <a:chOff x="2121873" y="1511588"/>
            <a:chExt cx="445481" cy="469613"/>
          </a:xfrm>
        </p:grpSpPr>
        <p:sp>
          <p:nvSpPr>
            <p:cNvPr id="3" name="矩形 2"/>
            <p:cNvSpPr/>
            <p:nvPr>
              <p:custDataLst>
                <p:tags r:id="rId10"/>
              </p:custDataLst>
            </p:nvPr>
          </p:nvSpPr>
          <p:spPr>
            <a:xfrm>
              <a:off x="2121873" y="1511588"/>
              <a:ext cx="363415" cy="363415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path path="circle">
                <a:fillToRect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11"/>
              </p:custDataLst>
            </p:nvPr>
          </p:nvSpPr>
          <p:spPr>
            <a:xfrm>
              <a:off x="2321171" y="1735018"/>
              <a:ext cx="246183" cy="246183"/>
            </a:xfrm>
            <a:prstGeom prst="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path path="circle">
                <a:fillToRect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4309068" y="1104810"/>
            <a:ext cx="41675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>
                <a:solidFill>
                  <a:srgbClr val="385D8A"/>
                </a:solidFill>
                <a:latin typeface="黑体" panose="02010609060101010101" charset="-122"/>
                <a:ea typeface="黑体" panose="02010609060101010101" charset="-122"/>
              </a:rPr>
              <a:t>算术运算符</a:t>
            </a:r>
            <a:endParaRPr lang="zh-CN" altLang="en-US" sz="3500">
              <a:solidFill>
                <a:srgbClr val="385D8A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5" name="表格 8"/>
          <p:cNvGraphicFramePr>
            <a:graphicFrameLocks noGrp="1"/>
          </p:cNvGraphicFramePr>
          <p:nvPr>
            <p:custDataLst>
              <p:tags r:id="rId13"/>
            </p:custDataLst>
          </p:nvPr>
        </p:nvGraphicFramePr>
        <p:xfrm>
          <a:off x="1529080" y="1884680"/>
          <a:ext cx="9089390" cy="3749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8685"/>
                <a:gridCol w="1120140"/>
                <a:gridCol w="2268220"/>
                <a:gridCol w="3857625"/>
                <a:gridCol w="934720"/>
              </a:tblGrid>
              <a:tr h="41275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zh-CN" altLang="en-US" sz="1800"/>
                        <a:t>运算符</a:t>
                      </a:r>
                      <a:endParaRPr lang="zh-CN" altLang="en-US" sz="18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zh-CN" altLang="en-US" sz="1800"/>
                        <a:t>表达式</a:t>
                      </a:r>
                      <a:endParaRPr lang="zh-CN" altLang="en-US" sz="18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zh-CN" altLang="en-US" sz="1800" smtClean="0"/>
                        <a:t>描述</a:t>
                      </a:r>
                      <a:endParaRPr lang="zh-CN" altLang="en-US" sz="18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zh-CN" altLang="en-US" sz="1800"/>
                        <a:t>示例</a:t>
                      </a:r>
                      <a:endParaRPr lang="zh-CN" altLang="en-US" sz="18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优先级</a:t>
                      </a:r>
                      <a:endParaRPr lang="zh-CN" altLang="en-US" sz="1800"/>
                    </a:p>
                  </a:txBody>
                  <a:tcPr marL="68580" marR="68580" marT="25718" marB="25718"/>
                </a:tc>
              </a:tr>
              <a:tr h="478155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1800"/>
                        <a:t>**</a:t>
                      </a:r>
                      <a:endParaRPr lang="en-US" altLang="zh-CN" sz="18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1800"/>
                        <a:t>x ** y</a:t>
                      </a:r>
                      <a:endParaRPr lang="en-US" altLang="zh-CN" sz="18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smtClean="0"/>
                        <a:t>求</a:t>
                      </a:r>
                      <a:r>
                        <a:rPr lang="en-US" altLang="zh-CN" sz="1800" smtClean="0"/>
                        <a:t>x</a:t>
                      </a:r>
                      <a:r>
                        <a:rPr lang="zh-CN" altLang="en-US" sz="1800" smtClean="0"/>
                        <a:t>的</a:t>
                      </a:r>
                      <a:r>
                        <a:rPr lang="en-US" altLang="zh-CN" sz="1800" smtClean="0"/>
                        <a:t>y</a:t>
                      </a:r>
                      <a:r>
                        <a:rPr lang="zh-CN" altLang="en-US" sz="1800" smtClean="0"/>
                        <a:t>次幂</a:t>
                      </a:r>
                      <a:endParaRPr lang="zh-CN" altLang="en-US" sz="18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smtClean="0"/>
                        <a:t>5 </a:t>
                      </a:r>
                      <a:r>
                        <a:rPr lang="en-US" altLang="zh-CN" sz="1800"/>
                        <a:t>** </a:t>
                      </a:r>
                      <a:r>
                        <a:rPr lang="en-US" altLang="zh-CN" sz="1800" smtClean="0"/>
                        <a:t>2</a:t>
                      </a:r>
                      <a:r>
                        <a:rPr lang="zh-CN" altLang="en-US" sz="1800" smtClean="0"/>
                        <a:t>结果是</a:t>
                      </a:r>
                      <a:r>
                        <a:rPr lang="en-US" altLang="zh-CN" sz="1800" smtClean="0"/>
                        <a:t>25</a:t>
                      </a:r>
                      <a:endParaRPr lang="en-US" altLang="zh-CN" sz="18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 marL="68580" marR="68580" marT="25718" marB="25718"/>
                </a:tc>
              </a:tr>
              <a:tr h="41275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1800" smtClean="0"/>
                        <a:t>*</a:t>
                      </a:r>
                      <a:endParaRPr lang="en-US" altLang="zh-CN" sz="18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1800"/>
                        <a:t>x </a:t>
                      </a:r>
                      <a:r>
                        <a:rPr lang="en-US" altLang="zh-CN" sz="1800" smtClean="0"/>
                        <a:t>*y</a:t>
                      </a:r>
                      <a:endParaRPr lang="en-US" altLang="zh-CN" sz="18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smtClean="0"/>
                        <a:t>将</a:t>
                      </a:r>
                      <a:r>
                        <a:rPr lang="en-US" altLang="zh-CN" sz="1800" kern="1200" smtClean="0"/>
                        <a:t>x</a:t>
                      </a:r>
                      <a:r>
                        <a:rPr lang="zh-CN" altLang="en-US" sz="1800" kern="1200" smtClean="0"/>
                        <a:t>与</a:t>
                      </a:r>
                      <a:r>
                        <a:rPr lang="en-US" altLang="zh-CN" sz="1800" kern="1200" smtClean="0"/>
                        <a:t>y</a:t>
                      </a:r>
                      <a:r>
                        <a:rPr lang="zh-CN" altLang="en-US" sz="1800" kern="1200" smtClean="0"/>
                        <a:t>相乘</a:t>
                      </a:r>
                      <a:endParaRPr lang="zh-CN" altLang="en-US" sz="1800" kern="12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/>
                        <a:t>5 </a:t>
                      </a:r>
                      <a:r>
                        <a:rPr lang="en-US" altLang="zh-CN" sz="1800" kern="1200" smtClean="0"/>
                        <a:t>* 2</a:t>
                      </a:r>
                      <a:r>
                        <a:rPr lang="zh-CN" altLang="en-US" sz="1800" kern="1200" smtClean="0"/>
                        <a:t>结果是</a:t>
                      </a:r>
                      <a:r>
                        <a:rPr lang="en-US" altLang="zh-CN" sz="1800" kern="1200" smtClean="0"/>
                        <a:t>10</a:t>
                      </a:r>
                      <a:endParaRPr lang="en-US" altLang="zh-CN" sz="1800" kern="12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/>
                        <a:t>2</a:t>
                      </a:r>
                      <a:endParaRPr lang="en-US" altLang="zh-CN" sz="1800" kern="1200"/>
                    </a:p>
                  </a:txBody>
                  <a:tcPr marL="68580" marR="68580" marT="25718" marB="25718"/>
                </a:tc>
              </a:tr>
              <a:tr h="600710">
                <a:tc>
                  <a:txBody>
                    <a:bodyPr vert="horz" wrap="square"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smtClean="0"/>
                        <a:t>/</a:t>
                      </a:r>
                      <a:endParaRPr lang="en-US" altLang="zh-CN" sz="1800" kern="12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/>
                        <a:t>x </a:t>
                      </a:r>
                      <a:r>
                        <a:rPr lang="en-US" altLang="zh-CN" sz="1800" kern="1200" smtClean="0"/>
                        <a:t>/ </a:t>
                      </a:r>
                      <a:r>
                        <a:rPr lang="en-US" altLang="zh-CN" sz="1800" kern="1200"/>
                        <a:t>y</a:t>
                      </a:r>
                      <a:endParaRPr lang="en-US" altLang="zh-CN" sz="1800" kern="12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smtClean="0"/>
                        <a:t>用</a:t>
                      </a:r>
                      <a:r>
                        <a:rPr lang="en-US" altLang="zh-CN" sz="1800" smtClean="0"/>
                        <a:t>x</a:t>
                      </a:r>
                      <a:r>
                        <a:rPr lang="zh-CN" altLang="en-US" sz="1800" smtClean="0"/>
                        <a:t>除以</a:t>
                      </a:r>
                      <a:r>
                        <a:rPr lang="en-US" altLang="zh-CN" sz="1800" smtClean="0"/>
                        <a:t>y</a:t>
                      </a:r>
                      <a:r>
                        <a:rPr lang="zh-CN" altLang="en-US" sz="1800" smtClean="0"/>
                        <a:t>，产生实数值</a:t>
                      </a:r>
                      <a:endParaRPr lang="zh-CN" altLang="en-US" sz="18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/>
                        <a:t>5 </a:t>
                      </a:r>
                      <a:r>
                        <a:rPr lang="en-US" altLang="zh-CN" sz="1800" smtClean="0"/>
                        <a:t>/</a:t>
                      </a:r>
                      <a:r>
                        <a:rPr lang="en-US" altLang="zh-CN" sz="1800" baseline="0" smtClean="0"/>
                        <a:t> </a:t>
                      </a:r>
                      <a:r>
                        <a:rPr lang="en-US" altLang="zh-CN" sz="1800" smtClean="0"/>
                        <a:t>2</a:t>
                      </a:r>
                      <a:r>
                        <a:rPr lang="zh-CN" altLang="en-US" sz="1800" smtClean="0"/>
                        <a:t>结果算式</a:t>
                      </a:r>
                      <a:r>
                        <a:rPr lang="en-US" altLang="zh-CN" sz="1800" smtClean="0"/>
                        <a:t>2.5</a:t>
                      </a:r>
                      <a:endParaRPr lang="en-US" altLang="zh-CN" sz="18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/>
                        <a:t>2</a:t>
                      </a:r>
                      <a:endParaRPr lang="en-US" altLang="zh-CN" sz="1800"/>
                    </a:p>
                  </a:txBody>
                  <a:tcPr marL="68580" marR="68580" marT="25718" marB="25718"/>
                </a:tc>
              </a:tr>
              <a:tr h="600710">
                <a:tc>
                  <a:txBody>
                    <a:bodyPr vert="horz" wrap="square"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smtClean="0"/>
                        <a:t>//</a:t>
                      </a:r>
                      <a:endParaRPr lang="en-US" altLang="zh-CN" sz="1800" kern="12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/>
                        <a:t>x </a:t>
                      </a:r>
                      <a:r>
                        <a:rPr lang="en-US" altLang="zh-CN" sz="1800" kern="1200" smtClean="0"/>
                        <a:t>// </a:t>
                      </a:r>
                      <a:r>
                        <a:rPr lang="en-US" altLang="zh-CN" sz="1800" kern="1200"/>
                        <a:t>y</a:t>
                      </a:r>
                      <a:endParaRPr lang="en-US" altLang="zh-CN" sz="1800" kern="12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smtClean="0"/>
                        <a:t>用</a:t>
                      </a:r>
                      <a:r>
                        <a:rPr lang="en-US" altLang="zh-CN" sz="1800" smtClean="0"/>
                        <a:t>x</a:t>
                      </a:r>
                      <a:r>
                        <a:rPr lang="zh-CN" altLang="en-US" sz="1800" smtClean="0"/>
                        <a:t>除以</a:t>
                      </a:r>
                      <a:r>
                        <a:rPr lang="en-US" altLang="zh-CN" sz="1800" smtClean="0"/>
                        <a:t>y</a:t>
                      </a:r>
                      <a:r>
                        <a:rPr lang="zh-CN" altLang="en-US" sz="1800" smtClean="0"/>
                        <a:t>，取整数部分</a:t>
                      </a:r>
                      <a:endParaRPr lang="zh-CN" altLang="en-US" sz="18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/>
                        <a:t>5 </a:t>
                      </a:r>
                      <a:r>
                        <a:rPr lang="en-US" altLang="zh-CN" sz="1800" kern="1200" smtClean="0"/>
                        <a:t>// </a:t>
                      </a:r>
                      <a:r>
                        <a:rPr lang="en-US" altLang="zh-CN" sz="1800" kern="1200"/>
                        <a:t>2</a:t>
                      </a:r>
                      <a:r>
                        <a:rPr lang="zh-CN" altLang="en-US" sz="1800" kern="1200" smtClean="0"/>
                        <a:t>结果是</a:t>
                      </a:r>
                      <a:r>
                        <a:rPr lang="en-US" altLang="zh-CN" sz="1800" kern="1200" smtClean="0"/>
                        <a:t>2</a:t>
                      </a:r>
                      <a:endParaRPr lang="en-US" altLang="zh-CN" sz="1800" kern="12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/>
                        <a:t>2</a:t>
                      </a:r>
                      <a:endParaRPr lang="en-US" altLang="zh-CN" sz="1800" kern="1200"/>
                    </a:p>
                  </a:txBody>
                  <a:tcPr marL="68580" marR="68580" marT="25718" marB="25718"/>
                </a:tc>
              </a:tr>
              <a:tr h="383540">
                <a:tc>
                  <a:txBody>
                    <a:bodyPr vert="horz" wrap="square"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/>
                        <a:t>%</a:t>
                      </a:r>
                      <a:endParaRPr lang="en-US" altLang="zh-CN" sz="1800" kern="12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/>
                        <a:t>x </a:t>
                      </a:r>
                      <a:r>
                        <a:rPr lang="en-US" altLang="zh-CN" sz="1800" kern="1200" smtClean="0"/>
                        <a:t>% </a:t>
                      </a:r>
                      <a:r>
                        <a:rPr lang="en-US" altLang="zh-CN" sz="1800" kern="1200"/>
                        <a:t>y</a:t>
                      </a:r>
                      <a:endParaRPr lang="en-US" altLang="zh-CN" sz="1800" kern="12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smtClean="0"/>
                        <a:t>用</a:t>
                      </a:r>
                      <a:r>
                        <a:rPr lang="en-US" altLang="zh-CN" sz="1800" smtClean="0"/>
                        <a:t>x</a:t>
                      </a:r>
                      <a:r>
                        <a:rPr lang="zh-CN" altLang="en-US" sz="1800" smtClean="0"/>
                        <a:t>除以</a:t>
                      </a:r>
                      <a:r>
                        <a:rPr lang="en-US" altLang="zh-CN" sz="1800" smtClean="0"/>
                        <a:t>y</a:t>
                      </a:r>
                      <a:r>
                        <a:rPr lang="zh-CN" altLang="en-US" sz="1800" smtClean="0"/>
                        <a:t>，取余数</a:t>
                      </a:r>
                      <a:endParaRPr lang="zh-CN" altLang="en-US" sz="1800" kern="12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smtClean="0"/>
                        <a:t>5%2</a:t>
                      </a:r>
                      <a:r>
                        <a:rPr lang="zh-CN" altLang="en-US" sz="1800" kern="1200" smtClean="0"/>
                        <a:t>结果是</a:t>
                      </a:r>
                      <a:r>
                        <a:rPr lang="en-US" altLang="zh-CN" sz="1800" kern="1200" smtClean="0"/>
                        <a:t>1</a:t>
                      </a:r>
                      <a:endParaRPr lang="en-US" altLang="zh-CN" sz="1800" kern="12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/>
                        <a:t>2</a:t>
                      </a:r>
                      <a:endParaRPr lang="en-US" altLang="zh-CN" sz="1800" kern="1200"/>
                    </a:p>
                  </a:txBody>
                  <a:tcPr marL="68580" marR="68580" marT="25718" marB="25718"/>
                </a:tc>
              </a:tr>
              <a:tr h="413385">
                <a:tc>
                  <a:txBody>
                    <a:bodyPr vert="horz" wrap="square"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smtClean="0"/>
                        <a:t>+</a:t>
                      </a:r>
                      <a:endParaRPr lang="en-US" altLang="zh-CN" sz="1800" kern="12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/>
                        <a:t>x </a:t>
                      </a:r>
                      <a:r>
                        <a:rPr lang="en-US" altLang="zh-CN" sz="1800" kern="1200" smtClean="0"/>
                        <a:t>+ </a:t>
                      </a:r>
                      <a:r>
                        <a:rPr lang="en-US" altLang="zh-CN" sz="1800" kern="1200"/>
                        <a:t>y</a:t>
                      </a:r>
                      <a:endParaRPr lang="en-US" altLang="zh-CN" sz="1800" kern="12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smtClean="0"/>
                        <a:t>将</a:t>
                      </a:r>
                      <a:r>
                        <a:rPr lang="en-US" altLang="zh-CN" sz="1800" kern="1200" smtClean="0"/>
                        <a:t>x</a:t>
                      </a:r>
                      <a:r>
                        <a:rPr lang="zh-CN" altLang="en-US" sz="1800" kern="1200" smtClean="0"/>
                        <a:t>与</a:t>
                      </a:r>
                      <a:r>
                        <a:rPr lang="en-US" altLang="zh-CN" sz="1800" kern="1200" smtClean="0"/>
                        <a:t>y</a:t>
                      </a:r>
                      <a:r>
                        <a:rPr lang="zh-CN" altLang="en-US" sz="1800" kern="1200" smtClean="0"/>
                        <a:t>相加</a:t>
                      </a:r>
                      <a:endParaRPr lang="zh-CN" altLang="en-US" sz="1800" kern="12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smtClean="0"/>
                        <a:t>5 + </a:t>
                      </a:r>
                      <a:r>
                        <a:rPr lang="en-US" altLang="zh-CN" sz="1800" kern="1200"/>
                        <a:t>2</a:t>
                      </a:r>
                      <a:r>
                        <a:rPr lang="zh-CN" altLang="en-US" sz="1800" kern="1200" smtClean="0"/>
                        <a:t>结果</a:t>
                      </a:r>
                      <a:r>
                        <a:rPr lang="en-US" altLang="zh-CN" sz="1800" kern="1200" smtClean="0"/>
                        <a:t>7</a:t>
                      </a:r>
                      <a:endParaRPr lang="en-US" altLang="zh-CN" sz="1800" kern="12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/>
                        <a:t>3</a:t>
                      </a:r>
                      <a:endParaRPr lang="en-US" altLang="zh-CN" sz="1800" kern="1200"/>
                    </a:p>
                  </a:txBody>
                  <a:tcPr marL="68580" marR="68580" marT="25718" marB="25718"/>
                </a:tc>
              </a:tr>
              <a:tr h="447040"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smtClean="0"/>
                        <a:t>-</a:t>
                      </a:r>
                      <a:endParaRPr lang="en-US" altLang="zh-CN" sz="1800" kern="12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baseline="0" smtClean="0"/>
                        <a:t>x -</a:t>
                      </a:r>
                      <a:r>
                        <a:rPr lang="en-US" altLang="zh-CN" sz="1800" kern="1200" smtClean="0"/>
                        <a:t> </a:t>
                      </a:r>
                      <a:r>
                        <a:rPr lang="en-US" altLang="zh-CN" sz="1800" kern="1200"/>
                        <a:t>y</a:t>
                      </a:r>
                      <a:endParaRPr lang="en-US" altLang="zh-CN" sz="1800" kern="12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smtClean="0"/>
                        <a:t>将</a:t>
                      </a:r>
                      <a:r>
                        <a:rPr lang="en-US" altLang="zh-CN" sz="1800" kern="1200" smtClean="0"/>
                        <a:t>x</a:t>
                      </a:r>
                      <a:r>
                        <a:rPr lang="zh-CN" altLang="en-US" sz="1800" kern="1200" smtClean="0"/>
                        <a:t>减去</a:t>
                      </a:r>
                      <a:r>
                        <a:rPr lang="en-US" altLang="zh-CN" sz="1800" kern="1200" smtClean="0"/>
                        <a:t>y</a:t>
                      </a:r>
                      <a:endParaRPr lang="en-US" altLang="zh-CN" sz="1800" kern="12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smtClean="0"/>
                        <a:t>5 2 2</a:t>
                      </a:r>
                      <a:r>
                        <a:rPr lang="zh-CN" altLang="en-US" sz="1800" kern="1200" smtClean="0"/>
                        <a:t>结果</a:t>
                      </a:r>
                      <a:r>
                        <a:rPr lang="en-US" altLang="zh-CN" sz="1800" kern="1200" smtClean="0"/>
                        <a:t>3</a:t>
                      </a:r>
                      <a:endParaRPr lang="en-US" altLang="zh-CN" sz="1800" kern="12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/>
                        <a:t>3</a:t>
                      </a:r>
                      <a:endParaRPr lang="en-US" altLang="zh-CN" sz="1800" kern="1200"/>
                    </a:p>
                  </a:txBody>
                  <a:tcPr marL="68580" marR="68580" marT="25718" marB="25718"/>
                </a:tc>
              </a:tr>
            </a:tbl>
          </a:graphicData>
        </a:graphic>
      </p:graphicFrame>
      <p:sp>
        <p:nvSpPr>
          <p:cNvPr id="9" name="TextBox 2"/>
          <p:cNvSpPr txBox="1"/>
          <p:nvPr>
            <p:custDataLst>
              <p:tags r:id="rId14"/>
            </p:custDataLst>
          </p:nvPr>
        </p:nvSpPr>
        <p:spPr>
          <a:xfrm>
            <a:off x="2835275" y="5734050"/>
            <a:ext cx="5688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385D8A"/>
                </a:solidFill>
              </a:rPr>
              <a:t>123-123//100*100=</a:t>
            </a:r>
            <a:r>
              <a:rPr lang="zh-CN" altLang="en-US" sz="2000" b="1" smtClean="0">
                <a:solidFill>
                  <a:srgbClr val="385D8A"/>
                </a:solidFill>
              </a:rPr>
              <a:t>？</a:t>
            </a:r>
            <a:endParaRPr lang="zh-CN" altLang="en-US" sz="2000" b="1" smtClean="0">
              <a:solidFill>
                <a:srgbClr val="385D8A"/>
              </a:solidFill>
            </a:endParaRPr>
          </a:p>
        </p:txBody>
      </p:sp>
      <p:sp>
        <p:nvSpPr>
          <p:cNvPr id="12" name="TextBox 4"/>
          <p:cNvSpPr txBox="1"/>
          <p:nvPr>
            <p:custDataLst>
              <p:tags r:id="rId15"/>
            </p:custDataLst>
          </p:nvPr>
        </p:nvSpPr>
        <p:spPr>
          <a:xfrm>
            <a:off x="6724144" y="573377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23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" name="TextBox 8"/>
          <p:cNvSpPr txBox="1"/>
          <p:nvPr>
            <p:custDataLst>
              <p:tags r:id="rId16"/>
            </p:custDataLst>
          </p:nvPr>
        </p:nvSpPr>
        <p:spPr>
          <a:xfrm>
            <a:off x="3202305" y="6237605"/>
            <a:ext cx="2369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385D8A"/>
                </a:solidFill>
              </a:rPr>
              <a:t>5</a:t>
            </a:r>
            <a:r>
              <a:rPr lang="en-US" altLang="zh-CN" sz="2000" b="1" smtClean="0">
                <a:solidFill>
                  <a:srgbClr val="385D8A"/>
                </a:solidFill>
              </a:rPr>
              <a:t>-2*2**3%3+2=</a:t>
            </a:r>
            <a:r>
              <a:rPr lang="zh-CN" altLang="en-US" sz="2000" b="1" smtClean="0">
                <a:solidFill>
                  <a:srgbClr val="385D8A"/>
                </a:solidFill>
              </a:rPr>
              <a:t>？</a:t>
            </a:r>
            <a:endParaRPr lang="zh-CN" altLang="en-US" sz="2000" b="1" smtClean="0">
              <a:solidFill>
                <a:srgbClr val="385D8A"/>
              </a:solidFill>
            </a:endParaRPr>
          </a:p>
        </p:txBody>
      </p:sp>
      <p:sp>
        <p:nvSpPr>
          <p:cNvPr id="18" name="TextBox 10"/>
          <p:cNvSpPr txBox="1"/>
          <p:nvPr>
            <p:custDataLst>
              <p:tags r:id="rId17"/>
            </p:custDataLst>
          </p:nvPr>
        </p:nvSpPr>
        <p:spPr>
          <a:xfrm>
            <a:off x="6724144" y="61658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6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1346648" y="692696"/>
            <a:ext cx="30880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02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数据类型与表达式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>
            <p:custDataLst>
              <p:tags r:id="rId5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41" name="矩形 40"/>
            <p:cNvSpPr/>
            <p:nvPr userDrawn="1">
              <p:custDataLst>
                <p:tags r:id="rId6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 userDrawn="1">
              <p:custDataLst>
                <p:tags r:id="rId7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" name="直接连接符 1"/>
          <p:cNvCxnSpPr/>
          <p:nvPr>
            <p:custDataLst>
              <p:tags r:id="rId8"/>
            </p:custDataLst>
          </p:nvPr>
        </p:nvCxnSpPr>
        <p:spPr>
          <a:xfrm flipV="1">
            <a:off x="4313384" y="1694353"/>
            <a:ext cx="4167554" cy="13189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3891382" y="1548877"/>
            <a:ext cx="334111" cy="264158"/>
            <a:chOff x="2121873" y="1511588"/>
            <a:chExt cx="445481" cy="469613"/>
          </a:xfrm>
        </p:grpSpPr>
        <p:sp>
          <p:nvSpPr>
            <p:cNvPr id="3" name="矩形 2"/>
            <p:cNvSpPr/>
            <p:nvPr>
              <p:custDataLst>
                <p:tags r:id="rId10"/>
              </p:custDataLst>
            </p:nvPr>
          </p:nvSpPr>
          <p:spPr>
            <a:xfrm>
              <a:off x="2121873" y="1511588"/>
              <a:ext cx="363415" cy="363415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path path="circle">
                <a:fillToRect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11"/>
              </p:custDataLst>
            </p:nvPr>
          </p:nvSpPr>
          <p:spPr>
            <a:xfrm>
              <a:off x="2321171" y="1735018"/>
              <a:ext cx="246183" cy="246183"/>
            </a:xfrm>
            <a:prstGeom prst="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path path="circle">
                <a:fillToRect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4309068" y="1104810"/>
            <a:ext cx="41675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>
                <a:solidFill>
                  <a:srgbClr val="385D8A"/>
                </a:solidFill>
                <a:latin typeface="黑体" panose="02010609060101010101" charset="-122"/>
                <a:ea typeface="黑体" panose="02010609060101010101" charset="-122"/>
              </a:rPr>
              <a:t>算术运算符</a:t>
            </a:r>
            <a:endParaRPr lang="zh-CN" altLang="en-US" sz="3500">
              <a:solidFill>
                <a:srgbClr val="385D8A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13"/>
            </p:custDataLst>
          </p:nvPr>
        </p:nvSpPr>
        <p:spPr>
          <a:xfrm>
            <a:off x="616585" y="2017395"/>
            <a:ext cx="11050905" cy="1118235"/>
          </a:xfrm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85D8A"/>
                </a:solidFill>
                <a:effectLst/>
                <a:uLnTx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（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85D8A"/>
                </a:solidFill>
                <a:effectLst/>
                <a:uLnTx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1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85D8A"/>
                </a:solidFill>
                <a:effectLst/>
                <a:uLnTx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）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85D8A"/>
                </a:solidFill>
                <a:effectLst/>
                <a:uLnTx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+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85D8A"/>
                </a:solidFill>
                <a:effectLst/>
                <a:uLnTx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运算符：除了用于算术加法以外，还可以用于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列表、元组、字符串的连接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，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85D8A"/>
                </a:solidFill>
                <a:effectLst/>
                <a:uLnTx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但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不支持不同类型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85D8A"/>
                </a:solidFill>
                <a:effectLst/>
                <a:uLnTx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的对象之间相加或连接。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布尔型的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True =1 False = 0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  <p:pic>
        <p:nvPicPr>
          <p:cNvPr id="15363" name="Picture 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162175" y="3360420"/>
            <a:ext cx="5892165" cy="231965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/>
    </mc:Choice>
    <mc:Fallback>
      <p:transition spd="slow"/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1346648" y="692696"/>
            <a:ext cx="30880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02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数据类型与表达式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>
            <p:custDataLst>
              <p:tags r:id="rId5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41" name="矩形 40"/>
            <p:cNvSpPr/>
            <p:nvPr userDrawn="1">
              <p:custDataLst>
                <p:tags r:id="rId6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 userDrawn="1">
              <p:custDataLst>
                <p:tags r:id="rId7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" name="直接连接符 1"/>
          <p:cNvCxnSpPr/>
          <p:nvPr>
            <p:custDataLst>
              <p:tags r:id="rId8"/>
            </p:custDataLst>
          </p:nvPr>
        </p:nvCxnSpPr>
        <p:spPr>
          <a:xfrm flipV="1">
            <a:off x="4313384" y="1694353"/>
            <a:ext cx="4167554" cy="13189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3891382" y="1548877"/>
            <a:ext cx="334111" cy="264158"/>
            <a:chOff x="2121873" y="1511588"/>
            <a:chExt cx="445481" cy="469613"/>
          </a:xfrm>
        </p:grpSpPr>
        <p:sp>
          <p:nvSpPr>
            <p:cNvPr id="3" name="矩形 2"/>
            <p:cNvSpPr/>
            <p:nvPr>
              <p:custDataLst>
                <p:tags r:id="rId10"/>
              </p:custDataLst>
            </p:nvPr>
          </p:nvSpPr>
          <p:spPr>
            <a:xfrm>
              <a:off x="2121873" y="1511588"/>
              <a:ext cx="363415" cy="363415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path path="circle">
                <a:fillToRect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11"/>
              </p:custDataLst>
            </p:nvPr>
          </p:nvSpPr>
          <p:spPr>
            <a:xfrm>
              <a:off x="2321171" y="1735018"/>
              <a:ext cx="246183" cy="246183"/>
            </a:xfrm>
            <a:prstGeom prst="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path path="circle">
                <a:fillToRect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4309068" y="1104810"/>
            <a:ext cx="41675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>
                <a:solidFill>
                  <a:srgbClr val="385D8A"/>
                </a:solidFill>
                <a:latin typeface="黑体" panose="02010609060101010101" charset="-122"/>
                <a:ea typeface="黑体" panose="02010609060101010101" charset="-122"/>
              </a:rPr>
              <a:t>算术运算符</a:t>
            </a:r>
            <a:endParaRPr lang="zh-CN" altLang="en-US" sz="3500">
              <a:solidFill>
                <a:srgbClr val="385D8A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  <p:custDataLst>
              <p:tags r:id="rId13"/>
            </p:custDataLst>
          </p:nvPr>
        </p:nvSpPr>
        <p:spPr>
          <a:xfrm>
            <a:off x="623570" y="2052955"/>
            <a:ext cx="11212830" cy="145859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85D8A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85D8A"/>
                </a:solidFill>
                <a:effectLst/>
                <a:uLnTx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2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85D8A"/>
                </a:solidFill>
                <a:effectLst/>
                <a:uLnTx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）* 运算符：除了表示算术乘法，还可用于列表、元组、字符串这几个序列类型与整数的乘法，表示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序列元素的重复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85D8A"/>
                </a:solidFill>
                <a:effectLst/>
                <a:uLnTx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，生成新的序列对象。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85D8A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85D8A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  <p:pic>
        <p:nvPicPr>
          <p:cNvPr id="17411" name="Picture 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215640" y="3717290"/>
            <a:ext cx="5233670" cy="2667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/>
    </mc:Choice>
    <mc:Fallback>
      <p:transition spd="slow"/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pic>
        <p:nvPicPr>
          <p:cNvPr id="65" name="图片 6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47328" y="675456"/>
            <a:ext cx="6408712" cy="685800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0" y="675456"/>
            <a:ext cx="6048672" cy="6858000"/>
          </a:xfrm>
          <a:prstGeom prst="rect">
            <a:avLst/>
          </a:prstGeom>
        </p:spPr>
      </p:pic>
      <p:sp>
        <p:nvSpPr>
          <p:cNvPr id="39" name="AutoShape 29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flipV="1">
            <a:off x="7752183" y="2780928"/>
            <a:ext cx="5328593" cy="1295000"/>
          </a:xfrm>
          <a:prstGeom prst="parallelogram">
            <a:avLst>
              <a:gd name="adj" fmla="val 55130"/>
            </a:avLst>
          </a:prstGeom>
          <a:solidFill>
            <a:srgbClr val="385D8A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AutoShape 29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flipV="1">
            <a:off x="-1176808" y="2780928"/>
            <a:ext cx="5728592" cy="1295000"/>
          </a:xfrm>
          <a:prstGeom prst="parallelogram">
            <a:avLst>
              <a:gd name="adj" fmla="val 55130"/>
            </a:avLst>
          </a:prstGeom>
          <a:solidFill>
            <a:srgbClr val="385D8A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WordArt 293"/>
          <p:cNvSpPr>
            <a:spLocks noChangeArrowheads="1" noChangeShapeType="1" noTextEdit="1"/>
          </p:cNvSpPr>
          <p:nvPr>
            <p:custDataLst>
              <p:tags r:id="rId10"/>
            </p:custDataLst>
          </p:nvPr>
        </p:nvSpPr>
        <p:spPr bwMode="auto">
          <a:xfrm>
            <a:off x="2113384" y="2996952"/>
            <a:ext cx="1143000" cy="5332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b="1" kern="10">
                <a:blipFill dpi="0" rotWithShape="1">
                  <a:blip r:embed="rId11"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cs typeface="+mn-ea"/>
                <a:sym typeface="+mn-lt"/>
              </a:rPr>
              <a:t>目录</a:t>
            </a:r>
            <a:endParaRPr lang="zh-CN" altLang="en-US" sz="3600" b="1" kern="10">
              <a:blipFill dpi="0" rotWithShape="1">
                <a:blip r:embed="rId11"/>
                <a:tile tx="0" ty="0" sx="100000" sy="100000" flip="none" algn="tl"/>
              </a:blipFill>
              <a:effectLst>
                <a:outerShdw dist="35921" dir="2700000" algn="ctr" rotWithShape="0">
                  <a:srgbClr val="000000">
                    <a:alpha val="8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2" name="WordArt 294"/>
          <p:cNvSpPr>
            <a:spLocks noChangeArrowheads="1" noChangeShapeType="1" noTextEdit="1"/>
          </p:cNvSpPr>
          <p:nvPr>
            <p:custDataLst>
              <p:tags r:id="rId12"/>
            </p:custDataLst>
          </p:nvPr>
        </p:nvSpPr>
        <p:spPr bwMode="auto">
          <a:xfrm>
            <a:off x="2124472" y="3665665"/>
            <a:ext cx="1143000" cy="1523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4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WordArt 20"/>
          <p:cNvSpPr>
            <a:spLocks noChangeArrowheads="1" noChangeShapeType="1" noTextEdit="1"/>
          </p:cNvSpPr>
          <p:nvPr>
            <p:custDataLst>
              <p:tags r:id="rId13"/>
            </p:custDataLst>
          </p:nvPr>
        </p:nvSpPr>
        <p:spPr bwMode="auto">
          <a:xfrm>
            <a:off x="4222363" y="2059077"/>
            <a:ext cx="2286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>
                <a:solidFill>
                  <a:srgbClr val="385D8A"/>
                </a:solidFill>
                <a:cs typeface="+mn-ea"/>
                <a:sym typeface="+mn-lt"/>
              </a:rPr>
              <a:t>1</a:t>
            </a:r>
            <a:endParaRPr lang="zh-CN" altLang="en-US" sz="3600" kern="10">
              <a:solidFill>
                <a:srgbClr val="385D8A"/>
              </a:solidFill>
              <a:cs typeface="+mn-ea"/>
              <a:sym typeface="+mn-lt"/>
            </a:endParaRPr>
          </a:p>
        </p:txBody>
      </p:sp>
      <p:sp>
        <p:nvSpPr>
          <p:cNvPr id="56" name="Rectangle 2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679563" y="2121529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编程环境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sp>
        <p:nvSpPr>
          <p:cNvPr id="57" name="WordArt 20"/>
          <p:cNvSpPr>
            <a:spLocks noChangeArrowheads="1" noChangeShapeType="1" noTextEdit="1"/>
          </p:cNvSpPr>
          <p:nvPr>
            <p:custDataLst>
              <p:tags r:id="rId15"/>
            </p:custDataLst>
          </p:nvPr>
        </p:nvSpPr>
        <p:spPr bwMode="auto">
          <a:xfrm>
            <a:off x="4527163" y="2851165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>
                <a:solidFill>
                  <a:srgbClr val="385D8A"/>
                </a:solidFill>
                <a:cs typeface="+mn-ea"/>
                <a:sym typeface="+mn-lt"/>
              </a:rPr>
              <a:t>2</a:t>
            </a:r>
            <a:endParaRPr lang="zh-CN" altLang="en-US" sz="3600" kern="10">
              <a:solidFill>
                <a:srgbClr val="385D8A"/>
              </a:solidFill>
              <a:cs typeface="+mn-ea"/>
              <a:sym typeface="+mn-lt"/>
            </a:endParaRPr>
          </a:p>
        </p:txBody>
      </p:sp>
      <p:sp>
        <p:nvSpPr>
          <p:cNvPr id="58" name="Rectangle 22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984363" y="2913617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数据类型与表达式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sp>
        <p:nvSpPr>
          <p:cNvPr id="59" name="WordArt 20"/>
          <p:cNvSpPr>
            <a:spLocks noChangeArrowheads="1" noChangeShapeType="1" noTextEdit="1"/>
          </p:cNvSpPr>
          <p:nvPr>
            <p:custDataLst>
              <p:tags r:id="rId17"/>
            </p:custDataLst>
          </p:nvPr>
        </p:nvSpPr>
        <p:spPr bwMode="auto">
          <a:xfrm>
            <a:off x="4908163" y="3715261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>
                <a:solidFill>
                  <a:srgbClr val="385D8A"/>
                </a:solidFill>
                <a:cs typeface="+mn-ea"/>
                <a:sym typeface="+mn-lt"/>
              </a:rPr>
              <a:t>3</a:t>
            </a:r>
            <a:endParaRPr lang="zh-CN" altLang="en-US" sz="3600" kern="10">
              <a:solidFill>
                <a:srgbClr val="385D8A"/>
              </a:solidFill>
              <a:cs typeface="+mn-ea"/>
              <a:sym typeface="+mn-lt"/>
            </a:endParaRPr>
          </a:p>
        </p:txBody>
      </p:sp>
      <p:sp>
        <p:nvSpPr>
          <p:cNvPr id="60" name="Rectangle 2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365363" y="3777711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变量和赋值语句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sp>
        <p:nvSpPr>
          <p:cNvPr id="2" name="WordArt 20"/>
          <p:cNvSpPr>
            <a:spLocks noChangeArrowheads="1" noChangeShapeType="1" noTextEdit="1"/>
          </p:cNvSpPr>
          <p:nvPr>
            <p:custDataLst>
              <p:tags r:id="rId19"/>
            </p:custDataLst>
          </p:nvPr>
        </p:nvSpPr>
        <p:spPr bwMode="auto">
          <a:xfrm>
            <a:off x="5250428" y="4488056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>
                <a:solidFill>
                  <a:srgbClr val="385D8A"/>
                </a:solidFill>
                <a:cs typeface="+mn-ea"/>
                <a:sym typeface="+mn-lt"/>
              </a:rPr>
              <a:t>4</a:t>
            </a:r>
            <a:endParaRPr lang="en-US" altLang="zh-CN" sz="3600" kern="10">
              <a:solidFill>
                <a:srgbClr val="385D8A"/>
              </a:solidFill>
              <a:cs typeface="+mn-ea"/>
              <a:sym typeface="+mn-lt"/>
            </a:endParaRPr>
          </a:p>
        </p:txBody>
      </p:sp>
      <p:sp>
        <p:nvSpPr>
          <p:cNvPr id="3" name="Rectangle 22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707380" y="4550410"/>
            <a:ext cx="3695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基本数据结构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55" grpId="0"/>
      <p:bldP spid="56" grpId="0"/>
      <p:bldP spid="57" grpId="0"/>
      <p:bldP spid="58" grpId="0"/>
      <p:bldP spid="59" grpId="0"/>
      <p:bldP spid="60" grpId="0"/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1346648" y="692696"/>
            <a:ext cx="30880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02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数据类型与表达式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>
            <p:custDataLst>
              <p:tags r:id="rId5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41" name="矩形 40"/>
            <p:cNvSpPr/>
            <p:nvPr userDrawn="1">
              <p:custDataLst>
                <p:tags r:id="rId6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 userDrawn="1">
              <p:custDataLst>
                <p:tags r:id="rId7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" name="直接连接符 1"/>
          <p:cNvCxnSpPr/>
          <p:nvPr>
            <p:custDataLst>
              <p:tags r:id="rId8"/>
            </p:custDataLst>
          </p:nvPr>
        </p:nvCxnSpPr>
        <p:spPr>
          <a:xfrm flipV="1">
            <a:off x="4313384" y="1694353"/>
            <a:ext cx="4167554" cy="13189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3891382" y="1548877"/>
            <a:ext cx="334111" cy="264158"/>
            <a:chOff x="2121873" y="1511588"/>
            <a:chExt cx="445481" cy="469613"/>
          </a:xfrm>
        </p:grpSpPr>
        <p:sp>
          <p:nvSpPr>
            <p:cNvPr id="3" name="矩形 2"/>
            <p:cNvSpPr/>
            <p:nvPr>
              <p:custDataLst>
                <p:tags r:id="rId10"/>
              </p:custDataLst>
            </p:nvPr>
          </p:nvSpPr>
          <p:spPr>
            <a:xfrm>
              <a:off x="2121873" y="1511588"/>
              <a:ext cx="363415" cy="363415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path path="circle">
                <a:fillToRect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11"/>
              </p:custDataLst>
            </p:nvPr>
          </p:nvSpPr>
          <p:spPr>
            <a:xfrm>
              <a:off x="2321171" y="1735018"/>
              <a:ext cx="246183" cy="246183"/>
            </a:xfrm>
            <a:prstGeom prst="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path path="circle">
                <a:fillToRect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4309068" y="1104810"/>
            <a:ext cx="4167554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>
                <a:solidFill>
                  <a:srgbClr val="385D8A"/>
                </a:solidFill>
                <a:latin typeface="黑体" panose="02010609060101010101" charset="-122"/>
                <a:ea typeface="黑体" panose="02010609060101010101" charset="-122"/>
              </a:rPr>
              <a:t>关系运算符</a:t>
            </a:r>
            <a:endParaRPr lang="zh-CN" altLang="en-US" sz="3500">
              <a:solidFill>
                <a:srgbClr val="385D8A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4" name="表格 8"/>
          <p:cNvGraphicFramePr>
            <a:graphicFrameLocks noGrp="1"/>
          </p:cNvGraphicFramePr>
          <p:nvPr>
            <p:custDataLst>
              <p:tags r:id="rId13"/>
            </p:custDataLst>
          </p:nvPr>
        </p:nvGraphicFramePr>
        <p:xfrm>
          <a:off x="900430" y="1990725"/>
          <a:ext cx="10483215" cy="3646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110"/>
                <a:gridCol w="3030220"/>
                <a:gridCol w="2542540"/>
                <a:gridCol w="2760345"/>
              </a:tblGrid>
              <a:tr h="47117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zh-CN" altLang="en-US" sz="2000"/>
                        <a:t>运算符</a:t>
                      </a:r>
                      <a:endParaRPr lang="zh-CN" altLang="en-US" sz="20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zh-CN" altLang="en-US" sz="2000"/>
                        <a:t>表达式</a:t>
                      </a:r>
                      <a:endParaRPr lang="zh-CN" altLang="en-US" sz="20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zh-CN" altLang="en-US" sz="2000" smtClean="0"/>
                        <a:t>描述</a:t>
                      </a:r>
                      <a:endParaRPr lang="zh-CN" altLang="en-US" sz="20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示例</a:t>
                      </a:r>
                      <a:endParaRPr lang="zh-CN" altLang="en-US" sz="2000"/>
                    </a:p>
                  </a:txBody>
                  <a:tcPr marL="68580" marR="68580" marT="25718" marB="25718"/>
                </a:tc>
              </a:tr>
              <a:tr h="445135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2000"/>
                        <a:t>&gt;</a:t>
                      </a:r>
                      <a:endParaRPr lang="en-US" altLang="zh-CN" sz="20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2000"/>
                        <a:t>a&gt;b</a:t>
                      </a:r>
                      <a:endParaRPr lang="en-US" altLang="zh-CN" sz="20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2000" smtClean="0"/>
                        <a:t>a</a:t>
                      </a:r>
                      <a:r>
                        <a:rPr lang="zh-CN" altLang="en-US" sz="2000" smtClean="0"/>
                        <a:t>大于</a:t>
                      </a:r>
                      <a:r>
                        <a:rPr lang="en-US" altLang="zh-CN" sz="2000" smtClean="0"/>
                        <a:t>b</a:t>
                      </a:r>
                      <a:endParaRPr lang="en-US" altLang="zh-CN" sz="20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5&gt;2</a:t>
                      </a:r>
                      <a:r>
                        <a:rPr lang="zh-CN" altLang="en-US" sz="1800"/>
                        <a:t>结果为</a:t>
                      </a:r>
                      <a:r>
                        <a:rPr lang="en-US" altLang="zh-CN" sz="1800"/>
                        <a:t>True</a:t>
                      </a:r>
                      <a:endParaRPr lang="en-US" altLang="zh-CN" sz="1800"/>
                    </a:p>
                  </a:txBody>
                  <a:tcPr marL="68580" marR="68580" marT="25718" marB="25718"/>
                </a:tc>
              </a:tr>
              <a:tr h="445135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2000"/>
                        <a:t>&lt;</a:t>
                      </a:r>
                      <a:endParaRPr lang="en-US" altLang="zh-CN" sz="20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2000"/>
                        <a:t>a&lt;b</a:t>
                      </a:r>
                      <a:endParaRPr lang="en-US" altLang="zh-CN" sz="20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smtClean="0"/>
                        <a:t>a</a:t>
                      </a:r>
                      <a:r>
                        <a:rPr lang="zh-CN" altLang="en-US" sz="2000" smtClean="0"/>
                        <a:t>小于</a:t>
                      </a:r>
                      <a:r>
                        <a:rPr lang="en-US" altLang="zh-CN" sz="2000" smtClean="0"/>
                        <a:t>b</a:t>
                      </a:r>
                      <a:endParaRPr lang="en-US" altLang="zh-CN" sz="20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5&lt;2</a:t>
                      </a:r>
                      <a:r>
                        <a:rPr lang="zh-CN" altLang="en-US" sz="1800"/>
                        <a:t>结果为</a:t>
                      </a:r>
                      <a:r>
                        <a:rPr lang="en-US" altLang="zh-CN" sz="1800"/>
                        <a:t>False</a:t>
                      </a:r>
                      <a:endParaRPr lang="en-US" altLang="zh-CN" sz="1800"/>
                    </a:p>
                  </a:txBody>
                  <a:tcPr marL="68580" marR="68580" marT="25718" marB="25718"/>
                </a:tc>
              </a:tr>
              <a:tr h="471805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2000"/>
                        <a:t>&gt;=</a:t>
                      </a:r>
                      <a:endParaRPr lang="en-US" altLang="zh-CN" sz="20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2000"/>
                        <a:t>a&gt;=b</a:t>
                      </a:r>
                      <a:endParaRPr lang="en-US" altLang="zh-CN" sz="20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smtClean="0"/>
                        <a:t>a</a:t>
                      </a:r>
                      <a:r>
                        <a:rPr lang="zh-CN" altLang="en-US" sz="2000" smtClean="0"/>
                        <a:t>大于等于</a:t>
                      </a:r>
                      <a:r>
                        <a:rPr lang="en-US" altLang="zh-CN" sz="2000" smtClean="0"/>
                        <a:t>b</a:t>
                      </a:r>
                      <a:endParaRPr lang="en-US" altLang="zh-CN" sz="20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5&gt;=2</a:t>
                      </a:r>
                      <a:r>
                        <a:rPr lang="zh-CN" altLang="en-US" sz="1800"/>
                        <a:t>结果为</a:t>
                      </a:r>
                      <a:r>
                        <a:rPr lang="en-US" altLang="zh-CN" sz="1800"/>
                        <a:t>True</a:t>
                      </a:r>
                      <a:endParaRPr lang="en-US" altLang="zh-CN" sz="1800"/>
                    </a:p>
                  </a:txBody>
                  <a:tcPr marL="68580" marR="68580" marT="25718" marB="25718"/>
                </a:tc>
              </a:tr>
              <a:tr h="46990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2000"/>
                        <a:t>&lt;=</a:t>
                      </a:r>
                      <a:endParaRPr lang="en-US" altLang="zh-CN" sz="20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2000"/>
                        <a:t>a&lt;=b</a:t>
                      </a:r>
                      <a:endParaRPr lang="en-US" altLang="zh-CN" sz="20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smtClean="0"/>
                        <a:t>a</a:t>
                      </a:r>
                      <a:r>
                        <a:rPr lang="zh-CN" altLang="en-US" sz="2000" smtClean="0"/>
                        <a:t>小于等于</a:t>
                      </a:r>
                      <a:r>
                        <a:rPr lang="en-US" altLang="zh-CN" sz="2000" smtClean="0"/>
                        <a:t>b</a:t>
                      </a:r>
                      <a:endParaRPr lang="en-US" altLang="zh-CN" sz="20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5&lt;=2</a:t>
                      </a:r>
                      <a:r>
                        <a:rPr lang="zh-CN" altLang="en-US" sz="1800"/>
                        <a:t>结果为</a:t>
                      </a:r>
                      <a:r>
                        <a:rPr lang="en-US" altLang="zh-CN" sz="1800"/>
                        <a:t>False</a:t>
                      </a:r>
                      <a:endParaRPr lang="en-US" altLang="zh-CN" sz="1800"/>
                    </a:p>
                  </a:txBody>
                  <a:tcPr marL="68580" marR="68580" marT="25718" marB="25718"/>
                </a:tc>
              </a:tr>
              <a:tr h="44831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2000"/>
                        <a:t>==</a:t>
                      </a:r>
                      <a:endParaRPr lang="en-US" altLang="zh-CN" sz="20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2000"/>
                        <a:t>a==b</a:t>
                      </a:r>
                      <a:endParaRPr lang="en-US" altLang="zh-CN" sz="20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2000" smtClean="0"/>
                        <a:t>a</a:t>
                      </a:r>
                      <a:r>
                        <a:rPr lang="zh-CN" altLang="en-US" sz="2000" smtClean="0"/>
                        <a:t>等于</a:t>
                      </a:r>
                      <a:r>
                        <a:rPr lang="en-US" altLang="zh-CN" sz="2000" smtClean="0"/>
                        <a:t>b</a:t>
                      </a:r>
                      <a:endParaRPr lang="en-US" altLang="zh-CN" sz="20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5==2</a:t>
                      </a:r>
                      <a:r>
                        <a:rPr lang="zh-CN" altLang="en-US" sz="1800"/>
                        <a:t>结果为</a:t>
                      </a:r>
                      <a:r>
                        <a:rPr lang="en-US" altLang="zh-CN" sz="1800"/>
                        <a:t>False</a:t>
                      </a:r>
                      <a:endParaRPr lang="en-US" altLang="zh-CN" sz="1800"/>
                    </a:p>
                  </a:txBody>
                  <a:tcPr marL="68580" marR="68580" marT="25718" marB="25718"/>
                </a:tc>
              </a:tr>
              <a:tr h="447675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2000"/>
                        <a:t>!=</a:t>
                      </a:r>
                      <a:endParaRPr lang="en-US" altLang="zh-CN" sz="20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2000"/>
                        <a:t>a!=b</a:t>
                      </a:r>
                      <a:endParaRPr lang="en-US" altLang="zh-CN" sz="20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2000" smtClean="0"/>
                        <a:t>a</a:t>
                      </a:r>
                      <a:r>
                        <a:rPr lang="zh-CN" altLang="en-US" sz="2000" smtClean="0"/>
                        <a:t>不等于</a:t>
                      </a:r>
                      <a:r>
                        <a:rPr lang="en-US" altLang="zh-CN" sz="2000" smtClean="0"/>
                        <a:t>b</a:t>
                      </a:r>
                      <a:endParaRPr lang="en-US" altLang="zh-CN" sz="20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5!=2</a:t>
                      </a:r>
                      <a:r>
                        <a:rPr lang="zh-CN" altLang="en-US" sz="1800"/>
                        <a:t>结果为</a:t>
                      </a:r>
                      <a:r>
                        <a:rPr lang="en-US" altLang="zh-CN" sz="1800"/>
                        <a:t>True</a:t>
                      </a:r>
                      <a:endParaRPr lang="en-US" altLang="zh-CN" sz="1800"/>
                    </a:p>
                  </a:txBody>
                  <a:tcPr marL="68580" marR="68580" marT="25718" marB="25718"/>
                </a:tc>
              </a:tr>
              <a:tr h="4470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2000" smtClean="0"/>
                        <a:t>in</a:t>
                      </a:r>
                      <a:endParaRPr lang="en-US" altLang="zh-CN" sz="20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2000" smtClean="0"/>
                        <a:t>a in b</a:t>
                      </a:r>
                      <a:endParaRPr lang="en-US" altLang="zh-CN" sz="20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2000" smtClean="0"/>
                        <a:t>a</a:t>
                      </a:r>
                      <a:r>
                        <a:rPr lang="zh-CN" altLang="en-US" sz="2000" smtClean="0"/>
                        <a:t>是</a:t>
                      </a:r>
                      <a:r>
                        <a:rPr lang="en-US" altLang="zh-CN" sz="2000" smtClean="0"/>
                        <a:t>b</a:t>
                      </a:r>
                      <a:r>
                        <a:rPr lang="zh-CN" altLang="en-US" sz="2000" baseline="0" smtClean="0"/>
                        <a:t>的成员</a:t>
                      </a:r>
                      <a:endParaRPr lang="zh-CN" altLang="en-US" sz="2000" baseline="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 smtClean="0"/>
                        <a:t>“5”in</a:t>
                      </a:r>
                      <a:r>
                        <a:rPr lang="zh-CN" altLang="en-US" sz="1800" smtClean="0"/>
                        <a:t>“</a:t>
                      </a:r>
                      <a:r>
                        <a:rPr lang="en-US" altLang="zh-CN" sz="1800" smtClean="0"/>
                        <a:t>2</a:t>
                      </a:r>
                      <a:r>
                        <a:rPr lang="zh-CN" altLang="en-US" sz="1800" smtClean="0"/>
                        <a:t>”结果为</a:t>
                      </a:r>
                      <a:r>
                        <a:rPr lang="en-US" altLang="zh-CN" sz="1800" smtClean="0"/>
                        <a:t>false</a:t>
                      </a:r>
                      <a:endParaRPr lang="en-US" altLang="zh-CN" sz="1800" smtClean="0"/>
                    </a:p>
                  </a:txBody>
                  <a:tcPr marL="68580" marR="68580" marT="25718" marB="25718"/>
                </a:tc>
              </a:tr>
            </a:tbl>
          </a:graphicData>
        </a:graphic>
      </p:graphicFrame>
      <p:sp>
        <p:nvSpPr>
          <p:cNvPr id="15" name="文本框 14"/>
          <p:cNvSpPr txBox="1"/>
          <p:nvPr>
            <p:custDataLst>
              <p:tags r:id="rId14"/>
            </p:custDataLst>
          </p:nvPr>
        </p:nvSpPr>
        <p:spPr>
          <a:xfrm>
            <a:off x="1911985" y="5874385"/>
            <a:ext cx="8971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9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“in”</a:t>
            </a:r>
            <a:r>
              <a:rPr lang="zh-CN" altLang="en-US" sz="290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用来检查一个值是否包含在指定的序列中</a:t>
            </a:r>
            <a:r>
              <a:rPr lang="zh-CN" altLang="en-US" sz="2900" smtClean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en-US" sz="3000">
              <a:solidFill>
                <a:prstClr val="black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1346648" y="692696"/>
            <a:ext cx="30880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02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数据类型与表达式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>
            <p:custDataLst>
              <p:tags r:id="rId5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41" name="矩形 40"/>
            <p:cNvSpPr/>
            <p:nvPr userDrawn="1">
              <p:custDataLst>
                <p:tags r:id="rId6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 userDrawn="1">
              <p:custDataLst>
                <p:tags r:id="rId7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" name="直接连接符 1"/>
          <p:cNvCxnSpPr/>
          <p:nvPr>
            <p:custDataLst>
              <p:tags r:id="rId8"/>
            </p:custDataLst>
          </p:nvPr>
        </p:nvCxnSpPr>
        <p:spPr>
          <a:xfrm flipV="1">
            <a:off x="4313384" y="1694353"/>
            <a:ext cx="4167554" cy="13189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3891382" y="1548877"/>
            <a:ext cx="334111" cy="264158"/>
            <a:chOff x="2121873" y="1511588"/>
            <a:chExt cx="445481" cy="469613"/>
          </a:xfrm>
        </p:grpSpPr>
        <p:sp>
          <p:nvSpPr>
            <p:cNvPr id="3" name="矩形 2"/>
            <p:cNvSpPr/>
            <p:nvPr>
              <p:custDataLst>
                <p:tags r:id="rId10"/>
              </p:custDataLst>
            </p:nvPr>
          </p:nvSpPr>
          <p:spPr>
            <a:xfrm>
              <a:off x="2121873" y="1511588"/>
              <a:ext cx="363415" cy="363415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path path="circle">
                <a:fillToRect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11"/>
              </p:custDataLst>
            </p:nvPr>
          </p:nvSpPr>
          <p:spPr>
            <a:xfrm>
              <a:off x="2321171" y="1735018"/>
              <a:ext cx="246183" cy="246183"/>
            </a:xfrm>
            <a:prstGeom prst="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path path="circle">
                <a:fillToRect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4309068" y="1104810"/>
            <a:ext cx="4167554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>
                <a:solidFill>
                  <a:srgbClr val="385D8A"/>
                </a:solidFill>
                <a:latin typeface="黑体" panose="02010609060101010101" charset="-122"/>
                <a:ea typeface="黑体" panose="02010609060101010101" charset="-122"/>
              </a:rPr>
              <a:t>逻辑运算符</a:t>
            </a:r>
            <a:endParaRPr lang="zh-CN" altLang="en-US" sz="3500">
              <a:solidFill>
                <a:srgbClr val="385D8A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1" name="表格 8"/>
          <p:cNvGraphicFramePr>
            <a:graphicFrameLocks noGrp="1"/>
          </p:cNvGraphicFramePr>
          <p:nvPr>
            <p:custDataLst>
              <p:tags r:id="rId13"/>
            </p:custDataLst>
          </p:nvPr>
        </p:nvGraphicFramePr>
        <p:xfrm>
          <a:off x="1199515" y="2420620"/>
          <a:ext cx="10149840" cy="22301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89100"/>
                <a:gridCol w="2380615"/>
                <a:gridCol w="1997710"/>
                <a:gridCol w="4082415"/>
              </a:tblGrid>
              <a:tr h="57277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zh-CN" altLang="en-US" sz="2400"/>
                        <a:t>运算符</a:t>
                      </a:r>
                      <a:endParaRPr lang="zh-CN" altLang="en-US" sz="24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zh-CN" altLang="en-US" sz="2400"/>
                        <a:t>表达式</a:t>
                      </a:r>
                      <a:endParaRPr lang="zh-CN" altLang="en-US" sz="240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zh-CN" altLang="en-US" sz="2400" smtClean="0"/>
                        <a:t>描述</a:t>
                      </a:r>
                      <a:endParaRPr lang="zh-CN" altLang="en-US" sz="24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示例</a:t>
                      </a:r>
                      <a:endParaRPr lang="zh-CN" altLang="en-US" sz="2400"/>
                    </a:p>
                  </a:txBody>
                  <a:tcPr marL="68580" marR="68580" marT="25718" marB="25718"/>
                </a:tc>
              </a:tr>
              <a:tr h="541655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2400" smtClean="0"/>
                        <a:t>and</a:t>
                      </a:r>
                      <a:endParaRPr lang="en-US" altLang="zh-CN" sz="24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2400" smtClean="0"/>
                        <a:t>x  and  y</a:t>
                      </a:r>
                      <a:endParaRPr lang="en-US" altLang="zh-CN" sz="24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zh-CN" altLang="en-US" sz="2400" smtClean="0"/>
                        <a:t>布尔“与”</a:t>
                      </a:r>
                      <a:endParaRPr lang="zh-CN" altLang="en-US" sz="24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 smtClean="0"/>
                        <a:t>True</a:t>
                      </a:r>
                      <a:r>
                        <a:rPr lang="en-US" altLang="zh-CN" sz="1800" baseline="0" smtClean="0"/>
                        <a:t>  and  false</a:t>
                      </a:r>
                      <a:r>
                        <a:rPr lang="zh-CN" altLang="en-US" sz="1800" baseline="0" smtClean="0"/>
                        <a:t>结果为</a:t>
                      </a:r>
                      <a:r>
                        <a:rPr lang="en-US" altLang="zh-CN" sz="1800" baseline="0" smtClean="0"/>
                        <a:t>False</a:t>
                      </a:r>
                      <a:endParaRPr lang="en-US" altLang="zh-CN" sz="1800" baseline="0" smtClean="0"/>
                    </a:p>
                  </a:txBody>
                  <a:tcPr marL="68580" marR="68580" marT="25718" marB="25718"/>
                </a:tc>
              </a:tr>
              <a:tr h="541655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2400" smtClean="0"/>
                        <a:t>or</a:t>
                      </a:r>
                      <a:endParaRPr lang="en-US" altLang="zh-CN" sz="24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smtClean="0"/>
                        <a:t>x  or  y</a:t>
                      </a:r>
                      <a:endParaRPr lang="en-US" altLang="zh-CN" sz="24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布尔“或”</a:t>
                      </a:r>
                      <a:endParaRPr lang="zh-CN" altLang="en-US" sz="24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smtClean="0"/>
                        <a:t>True</a:t>
                      </a:r>
                      <a:r>
                        <a:rPr lang="en-US" altLang="zh-CN" sz="1800" baseline="0" smtClean="0"/>
                        <a:t>  or false</a:t>
                      </a:r>
                      <a:r>
                        <a:rPr lang="zh-CN" altLang="en-US" sz="1800" baseline="0" smtClean="0"/>
                        <a:t>结果为</a:t>
                      </a:r>
                      <a:r>
                        <a:rPr lang="en-US" altLang="zh-CN" sz="1800" smtClean="0"/>
                        <a:t>True</a:t>
                      </a:r>
                      <a:endParaRPr lang="en-US" altLang="zh-CN" sz="1800" smtClean="0"/>
                    </a:p>
                  </a:txBody>
                  <a:tcPr marL="68580" marR="68580" marT="25718" marB="25718"/>
                </a:tc>
              </a:tr>
              <a:tr h="5740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2400" smtClean="0"/>
                        <a:t>not</a:t>
                      </a:r>
                      <a:endParaRPr lang="en-US" altLang="zh-CN" sz="24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altLang="zh-CN" sz="2400" smtClean="0"/>
                        <a:t>not</a:t>
                      </a:r>
                      <a:r>
                        <a:rPr lang="en-US" altLang="zh-CN" sz="2400" baseline="0" smtClean="0"/>
                        <a:t>  x</a:t>
                      </a:r>
                      <a:endParaRPr lang="en-US" altLang="zh-CN" sz="2400" baseline="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布尔“非”</a:t>
                      </a:r>
                      <a:endParaRPr lang="zh-CN" altLang="en-US" sz="2400" smtClean="0"/>
                    </a:p>
                  </a:txBody>
                  <a:tcPr marL="68580" marR="68580" marT="25718" marB="25718"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 smtClean="0"/>
                        <a:t>Not false</a:t>
                      </a:r>
                      <a:r>
                        <a:rPr lang="zh-CN" altLang="en-US" sz="1800" smtClean="0"/>
                        <a:t>结果为</a:t>
                      </a:r>
                      <a:r>
                        <a:rPr lang="en-US" altLang="zh-CN" sz="1800" smtClean="0"/>
                        <a:t>True</a:t>
                      </a:r>
                      <a:endParaRPr lang="en-US" altLang="zh-CN" sz="1800" smtClean="0"/>
                    </a:p>
                  </a:txBody>
                  <a:tcPr marL="68580" marR="68580" marT="25718" marB="25718"/>
                </a:tc>
              </a:tr>
            </a:tbl>
          </a:graphicData>
        </a:graphic>
      </p:graphicFrame>
    </p:spTree>
  </p:cSld>
  <p:clrMapOvr>
    <a:masterClrMapping/>
  </p:clrMapOvr>
  <mc:AlternateContent>
    <mc:Choice xmlns:p14="http://schemas.microsoft.com/office/powerpoint/2010/main" Requires="p14">
      <p:transition spd="slow" p14:dur="1500"/>
    </mc:Choice>
    <mc:Fallback>
      <p:transition spd="slow"/>
    </mc:Fallback>
  </mc:AlternateContent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pic>
        <p:nvPicPr>
          <p:cNvPr id="126" name="图片 1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47328" y="675456"/>
            <a:ext cx="6408712" cy="6858000"/>
          </a:xfrm>
          <a:prstGeom prst="rect">
            <a:avLst/>
          </a:prstGeom>
        </p:spPr>
      </p:pic>
      <p:pic>
        <p:nvPicPr>
          <p:cNvPr id="127" name="图片 12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0" y="675456"/>
            <a:ext cx="6048672" cy="6858000"/>
          </a:xfrm>
          <a:prstGeom prst="rect">
            <a:avLst/>
          </a:prstGeom>
        </p:spPr>
      </p:pic>
      <p:sp>
        <p:nvSpPr>
          <p:cNvPr id="120" name="文本框 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43672" y="1822450"/>
            <a:ext cx="2369559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9900">
                <a:solidFill>
                  <a:srgbClr val="385D8A"/>
                </a:solidFill>
                <a:latin typeface="Agency FB" panose="020b0503020202020204" pitchFamily="34" charset="0"/>
                <a:cs typeface="+mn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sp>
        <p:nvSpPr>
          <p:cNvPr id="122" name="等腰三角形 3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452563" y="4003377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85D8A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" name="文本框 3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429181" y="2864149"/>
            <a:ext cx="2313454" cy="523220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PART THREE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>
            <p:custDataLst>
              <p:tags r:id="rId11"/>
            </p:custDataLst>
          </p:nvPr>
        </p:nvGrpSpPr>
        <p:grpSpPr>
          <a:xfrm>
            <a:off x="7002463" y="260648"/>
            <a:ext cx="3008312" cy="2603500"/>
            <a:chOff x="7002463" y="-9525"/>
            <a:chExt cx="3008312" cy="2603500"/>
          </a:xfrm>
        </p:grpSpPr>
        <p:sp>
          <p:nvSpPr>
            <p:cNvPr id="121" name="等腰三角形 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rot="10800000">
              <a:off x="7002463" y="0"/>
              <a:ext cx="3008312" cy="2593975"/>
            </a:xfrm>
            <a:prstGeom prst="triangle">
              <a:avLst>
                <a:gd name="adj" fmla="val 50000"/>
              </a:avLst>
            </a:prstGeom>
            <a:solidFill>
              <a:srgbClr val="385D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4" name="直角三角形 1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10800000" flipH="1">
              <a:off x="8499475" y="-9525"/>
              <a:ext cx="1511300" cy="2603500"/>
            </a:xfrm>
            <a:prstGeom prst="rtTriangle">
              <a:avLst/>
            </a:prstGeom>
            <a:solidFill>
              <a:srgbClr val="30302F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5" name="文本框 3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074976" y="3573016"/>
            <a:ext cx="33832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600" b="1">
                <a:solidFill>
                  <a:srgbClr val="385D8A"/>
                </a:solidFill>
                <a:cs typeface="+mn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>
                <a:sym typeface="+mn-lt"/>
              </a:rPr>
              <a:t>变量和赋值语句</a:t>
            </a:r>
            <a:endParaRPr lang="zh-CN" altLang="zh-CN">
              <a:sym typeface="+mn-lt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2" grpId="0"/>
      <p:bldP spid="123" grpId="0"/>
      <p:bldP spid="1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233254" y="692696"/>
            <a:ext cx="27832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03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变量和赋值语句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11" name="矩形 10"/>
            <p:cNvSpPr/>
            <p:nvPr userDrawn="1">
              <p:custDataLst>
                <p:tags r:id="rId6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385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>
              <p:custDataLst>
                <p:tags r:id="rId7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TextBox 4"/>
          <p:cNvSpPr txBox="1"/>
          <p:nvPr>
            <p:custDataLst>
              <p:tags r:id="rId8"/>
            </p:custDataLst>
          </p:nvPr>
        </p:nvSpPr>
        <p:spPr>
          <a:xfrm>
            <a:off x="839272" y="1566198"/>
            <a:ext cx="4138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rgbClr val="385D8A"/>
                </a:solidFill>
              </a:rPr>
              <a:t>什么是变量？</a:t>
            </a:r>
            <a:endParaRPr lang="zh-CN" altLang="en-US" sz="3200" b="1" smtClean="0">
              <a:solidFill>
                <a:srgbClr val="385D8A"/>
              </a:solidFill>
            </a:endParaRPr>
          </a:p>
        </p:txBody>
      </p:sp>
      <p:sp>
        <p:nvSpPr>
          <p:cNvPr id="6" name="TextBox 5"/>
          <p:cNvSpPr txBox="1"/>
          <p:nvPr>
            <p:custDataLst>
              <p:tags r:id="rId9"/>
            </p:custDataLst>
          </p:nvPr>
        </p:nvSpPr>
        <p:spPr>
          <a:xfrm>
            <a:off x="5912738" y="2422927"/>
            <a:ext cx="93610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385D8A"/>
                </a:solidFill>
              </a:rPr>
              <a:t>房间</a:t>
            </a:r>
            <a:endParaRPr lang="zh-CN" altLang="en-US" sz="2800" b="1">
              <a:solidFill>
                <a:srgbClr val="385D8A"/>
              </a:solidFill>
            </a:endParaRPr>
          </a:p>
        </p:txBody>
      </p:sp>
      <p:sp>
        <p:nvSpPr>
          <p:cNvPr id="7" name="TextBox 6"/>
          <p:cNvSpPr txBox="1"/>
          <p:nvPr>
            <p:custDataLst>
              <p:tags r:id="rId10"/>
            </p:custDataLst>
          </p:nvPr>
        </p:nvSpPr>
        <p:spPr>
          <a:xfrm>
            <a:off x="5502791" y="3117096"/>
            <a:ext cx="1750293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385D8A"/>
                </a:solidFill>
              </a:rPr>
              <a:t>房间名称</a:t>
            </a:r>
            <a:endParaRPr lang="zh-CN" altLang="en-US" sz="2800" b="1" smtClean="0">
              <a:solidFill>
                <a:srgbClr val="385D8A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11"/>
            </p:custDataLst>
          </p:nvPr>
        </p:nvSpPr>
        <p:spPr>
          <a:xfrm>
            <a:off x="5502791" y="3863087"/>
            <a:ext cx="1750293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385D8A"/>
                </a:solidFill>
              </a:rPr>
              <a:t>房间类型</a:t>
            </a:r>
            <a:endParaRPr lang="zh-CN" altLang="en-US" sz="2800" b="1" smtClean="0">
              <a:solidFill>
                <a:srgbClr val="385D8A"/>
              </a:solidFill>
            </a:endParaRPr>
          </a:p>
        </p:txBody>
      </p:sp>
      <p:sp>
        <p:nvSpPr>
          <p:cNvPr id="2" name="TextBox 8"/>
          <p:cNvSpPr txBox="1"/>
          <p:nvPr>
            <p:custDataLst>
              <p:tags r:id="rId12"/>
            </p:custDataLst>
          </p:nvPr>
        </p:nvSpPr>
        <p:spPr>
          <a:xfrm>
            <a:off x="5358776" y="4583167"/>
            <a:ext cx="216024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385D8A"/>
                </a:solidFill>
              </a:rPr>
              <a:t>入住的客人</a:t>
            </a:r>
            <a:endParaRPr lang="zh-CN" altLang="en-US" sz="2800" b="1" smtClean="0">
              <a:solidFill>
                <a:srgbClr val="385D8A"/>
              </a:solidFill>
            </a:endParaRPr>
          </a:p>
        </p:txBody>
      </p:sp>
      <p:cxnSp>
        <p:nvCxnSpPr>
          <p:cNvPr id="3" name="直接箭头连接符 2"/>
          <p:cNvCxnSpPr>
            <a:stCxn id="6" idx="3"/>
            <a:endCxn id="13" idx="1"/>
          </p:cNvCxnSpPr>
          <p:nvPr>
            <p:custDataLst>
              <p:tags r:id="rId13"/>
            </p:custDataLst>
          </p:nvPr>
        </p:nvCxnSpPr>
        <p:spPr>
          <a:xfrm flipV="1">
            <a:off x="6848842" y="2656359"/>
            <a:ext cx="2110333" cy="281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1"/>
          <p:cNvSpPr txBox="1"/>
          <p:nvPr>
            <p:custDataLst>
              <p:tags r:id="rId14"/>
            </p:custDataLst>
          </p:nvPr>
        </p:nvSpPr>
        <p:spPr>
          <a:xfrm>
            <a:off x="8959175" y="2394749"/>
            <a:ext cx="93610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385D8A"/>
                </a:solidFill>
              </a:rPr>
              <a:t>变量</a:t>
            </a:r>
            <a:endParaRPr lang="zh-CN" altLang="en-US" sz="2800" b="1">
              <a:solidFill>
                <a:srgbClr val="385D8A"/>
              </a:solidFill>
            </a:endParaRPr>
          </a:p>
        </p:txBody>
      </p:sp>
      <p:cxnSp>
        <p:nvCxnSpPr>
          <p:cNvPr id="14" name="直接箭头连接符 13"/>
          <p:cNvCxnSpPr>
            <a:endCxn id="17" idx="1"/>
          </p:cNvCxnSpPr>
          <p:nvPr>
            <p:custDataLst>
              <p:tags r:id="rId15"/>
            </p:custDataLst>
          </p:nvPr>
        </p:nvCxnSpPr>
        <p:spPr>
          <a:xfrm flipV="1">
            <a:off x="7253083" y="3364617"/>
            <a:ext cx="1498774" cy="140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8" idx="1"/>
          </p:cNvCxnSpPr>
          <p:nvPr>
            <p:custDataLst>
              <p:tags r:id="rId16"/>
            </p:custDataLst>
          </p:nvPr>
        </p:nvCxnSpPr>
        <p:spPr>
          <a:xfrm flipV="1">
            <a:off x="7253084" y="4055636"/>
            <a:ext cx="1274043" cy="281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9" idx="1"/>
          </p:cNvCxnSpPr>
          <p:nvPr>
            <p:custDataLst>
              <p:tags r:id="rId17"/>
            </p:custDataLst>
          </p:nvPr>
        </p:nvCxnSpPr>
        <p:spPr>
          <a:xfrm>
            <a:off x="7519016" y="4872955"/>
            <a:ext cx="129614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>
            <p:custDataLst>
              <p:tags r:id="rId18"/>
            </p:custDataLst>
          </p:nvPr>
        </p:nvSpPr>
        <p:spPr>
          <a:xfrm>
            <a:off x="8751857" y="3103007"/>
            <a:ext cx="1287438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385D8A"/>
                </a:solidFill>
              </a:rPr>
              <a:t>变量名</a:t>
            </a:r>
            <a:endParaRPr lang="zh-CN" altLang="en-US" sz="2800" b="1" smtClean="0">
              <a:solidFill>
                <a:srgbClr val="385D8A"/>
              </a:solidFill>
            </a:endParaRPr>
          </a:p>
        </p:txBody>
      </p:sp>
      <p:sp>
        <p:nvSpPr>
          <p:cNvPr id="18" name="TextBox 17"/>
          <p:cNvSpPr txBox="1"/>
          <p:nvPr>
            <p:custDataLst>
              <p:tags r:id="rId19"/>
            </p:custDataLst>
          </p:nvPr>
        </p:nvSpPr>
        <p:spPr>
          <a:xfrm>
            <a:off x="8527127" y="3794026"/>
            <a:ext cx="1813595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385D8A"/>
                </a:solidFill>
              </a:rPr>
              <a:t>变量类型</a:t>
            </a:r>
            <a:endParaRPr lang="zh-CN" altLang="en-US" sz="2800" b="1" smtClean="0">
              <a:solidFill>
                <a:srgbClr val="385D8A"/>
              </a:solidFill>
            </a:endParaRPr>
          </a:p>
        </p:txBody>
      </p:sp>
      <p:sp>
        <p:nvSpPr>
          <p:cNvPr id="19" name="TextBox 18"/>
          <p:cNvSpPr txBox="1"/>
          <p:nvPr>
            <p:custDataLst>
              <p:tags r:id="rId20"/>
            </p:custDataLst>
          </p:nvPr>
        </p:nvSpPr>
        <p:spPr>
          <a:xfrm>
            <a:off x="8815159" y="4611345"/>
            <a:ext cx="1318246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385D8A"/>
                </a:solidFill>
              </a:rPr>
              <a:t>变量值</a:t>
            </a:r>
            <a:endParaRPr lang="zh-CN" altLang="en-US" sz="2800" b="1" smtClean="0">
              <a:solidFill>
                <a:srgbClr val="385D8A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35" y="2498725"/>
            <a:ext cx="3931920" cy="2614930"/>
          </a:xfrm>
          <a:prstGeom prst="rect">
            <a:avLst/>
          </a:prstGeom>
        </p:spPr>
      </p:pic>
      <p:sp>
        <p:nvSpPr>
          <p:cNvPr id="27" name="TextBox 26"/>
          <p:cNvSpPr txBox="1"/>
          <p:nvPr>
            <p:custDataLst>
              <p:tags r:id="rId23"/>
            </p:custDataLst>
          </p:nvPr>
        </p:nvSpPr>
        <p:spPr>
          <a:xfrm>
            <a:off x="1687884" y="5399891"/>
            <a:ext cx="3240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rgbClr val="385D8A"/>
                </a:solidFill>
              </a:rPr>
              <a:t>房间</a:t>
            </a:r>
            <a:r>
              <a:rPr lang="en-US" altLang="zh-CN" sz="3200" b="1">
                <a:solidFill>
                  <a:srgbClr val="385D8A"/>
                </a:solidFill>
              </a:rPr>
              <a:t>_</a:t>
            </a:r>
            <a:r>
              <a:rPr lang="en-US" altLang="zh-CN" sz="3200" b="1" smtClean="0">
                <a:solidFill>
                  <a:srgbClr val="385D8A"/>
                </a:solidFill>
              </a:rPr>
              <a:t>506=</a:t>
            </a:r>
            <a:r>
              <a:rPr lang="zh-CN" altLang="en-US" sz="3200" b="1">
                <a:solidFill>
                  <a:srgbClr val="385D8A"/>
                </a:solidFill>
              </a:rPr>
              <a:t>张三</a:t>
            </a:r>
            <a:endParaRPr lang="zh-CN" altLang="en-US" sz="3200" b="1">
              <a:solidFill>
                <a:srgbClr val="385D8A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  <p:cond evt="onBegin" delay="0">
                          <p:tn val="15"/>
                        </p:cond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233254" y="692696"/>
            <a:ext cx="27832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03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变量和赋值语句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11" name="矩形 10"/>
            <p:cNvSpPr/>
            <p:nvPr userDrawn="1">
              <p:custDataLst>
                <p:tags r:id="rId6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385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>
              <p:custDataLst>
                <p:tags r:id="rId7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7858" name="Group 34"/>
          <p:cNvGrpSpPr/>
          <p:nvPr>
            <p:custDataLst>
              <p:tags r:id="rId8"/>
            </p:custDataLst>
          </p:nvPr>
        </p:nvGrpSpPr>
        <p:grpSpPr>
          <a:xfrm>
            <a:off x="6797392" y="2879460"/>
            <a:ext cx="1997004" cy="1051560"/>
            <a:chOff x="1773" y="2233"/>
            <a:chExt cx="1769" cy="1242"/>
          </a:xfrm>
        </p:grpSpPr>
        <p:pic>
          <p:nvPicPr>
            <p:cNvPr id="19469" name="Picture 32" descr="2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61" r="10246" b="10246"/>
            <a:stretch>
              <a:fillRect/>
            </a:stretch>
          </p:blipFill>
          <p:spPr bwMode="auto">
            <a:xfrm>
              <a:off x="1773" y="2233"/>
              <a:ext cx="1769" cy="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0" name="Text Box 33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314" y="3004"/>
              <a:ext cx="695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90" b="1"/>
                <a:t>name</a:t>
              </a:r>
              <a:endParaRPr lang="en-US" altLang="zh-CN" sz="1990" b="1"/>
            </a:p>
          </p:txBody>
        </p:sp>
      </p:grpSp>
      <p:sp>
        <p:nvSpPr>
          <p:cNvPr id="77837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 rot="-1191858">
            <a:off x="4476962" y="3139138"/>
            <a:ext cx="1229360" cy="31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20" b="1"/>
              <a:t>李政言</a:t>
            </a:r>
            <a:endParaRPr lang="zh-CN" altLang="en-US" sz="1420" b="1"/>
          </a:p>
        </p:txBody>
      </p:sp>
      <p:sp>
        <p:nvSpPr>
          <p:cNvPr id="19461" name="Rectangle 18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auto">
          <a:xfrm>
            <a:off x="1199515" y="1950085"/>
            <a:ext cx="9987915" cy="63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385D8A"/>
                </a:solidFill>
                <a:latin typeface="方正姚体" panose="02010601030101010101" charset="-122"/>
                <a:ea typeface="方正姚体" panose="02010601030101010101" charset="-122"/>
              </a:rPr>
              <a:t>例如：我们要存放一个同学的名字、语文、数学、英语的成绩</a:t>
            </a:r>
            <a:endParaRPr lang="zh-CN" altLang="en-US" sz="2800">
              <a:solidFill>
                <a:srgbClr val="385D8A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77854" name="Rectangle 3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341104" y="3176906"/>
            <a:ext cx="2560320" cy="70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"/>
              <a:t>name=“</a:t>
            </a:r>
            <a:r>
              <a:rPr lang="zh-CN" altLang="en-US" sz="1990" b="1"/>
              <a:t>李政言</a:t>
            </a:r>
            <a:r>
              <a:rPr lang="en-US" altLang="zh-CN" sz="1990"/>
              <a:t>”</a:t>
            </a:r>
            <a:endParaRPr lang="en-US" altLang="zh-CN" sz="1990"/>
          </a:p>
          <a:p>
            <a:pPr eaLnBrk="1" hangingPunct="1"/>
            <a:endParaRPr lang="en-US" altLang="zh-CN" sz="1990"/>
          </a:p>
        </p:txBody>
      </p:sp>
      <p:sp>
        <p:nvSpPr>
          <p:cNvPr id="77859" name="Text Box 3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271270" y="5229225"/>
            <a:ext cx="10061575" cy="9531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这里我们用到的“</a:t>
            </a:r>
            <a:r>
              <a:rPr lang="en-US" altLang="zh-CN" sz="2800" b="1">
                <a:solidFill>
                  <a:srgbClr val="FF0000"/>
                </a:solidFill>
              </a:rPr>
              <a:t>=</a:t>
            </a:r>
            <a:r>
              <a:rPr lang="en-US" altLang="zh-CN" sz="2800"/>
              <a:t>”</a:t>
            </a:r>
            <a:r>
              <a:rPr lang="zh-CN" altLang="en-US" sz="2800"/>
              <a:t>称为赋值运算符，就是把</a:t>
            </a:r>
            <a:r>
              <a:rPr lang="zh-CN" altLang="en-US" sz="2800">
                <a:solidFill>
                  <a:srgbClr val="FF0000"/>
                </a:solidFill>
              </a:rPr>
              <a:t>右边的值赋予给左边的变量</a:t>
            </a:r>
            <a:endParaRPr lang="zh-CN" altLang="en-US" sz="2800">
              <a:solidFill>
                <a:srgbClr val="FF0000"/>
              </a:solidFill>
            </a:endParaRPr>
          </a:p>
        </p:txBody>
      </p:sp>
      <p:grpSp>
        <p:nvGrpSpPr>
          <p:cNvPr id="77863" name="Group 39"/>
          <p:cNvGrpSpPr/>
          <p:nvPr>
            <p:custDataLst>
              <p:tags r:id="rId16"/>
            </p:custDataLst>
          </p:nvPr>
        </p:nvGrpSpPr>
        <p:grpSpPr>
          <a:xfrm>
            <a:off x="6743346" y="3830532"/>
            <a:ext cx="1997004" cy="1032087"/>
            <a:chOff x="2733" y="2409"/>
            <a:chExt cx="1769" cy="1219"/>
          </a:xfrm>
        </p:grpSpPr>
        <p:pic>
          <p:nvPicPr>
            <p:cNvPr id="19467" name="Picture 40" descr="2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61" r="10246" b="10246"/>
            <a:stretch>
              <a:fillRect/>
            </a:stretch>
          </p:blipFill>
          <p:spPr bwMode="auto">
            <a:xfrm>
              <a:off x="2733" y="2409"/>
              <a:ext cx="1769" cy="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8" name="Text Box 41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227" y="3034"/>
              <a:ext cx="440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90" b="1"/>
                <a:t>yw</a:t>
              </a:r>
              <a:endParaRPr lang="en-US" altLang="zh-CN" sz="1990" b="1"/>
            </a:p>
          </p:txBody>
        </p:sp>
      </p:grpSp>
      <p:sp>
        <p:nvSpPr>
          <p:cNvPr id="77866" name="Text Box 4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 rot="-1191858">
            <a:off x="4444225" y="3957019"/>
            <a:ext cx="577991" cy="31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20" b="1"/>
              <a:t>100</a:t>
            </a:r>
            <a:endParaRPr lang="en-US" altLang="zh-CN" sz="1420" b="1"/>
          </a:p>
        </p:txBody>
      </p:sp>
      <p:sp>
        <p:nvSpPr>
          <p:cNvPr id="77867" name="Rectangle 43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341104" y="3911812"/>
            <a:ext cx="2560320" cy="70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"/>
              <a:t>yw=100</a:t>
            </a:r>
            <a:endParaRPr lang="en-US" altLang="zh-CN" sz="1990"/>
          </a:p>
          <a:p>
            <a:pPr eaLnBrk="1" hangingPunct="1"/>
            <a:endParaRPr lang="en-US" altLang="zh-CN" sz="1990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001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88889E-06 -0.03087 C 0.05747 -0.08581 0.11528 -0.14013 0.15296 -0.13797 C 0.19063 -0.13519 0.21389 -0.03612 0.22605 -0.01544" pathEditMode="relative" rAng="0" ptsTypes="aaA">
                                      <p:cBhvr>
                                        <p:cTn id="15" dur="20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02" y="-4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1"/>
                            </p:stCondLst>
                            <p:childTnLst>
                              <p:par>
                                <p:cTn id="25" presetID="1" presetClass="entr" presetSubtype="0" fill="hold" grpId="6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6002"/>
                            </p:stCondLst>
                            <p:childTnLst>
                              <p:par>
                                <p:cTn id="28" presetID="0" presetClass="path" presetSubtype="0" accel="50000" decel="50000" fill="hold" grpId="5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22222E-06 0.0358 C 0.06614 -0.04568 0.13246 -0.12624 0.17135 -0.12624 C 0.21041 -0.12624 0.22309 0.00956 0.23385 0.0358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778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-8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2"/>
                            </p:stCondLst>
                            <p:childTnLst>
                              <p:par>
                                <p:cTn id="31" presetID="1" presetClass="entr" presetSubtype="0" fill="hold" grpId="4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7" grpId="0"/>
      <p:bldP spid="77837" grpId="1"/>
      <p:bldP spid="77854" grpId="2"/>
      <p:bldP spid="77859" grpId="3"/>
      <p:bldP spid="77866" grpId="4"/>
      <p:bldP spid="77866" grpId="5"/>
      <p:bldP spid="77866" grpId="6"/>
      <p:bldP spid="77867" grpId="7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233254" y="692696"/>
            <a:ext cx="27832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03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变量和赋值语句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11" name="矩形 10"/>
            <p:cNvSpPr/>
            <p:nvPr userDrawn="1">
              <p:custDataLst>
                <p:tags r:id="rId6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385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>
              <p:custDataLst>
                <p:tags r:id="rId7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4" name="直接连接符 3"/>
          <p:cNvCxnSpPr/>
          <p:nvPr>
            <p:custDataLst>
              <p:tags r:id="rId8"/>
            </p:custDataLst>
          </p:nvPr>
        </p:nvCxnSpPr>
        <p:spPr>
          <a:xfrm>
            <a:off x="3044020" y="2340133"/>
            <a:ext cx="5077460" cy="12700"/>
          </a:xfrm>
          <a:prstGeom prst="line">
            <a:avLst/>
          </a:prstGeom>
          <a:ln w="12700">
            <a:solidFill>
              <a:srgbClr val="0143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3459480" y="2194560"/>
            <a:ext cx="407035" cy="264160"/>
            <a:chOff x="2121873" y="1511588"/>
            <a:chExt cx="445481" cy="469613"/>
          </a:xfrm>
        </p:grpSpPr>
        <p:sp>
          <p:nvSpPr>
            <p:cNvPr id="7" name="矩形 6"/>
            <p:cNvSpPr/>
            <p:nvPr>
              <p:custDataLst>
                <p:tags r:id="rId10"/>
              </p:custDataLst>
            </p:nvPr>
          </p:nvSpPr>
          <p:spPr>
            <a:xfrm>
              <a:off x="2121873" y="1511588"/>
              <a:ext cx="363415" cy="363415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path path="circle">
                <a:fillToRect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11"/>
              </p:custDataLst>
            </p:nvPr>
          </p:nvSpPr>
          <p:spPr>
            <a:xfrm>
              <a:off x="2321171" y="1735018"/>
              <a:ext cx="246183" cy="246183"/>
            </a:xfrm>
            <a:prstGeom prst="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path path="circle">
                <a:fillToRect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3044190" y="1703705"/>
            <a:ext cx="507809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b="1">
                <a:solidFill>
                  <a:srgbClr val="385D8A"/>
                </a:solidFill>
                <a:latin typeface="黑体" panose="02010609060101010101" charset="-122"/>
                <a:ea typeface="黑体" panose="02010609060101010101" charset="-122"/>
              </a:rPr>
              <a:t>常量与变量</a:t>
            </a:r>
            <a:endParaRPr lang="zh-CN" altLang="en-US" sz="3500" b="1">
              <a:solidFill>
                <a:srgbClr val="385D8A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2574290" y="2921635"/>
            <a:ext cx="737870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常量：程序运行过程中，其值不能改变的量。如</a:t>
            </a:r>
            <a:r>
              <a:rPr lang="en-US" altLang="zh-CN" sz="30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3.14</a:t>
            </a:r>
            <a:r>
              <a:rPr lang="zh-CN" altLang="en-US" sz="30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30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0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lang="en-US" altLang="zh-CN" sz="30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' red '</a:t>
            </a:r>
            <a:r>
              <a:rPr lang="zh-CN" altLang="en-US" sz="30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等。</a:t>
            </a:r>
            <a:endParaRPr lang="en-US" altLang="zh-CN" sz="3000">
              <a:solidFill>
                <a:srgbClr val="385D8A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100">
              <a:solidFill>
                <a:srgbClr val="385D8A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100">
              <a:solidFill>
                <a:srgbClr val="385D8A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9" name="组合 28"/>
          <p:cNvGrpSpPr/>
          <p:nvPr>
            <p:custDataLst>
              <p:tags r:id="rId14"/>
            </p:custDataLst>
          </p:nvPr>
        </p:nvGrpSpPr>
        <p:grpSpPr>
          <a:xfrm>
            <a:off x="2155190" y="3056890"/>
            <a:ext cx="295910" cy="202565"/>
            <a:chOff x="1812934" y="2748143"/>
            <a:chExt cx="595055" cy="598996"/>
          </a:xfrm>
        </p:grpSpPr>
        <p:sp>
          <p:nvSpPr>
            <p:cNvPr id="30" name="Freeform 578"/>
            <p:cNvSpPr/>
            <p:nvPr>
              <p:custDataLst>
                <p:tags r:id="rId15"/>
              </p:custDataLst>
            </p:nvPr>
          </p:nvSpPr>
          <p:spPr bwMode="auto">
            <a:xfrm>
              <a:off x="2106849" y="2748143"/>
              <a:ext cx="301140" cy="572067"/>
            </a:xfrm>
            <a:custGeom>
              <a:gdLst>
                <a:gd name="T0" fmla="*/ 917 w 917"/>
                <a:gd name="T1" fmla="*/ 0 h 1742"/>
                <a:gd name="T2" fmla="*/ 749 w 917"/>
                <a:gd name="T3" fmla="*/ 1742 h 1742"/>
                <a:gd name="T4" fmla="*/ 383 w 917"/>
                <a:gd name="T5" fmla="*/ 1616 h 1742"/>
                <a:gd name="T6" fmla="*/ 0 w 917"/>
                <a:gd name="T7" fmla="*/ 1484 h 1742"/>
                <a:gd name="T8" fmla="*/ 917 w 917"/>
                <a:gd name="T9" fmla="*/ 0 h 17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1742">
                  <a:moveTo>
                    <a:pt x="917" y="0"/>
                  </a:moveTo>
                  <a:lnTo>
                    <a:pt x="749" y="1742"/>
                  </a:lnTo>
                  <a:lnTo>
                    <a:pt x="383" y="1616"/>
                  </a:lnTo>
                  <a:lnTo>
                    <a:pt x="0" y="1484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31" name="Freeform 579"/>
            <p:cNvSpPr/>
            <p:nvPr>
              <p:custDataLst>
                <p:tags r:id="rId16"/>
              </p:custDataLst>
            </p:nvPr>
          </p:nvSpPr>
          <p:spPr bwMode="auto">
            <a:xfrm>
              <a:off x="2106849" y="2748143"/>
              <a:ext cx="301140" cy="572067"/>
            </a:xfrm>
            <a:custGeom>
              <a:gdLst>
                <a:gd name="T0" fmla="*/ 917 w 917"/>
                <a:gd name="T1" fmla="*/ 0 h 1742"/>
                <a:gd name="T2" fmla="*/ 749 w 917"/>
                <a:gd name="T3" fmla="*/ 1742 h 1742"/>
                <a:gd name="T4" fmla="*/ 383 w 917"/>
                <a:gd name="T5" fmla="*/ 1616 h 1742"/>
                <a:gd name="T6" fmla="*/ 0 w 917"/>
                <a:gd name="T7" fmla="*/ 1484 h 1742"/>
                <a:gd name="T8" fmla="*/ 917 w 917"/>
                <a:gd name="T9" fmla="*/ 0 h 17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1742">
                  <a:moveTo>
                    <a:pt x="917" y="0"/>
                  </a:moveTo>
                  <a:lnTo>
                    <a:pt x="749" y="1742"/>
                  </a:lnTo>
                  <a:lnTo>
                    <a:pt x="383" y="1616"/>
                  </a:lnTo>
                  <a:lnTo>
                    <a:pt x="0" y="1484"/>
                  </a:lnTo>
                  <a:lnTo>
                    <a:pt x="9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32" name="Freeform 580"/>
            <p:cNvSpPr/>
            <p:nvPr>
              <p:custDataLst>
                <p:tags r:id="rId17"/>
              </p:custDataLst>
            </p:nvPr>
          </p:nvSpPr>
          <p:spPr bwMode="auto">
            <a:xfrm>
              <a:off x="1812934" y="2748143"/>
              <a:ext cx="595055" cy="439395"/>
            </a:xfrm>
            <a:custGeom>
              <a:gdLst>
                <a:gd name="T0" fmla="*/ 0 w 1812"/>
                <a:gd name="T1" fmla="*/ 1170 h 1338"/>
                <a:gd name="T2" fmla="*/ 1812 w 1812"/>
                <a:gd name="T3" fmla="*/ 0 h 1338"/>
                <a:gd name="T4" fmla="*/ 576 w 1812"/>
                <a:gd name="T5" fmla="*/ 1338 h 1338"/>
                <a:gd name="T6" fmla="*/ 0 w 1812"/>
                <a:gd name="T7" fmla="*/ 1170 h 13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1" h="1338">
                  <a:moveTo>
                    <a:pt x="0" y="1170"/>
                  </a:moveTo>
                  <a:lnTo>
                    <a:pt x="1812" y="0"/>
                  </a:lnTo>
                  <a:lnTo>
                    <a:pt x="576" y="1338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54" name="Freeform 581"/>
            <p:cNvSpPr/>
            <p:nvPr>
              <p:custDataLst>
                <p:tags r:id="rId18"/>
              </p:custDataLst>
            </p:nvPr>
          </p:nvSpPr>
          <p:spPr bwMode="auto">
            <a:xfrm>
              <a:off x="2002090" y="2748143"/>
              <a:ext cx="405898" cy="598996"/>
            </a:xfrm>
            <a:custGeom>
              <a:gdLst>
                <a:gd name="T0" fmla="*/ 0 w 1236"/>
                <a:gd name="T1" fmla="*/ 1338 h 1824"/>
                <a:gd name="T2" fmla="*/ 1236 w 1236"/>
                <a:gd name="T3" fmla="*/ 0 h 1824"/>
                <a:gd name="T4" fmla="*/ 319 w 1236"/>
                <a:gd name="T5" fmla="*/ 1484 h 1824"/>
                <a:gd name="T6" fmla="*/ 314 w 1236"/>
                <a:gd name="T7" fmla="*/ 1824 h 1824"/>
                <a:gd name="T8" fmla="*/ 0 w 1236"/>
                <a:gd name="T9" fmla="*/ 1338 h 18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6" h="1824">
                  <a:moveTo>
                    <a:pt x="0" y="1338"/>
                  </a:moveTo>
                  <a:lnTo>
                    <a:pt x="1236" y="0"/>
                  </a:lnTo>
                  <a:lnTo>
                    <a:pt x="319" y="1484"/>
                  </a:lnTo>
                  <a:lnTo>
                    <a:pt x="314" y="1824"/>
                  </a:lnTo>
                  <a:lnTo>
                    <a:pt x="0" y="1338"/>
                  </a:lnTo>
                  <a:close/>
                </a:path>
              </a:pathLst>
            </a:custGeom>
            <a:solidFill>
              <a:srgbClr val="7ABA4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55" name="Freeform 582"/>
            <p:cNvSpPr/>
            <p:nvPr>
              <p:custDataLst>
                <p:tags r:id="rId19"/>
              </p:custDataLst>
            </p:nvPr>
          </p:nvSpPr>
          <p:spPr bwMode="auto">
            <a:xfrm>
              <a:off x="2002363" y="2748143"/>
              <a:ext cx="405254" cy="598555"/>
            </a:xfrm>
            <a:custGeom>
              <a:gdLst>
                <a:gd name="T0" fmla="*/ 0 w 1236"/>
                <a:gd name="T1" fmla="*/ 1338 h 1824"/>
                <a:gd name="T2" fmla="*/ 1236 w 1236"/>
                <a:gd name="T3" fmla="*/ 0 h 1824"/>
                <a:gd name="T4" fmla="*/ 319 w 1236"/>
                <a:gd name="T5" fmla="*/ 1484 h 1824"/>
                <a:gd name="T6" fmla="*/ 314 w 1236"/>
                <a:gd name="T7" fmla="*/ 1824 h 1824"/>
                <a:gd name="T8" fmla="*/ 0 w 1236"/>
                <a:gd name="T9" fmla="*/ 1338 h 18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6" h="1824">
                  <a:moveTo>
                    <a:pt x="0" y="1338"/>
                  </a:moveTo>
                  <a:lnTo>
                    <a:pt x="1236" y="0"/>
                  </a:lnTo>
                  <a:lnTo>
                    <a:pt x="319" y="1484"/>
                  </a:lnTo>
                  <a:lnTo>
                    <a:pt x="314" y="1824"/>
                  </a:lnTo>
                  <a:lnTo>
                    <a:pt x="0" y="13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56" name="Freeform 583"/>
            <p:cNvSpPr/>
            <p:nvPr>
              <p:custDataLst>
                <p:tags r:id="rId20"/>
              </p:custDataLst>
            </p:nvPr>
          </p:nvSpPr>
          <p:spPr bwMode="auto">
            <a:xfrm>
              <a:off x="2105207" y="3235484"/>
              <a:ext cx="80786" cy="111655"/>
            </a:xfrm>
            <a:custGeom>
              <a:gdLst>
                <a:gd name="T0" fmla="*/ 5 w 246"/>
                <a:gd name="T1" fmla="*/ 0 h 340"/>
                <a:gd name="T2" fmla="*/ 246 w 246"/>
                <a:gd name="T3" fmla="*/ 73 h 340"/>
                <a:gd name="T4" fmla="*/ 0 w 246"/>
                <a:gd name="T5" fmla="*/ 340 h 340"/>
                <a:gd name="T6" fmla="*/ 5 w 246"/>
                <a:gd name="T7" fmla="*/ 0 h 3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340">
                  <a:moveTo>
                    <a:pt x="5" y="0"/>
                  </a:moveTo>
                  <a:lnTo>
                    <a:pt x="246" y="73"/>
                  </a:lnTo>
                  <a:lnTo>
                    <a:pt x="0" y="34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57" name="Freeform 584"/>
            <p:cNvSpPr/>
            <p:nvPr>
              <p:custDataLst>
                <p:tags r:id="rId21"/>
              </p:custDataLst>
            </p:nvPr>
          </p:nvSpPr>
          <p:spPr bwMode="auto">
            <a:xfrm>
              <a:off x="2105207" y="3235484"/>
              <a:ext cx="80786" cy="111655"/>
            </a:xfrm>
            <a:custGeom>
              <a:gdLst>
                <a:gd name="T0" fmla="*/ 5 w 246"/>
                <a:gd name="T1" fmla="*/ 0 h 340"/>
                <a:gd name="T2" fmla="*/ 246 w 246"/>
                <a:gd name="T3" fmla="*/ 73 h 340"/>
                <a:gd name="T4" fmla="*/ 0 w 246"/>
                <a:gd name="T5" fmla="*/ 340 h 340"/>
                <a:gd name="T6" fmla="*/ 5 w 246"/>
                <a:gd name="T7" fmla="*/ 0 h 3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340">
                  <a:moveTo>
                    <a:pt x="5" y="0"/>
                  </a:moveTo>
                  <a:lnTo>
                    <a:pt x="246" y="73"/>
                  </a:lnTo>
                  <a:lnTo>
                    <a:pt x="0" y="34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58" name="Freeform 585"/>
            <p:cNvSpPr/>
            <p:nvPr>
              <p:custDataLst>
                <p:tags r:id="rId22"/>
              </p:custDataLst>
            </p:nvPr>
          </p:nvSpPr>
          <p:spPr bwMode="auto">
            <a:xfrm>
              <a:off x="2105207" y="3235484"/>
              <a:ext cx="80786" cy="111655"/>
            </a:xfrm>
            <a:custGeom>
              <a:gdLst>
                <a:gd name="T0" fmla="*/ 5 w 246"/>
                <a:gd name="T1" fmla="*/ 0 h 340"/>
                <a:gd name="T2" fmla="*/ 0 w 246"/>
                <a:gd name="T3" fmla="*/ 340 h 340"/>
                <a:gd name="T4" fmla="*/ 246 w 246"/>
                <a:gd name="T5" fmla="*/ 73 h 340"/>
                <a:gd name="T6" fmla="*/ 5 w 246"/>
                <a:gd name="T7" fmla="*/ 0 h 3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340">
                  <a:moveTo>
                    <a:pt x="5" y="0"/>
                  </a:moveTo>
                  <a:lnTo>
                    <a:pt x="0" y="340"/>
                  </a:lnTo>
                  <a:lnTo>
                    <a:pt x="246" y="7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59" name="Freeform 586"/>
            <p:cNvSpPr/>
            <p:nvPr>
              <p:custDataLst>
                <p:tags r:id="rId23"/>
              </p:custDataLst>
            </p:nvPr>
          </p:nvSpPr>
          <p:spPr bwMode="auto">
            <a:xfrm>
              <a:off x="2105207" y="3235484"/>
              <a:ext cx="80786" cy="111655"/>
            </a:xfrm>
            <a:custGeom>
              <a:gdLst>
                <a:gd name="T0" fmla="*/ 5 w 246"/>
                <a:gd name="T1" fmla="*/ 0 h 340"/>
                <a:gd name="T2" fmla="*/ 0 w 246"/>
                <a:gd name="T3" fmla="*/ 340 h 340"/>
                <a:gd name="T4" fmla="*/ 246 w 246"/>
                <a:gd name="T5" fmla="*/ 73 h 340"/>
                <a:gd name="T6" fmla="*/ 5 w 246"/>
                <a:gd name="T7" fmla="*/ 0 h 3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340">
                  <a:moveTo>
                    <a:pt x="5" y="0"/>
                  </a:moveTo>
                  <a:lnTo>
                    <a:pt x="0" y="340"/>
                  </a:lnTo>
                  <a:lnTo>
                    <a:pt x="246" y="73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24"/>
            </p:custDataLst>
          </p:nvPr>
        </p:nvGrpSpPr>
        <p:grpSpPr>
          <a:xfrm>
            <a:off x="2095500" y="4144645"/>
            <a:ext cx="7857490" cy="875665"/>
            <a:chOff x="1045079" y="4143223"/>
            <a:chExt cx="8353202" cy="1557025"/>
          </a:xfrm>
        </p:grpSpPr>
        <p:grpSp>
          <p:nvGrpSpPr>
            <p:cNvPr id="61" name="组合 60"/>
            <p:cNvGrpSpPr/>
            <p:nvPr>
              <p:custDataLst>
                <p:tags r:id="rId25"/>
              </p:custDataLst>
            </p:nvPr>
          </p:nvGrpSpPr>
          <p:grpSpPr>
            <a:xfrm>
              <a:off x="1045079" y="4255001"/>
              <a:ext cx="324476" cy="360099"/>
              <a:chOff x="1812934" y="2748143"/>
              <a:chExt cx="595055" cy="598996"/>
            </a:xfrm>
          </p:grpSpPr>
          <p:sp>
            <p:nvSpPr>
              <p:cNvPr id="63" name="Freeform 578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106849" y="2748143"/>
                <a:ext cx="301140" cy="572067"/>
              </a:xfrm>
              <a:custGeom>
                <a:gdLst>
                  <a:gd name="T0" fmla="*/ 917 w 917"/>
                  <a:gd name="T1" fmla="*/ 0 h 1742"/>
                  <a:gd name="T2" fmla="*/ 749 w 917"/>
                  <a:gd name="T3" fmla="*/ 1742 h 1742"/>
                  <a:gd name="T4" fmla="*/ 383 w 917"/>
                  <a:gd name="T5" fmla="*/ 1616 h 1742"/>
                  <a:gd name="T6" fmla="*/ 0 w 917"/>
                  <a:gd name="T7" fmla="*/ 1484 h 1742"/>
                  <a:gd name="T8" fmla="*/ 917 w 917"/>
                  <a:gd name="T9" fmla="*/ 0 h 17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1742">
                    <a:moveTo>
                      <a:pt x="917" y="0"/>
                    </a:moveTo>
                    <a:lnTo>
                      <a:pt x="749" y="1742"/>
                    </a:lnTo>
                    <a:lnTo>
                      <a:pt x="383" y="1616"/>
                    </a:lnTo>
                    <a:lnTo>
                      <a:pt x="0" y="1484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>
                  <a:solidFill>
                    <a:srgbClr val="385D8A"/>
                  </a:solidFill>
                </a:endParaRPr>
              </a:p>
            </p:txBody>
          </p:sp>
          <p:sp>
            <p:nvSpPr>
              <p:cNvPr id="64" name="Freeform 579"/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106849" y="2748143"/>
                <a:ext cx="301140" cy="572067"/>
              </a:xfrm>
              <a:custGeom>
                <a:gdLst>
                  <a:gd name="T0" fmla="*/ 917 w 917"/>
                  <a:gd name="T1" fmla="*/ 0 h 1742"/>
                  <a:gd name="T2" fmla="*/ 749 w 917"/>
                  <a:gd name="T3" fmla="*/ 1742 h 1742"/>
                  <a:gd name="T4" fmla="*/ 383 w 917"/>
                  <a:gd name="T5" fmla="*/ 1616 h 1742"/>
                  <a:gd name="T6" fmla="*/ 0 w 917"/>
                  <a:gd name="T7" fmla="*/ 1484 h 1742"/>
                  <a:gd name="T8" fmla="*/ 917 w 917"/>
                  <a:gd name="T9" fmla="*/ 0 h 17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1742">
                    <a:moveTo>
                      <a:pt x="917" y="0"/>
                    </a:moveTo>
                    <a:lnTo>
                      <a:pt x="749" y="1742"/>
                    </a:lnTo>
                    <a:lnTo>
                      <a:pt x="383" y="1616"/>
                    </a:lnTo>
                    <a:lnTo>
                      <a:pt x="0" y="1484"/>
                    </a:lnTo>
                    <a:lnTo>
                      <a:pt x="9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>
                  <a:solidFill>
                    <a:srgbClr val="385D8A"/>
                  </a:solidFill>
                </a:endParaRPr>
              </a:p>
            </p:txBody>
          </p:sp>
          <p:sp>
            <p:nvSpPr>
              <p:cNvPr id="65" name="Freeform 580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1812934" y="2748143"/>
                <a:ext cx="595055" cy="439395"/>
              </a:xfrm>
              <a:custGeom>
                <a:gdLst>
                  <a:gd name="T0" fmla="*/ 0 w 1812"/>
                  <a:gd name="T1" fmla="*/ 1170 h 1338"/>
                  <a:gd name="T2" fmla="*/ 1812 w 1812"/>
                  <a:gd name="T3" fmla="*/ 0 h 1338"/>
                  <a:gd name="T4" fmla="*/ 576 w 1812"/>
                  <a:gd name="T5" fmla="*/ 1338 h 1338"/>
                  <a:gd name="T6" fmla="*/ 0 w 1812"/>
                  <a:gd name="T7" fmla="*/ 1170 h 133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1" h="1338">
                    <a:moveTo>
                      <a:pt x="0" y="1170"/>
                    </a:moveTo>
                    <a:lnTo>
                      <a:pt x="1812" y="0"/>
                    </a:lnTo>
                    <a:lnTo>
                      <a:pt x="576" y="1338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>
                  <a:solidFill>
                    <a:srgbClr val="385D8A"/>
                  </a:solidFill>
                </a:endParaRPr>
              </a:p>
            </p:txBody>
          </p:sp>
          <p:sp>
            <p:nvSpPr>
              <p:cNvPr id="66" name="Freeform 581"/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002090" y="2748143"/>
                <a:ext cx="405898" cy="598996"/>
              </a:xfrm>
              <a:custGeom>
                <a:gdLst>
                  <a:gd name="T0" fmla="*/ 0 w 1236"/>
                  <a:gd name="T1" fmla="*/ 1338 h 1824"/>
                  <a:gd name="T2" fmla="*/ 1236 w 1236"/>
                  <a:gd name="T3" fmla="*/ 0 h 1824"/>
                  <a:gd name="T4" fmla="*/ 319 w 1236"/>
                  <a:gd name="T5" fmla="*/ 1484 h 1824"/>
                  <a:gd name="T6" fmla="*/ 314 w 1236"/>
                  <a:gd name="T7" fmla="*/ 1824 h 1824"/>
                  <a:gd name="T8" fmla="*/ 0 w 1236"/>
                  <a:gd name="T9" fmla="*/ 1338 h 1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6" h="1824">
                    <a:moveTo>
                      <a:pt x="0" y="1338"/>
                    </a:moveTo>
                    <a:lnTo>
                      <a:pt x="1236" y="0"/>
                    </a:lnTo>
                    <a:lnTo>
                      <a:pt x="319" y="1484"/>
                    </a:lnTo>
                    <a:lnTo>
                      <a:pt x="314" y="1824"/>
                    </a:lnTo>
                    <a:lnTo>
                      <a:pt x="0" y="1338"/>
                    </a:lnTo>
                    <a:close/>
                  </a:path>
                </a:pathLst>
              </a:custGeom>
              <a:solidFill>
                <a:srgbClr val="7ABA4E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>
                  <a:solidFill>
                    <a:srgbClr val="385D8A"/>
                  </a:solidFill>
                </a:endParaRPr>
              </a:p>
            </p:txBody>
          </p:sp>
          <p:sp>
            <p:nvSpPr>
              <p:cNvPr id="67" name="Freeform 582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002090" y="2748143"/>
                <a:ext cx="405898" cy="598996"/>
              </a:xfrm>
              <a:custGeom>
                <a:gdLst>
                  <a:gd name="T0" fmla="*/ 0 w 1236"/>
                  <a:gd name="T1" fmla="*/ 1338 h 1824"/>
                  <a:gd name="T2" fmla="*/ 1236 w 1236"/>
                  <a:gd name="T3" fmla="*/ 0 h 1824"/>
                  <a:gd name="T4" fmla="*/ 319 w 1236"/>
                  <a:gd name="T5" fmla="*/ 1484 h 1824"/>
                  <a:gd name="T6" fmla="*/ 314 w 1236"/>
                  <a:gd name="T7" fmla="*/ 1824 h 1824"/>
                  <a:gd name="T8" fmla="*/ 0 w 1236"/>
                  <a:gd name="T9" fmla="*/ 1338 h 1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6" h="1824">
                    <a:moveTo>
                      <a:pt x="0" y="1338"/>
                    </a:moveTo>
                    <a:lnTo>
                      <a:pt x="1236" y="0"/>
                    </a:lnTo>
                    <a:lnTo>
                      <a:pt x="319" y="1484"/>
                    </a:lnTo>
                    <a:lnTo>
                      <a:pt x="314" y="1824"/>
                    </a:lnTo>
                    <a:lnTo>
                      <a:pt x="0" y="1338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>
                  <a:solidFill>
                    <a:srgbClr val="385D8A"/>
                  </a:solidFill>
                </a:endParaRPr>
              </a:p>
            </p:txBody>
          </p:sp>
          <p:sp>
            <p:nvSpPr>
              <p:cNvPr id="68" name="Freeform 583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105207" y="3235484"/>
                <a:ext cx="80786" cy="111655"/>
              </a:xfrm>
              <a:custGeom>
                <a:gdLst>
                  <a:gd name="T0" fmla="*/ 5 w 246"/>
                  <a:gd name="T1" fmla="*/ 0 h 340"/>
                  <a:gd name="T2" fmla="*/ 246 w 246"/>
                  <a:gd name="T3" fmla="*/ 73 h 340"/>
                  <a:gd name="T4" fmla="*/ 0 w 246"/>
                  <a:gd name="T5" fmla="*/ 340 h 340"/>
                  <a:gd name="T6" fmla="*/ 5 w 246"/>
                  <a:gd name="T7" fmla="*/ 0 h 3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6" h="340">
                    <a:moveTo>
                      <a:pt x="5" y="0"/>
                    </a:moveTo>
                    <a:lnTo>
                      <a:pt x="246" y="73"/>
                    </a:lnTo>
                    <a:lnTo>
                      <a:pt x="0" y="34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>
                  <a:solidFill>
                    <a:srgbClr val="385D8A"/>
                  </a:solidFill>
                </a:endParaRPr>
              </a:p>
            </p:txBody>
          </p:sp>
          <p:sp>
            <p:nvSpPr>
              <p:cNvPr id="69" name="Freeform 584"/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105207" y="3235484"/>
                <a:ext cx="80786" cy="111655"/>
              </a:xfrm>
              <a:custGeom>
                <a:gdLst>
                  <a:gd name="T0" fmla="*/ 5 w 246"/>
                  <a:gd name="T1" fmla="*/ 0 h 340"/>
                  <a:gd name="T2" fmla="*/ 246 w 246"/>
                  <a:gd name="T3" fmla="*/ 73 h 340"/>
                  <a:gd name="T4" fmla="*/ 0 w 246"/>
                  <a:gd name="T5" fmla="*/ 340 h 340"/>
                  <a:gd name="T6" fmla="*/ 5 w 246"/>
                  <a:gd name="T7" fmla="*/ 0 h 3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6" h="340">
                    <a:moveTo>
                      <a:pt x="5" y="0"/>
                    </a:moveTo>
                    <a:lnTo>
                      <a:pt x="246" y="73"/>
                    </a:lnTo>
                    <a:lnTo>
                      <a:pt x="0" y="340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>
                  <a:solidFill>
                    <a:srgbClr val="385D8A"/>
                  </a:solidFill>
                </a:endParaRPr>
              </a:p>
            </p:txBody>
          </p:sp>
          <p:sp>
            <p:nvSpPr>
              <p:cNvPr id="70" name="Freeform 585"/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105207" y="3235484"/>
                <a:ext cx="80786" cy="111655"/>
              </a:xfrm>
              <a:custGeom>
                <a:gdLst>
                  <a:gd name="T0" fmla="*/ 5 w 246"/>
                  <a:gd name="T1" fmla="*/ 0 h 340"/>
                  <a:gd name="T2" fmla="*/ 0 w 246"/>
                  <a:gd name="T3" fmla="*/ 340 h 340"/>
                  <a:gd name="T4" fmla="*/ 246 w 246"/>
                  <a:gd name="T5" fmla="*/ 73 h 340"/>
                  <a:gd name="T6" fmla="*/ 5 w 246"/>
                  <a:gd name="T7" fmla="*/ 0 h 3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6" h="340">
                    <a:moveTo>
                      <a:pt x="5" y="0"/>
                    </a:moveTo>
                    <a:lnTo>
                      <a:pt x="0" y="340"/>
                    </a:lnTo>
                    <a:lnTo>
                      <a:pt x="246" y="7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>
                  <a:solidFill>
                    <a:srgbClr val="385D8A"/>
                  </a:solidFill>
                </a:endParaRPr>
              </a:p>
            </p:txBody>
          </p:sp>
          <p:sp>
            <p:nvSpPr>
              <p:cNvPr id="71" name="Freeform 586"/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105207" y="3235484"/>
                <a:ext cx="80786" cy="111655"/>
              </a:xfrm>
              <a:custGeom>
                <a:gdLst>
                  <a:gd name="T0" fmla="*/ 5 w 246"/>
                  <a:gd name="T1" fmla="*/ 0 h 340"/>
                  <a:gd name="T2" fmla="*/ 0 w 246"/>
                  <a:gd name="T3" fmla="*/ 340 h 340"/>
                  <a:gd name="T4" fmla="*/ 246 w 246"/>
                  <a:gd name="T5" fmla="*/ 73 h 340"/>
                  <a:gd name="T6" fmla="*/ 5 w 246"/>
                  <a:gd name="T7" fmla="*/ 0 h 3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6" h="340">
                    <a:moveTo>
                      <a:pt x="5" y="0"/>
                    </a:moveTo>
                    <a:lnTo>
                      <a:pt x="0" y="340"/>
                    </a:lnTo>
                    <a:lnTo>
                      <a:pt x="246" y="73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>
                  <a:solidFill>
                    <a:srgbClr val="385D8A"/>
                  </a:solidFill>
                </a:endParaRPr>
              </a:p>
            </p:txBody>
          </p:sp>
        </p:grpSp>
        <p:sp>
          <p:nvSpPr>
            <p:cNvPr id="62" name="文本框 61"/>
            <p:cNvSpPr txBox="1"/>
            <p:nvPr>
              <p:custDataLst>
                <p:tags r:id="rId35"/>
              </p:custDataLst>
            </p:nvPr>
          </p:nvSpPr>
          <p:spPr>
            <a:xfrm>
              <a:off x="1504941" y="4143223"/>
              <a:ext cx="7893340" cy="15570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000">
                  <a:solidFill>
                    <a:srgbClr val="385D8A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变量：程序运行过程中，其值可以改变的量。</a:t>
              </a:r>
              <a:endParaRPr lang="en-US" altLang="zh-CN" sz="30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2100" b="0">
                  <a:solidFill>
                    <a:srgbClr val="385D8A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endParaRPr lang="en-US" altLang="zh-CN" sz="2100" b="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233254" y="692696"/>
            <a:ext cx="27832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03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变量和赋值语句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11" name="矩形 10"/>
            <p:cNvSpPr/>
            <p:nvPr userDrawn="1">
              <p:custDataLst>
                <p:tags r:id="rId6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385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>
              <p:custDataLst>
                <p:tags r:id="rId7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4" name="直接连接符 3"/>
          <p:cNvCxnSpPr/>
          <p:nvPr>
            <p:custDataLst>
              <p:tags r:id="rId8"/>
            </p:custDataLst>
          </p:nvPr>
        </p:nvCxnSpPr>
        <p:spPr>
          <a:xfrm>
            <a:off x="3044020" y="2340133"/>
            <a:ext cx="5077460" cy="12700"/>
          </a:xfrm>
          <a:prstGeom prst="line">
            <a:avLst/>
          </a:prstGeom>
          <a:ln w="12700">
            <a:solidFill>
              <a:srgbClr val="0143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3459480" y="2194560"/>
            <a:ext cx="407035" cy="264160"/>
            <a:chOff x="2121873" y="1511588"/>
            <a:chExt cx="445481" cy="469613"/>
          </a:xfrm>
        </p:grpSpPr>
        <p:sp>
          <p:nvSpPr>
            <p:cNvPr id="7" name="矩形 6"/>
            <p:cNvSpPr/>
            <p:nvPr>
              <p:custDataLst>
                <p:tags r:id="rId10"/>
              </p:custDataLst>
            </p:nvPr>
          </p:nvSpPr>
          <p:spPr>
            <a:xfrm>
              <a:off x="2121873" y="1511588"/>
              <a:ext cx="363415" cy="363415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path path="circle">
                <a:fillToRect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11"/>
              </p:custDataLst>
            </p:nvPr>
          </p:nvSpPr>
          <p:spPr>
            <a:xfrm>
              <a:off x="2321171" y="1735018"/>
              <a:ext cx="246183" cy="246183"/>
            </a:xfrm>
            <a:prstGeom prst="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path path="circle">
                <a:fillToRect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3044190" y="1703705"/>
            <a:ext cx="507809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b="1">
                <a:solidFill>
                  <a:srgbClr val="385D8A"/>
                </a:solidFill>
                <a:latin typeface="黑体" panose="02010609060101010101" charset="-122"/>
                <a:ea typeface="黑体" panose="02010609060101010101" charset="-122"/>
              </a:rPr>
              <a:t>常量与变量</a:t>
            </a:r>
            <a:endParaRPr lang="zh-CN" altLang="en-US" sz="3500" b="1">
              <a:solidFill>
                <a:srgbClr val="385D8A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2574290" y="2921635"/>
            <a:ext cx="737870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常量：程序运行过程中，其值不能改变的量。如</a:t>
            </a:r>
            <a:r>
              <a:rPr lang="en-US" altLang="zh-CN" sz="30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3.14</a:t>
            </a:r>
            <a:r>
              <a:rPr lang="zh-CN" altLang="en-US" sz="30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30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0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lang="en-US" altLang="zh-CN" sz="30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' red '</a:t>
            </a:r>
            <a:r>
              <a:rPr lang="zh-CN" altLang="en-US" sz="30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等。</a:t>
            </a:r>
            <a:endParaRPr lang="en-US" altLang="zh-CN" sz="3000">
              <a:solidFill>
                <a:srgbClr val="385D8A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100">
              <a:solidFill>
                <a:srgbClr val="385D8A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100">
              <a:solidFill>
                <a:srgbClr val="385D8A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9" name="组合 28"/>
          <p:cNvGrpSpPr/>
          <p:nvPr>
            <p:custDataLst>
              <p:tags r:id="rId14"/>
            </p:custDataLst>
          </p:nvPr>
        </p:nvGrpSpPr>
        <p:grpSpPr>
          <a:xfrm>
            <a:off x="2155190" y="3056890"/>
            <a:ext cx="295910" cy="202565"/>
            <a:chOff x="1812934" y="2748143"/>
            <a:chExt cx="595055" cy="598996"/>
          </a:xfrm>
        </p:grpSpPr>
        <p:sp>
          <p:nvSpPr>
            <p:cNvPr id="30" name="Freeform 578"/>
            <p:cNvSpPr/>
            <p:nvPr>
              <p:custDataLst>
                <p:tags r:id="rId15"/>
              </p:custDataLst>
            </p:nvPr>
          </p:nvSpPr>
          <p:spPr bwMode="auto">
            <a:xfrm>
              <a:off x="2106849" y="2748143"/>
              <a:ext cx="301140" cy="572067"/>
            </a:xfrm>
            <a:custGeom>
              <a:gdLst>
                <a:gd name="T0" fmla="*/ 917 w 917"/>
                <a:gd name="T1" fmla="*/ 0 h 1742"/>
                <a:gd name="T2" fmla="*/ 749 w 917"/>
                <a:gd name="T3" fmla="*/ 1742 h 1742"/>
                <a:gd name="T4" fmla="*/ 383 w 917"/>
                <a:gd name="T5" fmla="*/ 1616 h 1742"/>
                <a:gd name="T6" fmla="*/ 0 w 917"/>
                <a:gd name="T7" fmla="*/ 1484 h 1742"/>
                <a:gd name="T8" fmla="*/ 917 w 917"/>
                <a:gd name="T9" fmla="*/ 0 h 17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1742">
                  <a:moveTo>
                    <a:pt x="917" y="0"/>
                  </a:moveTo>
                  <a:lnTo>
                    <a:pt x="749" y="1742"/>
                  </a:lnTo>
                  <a:lnTo>
                    <a:pt x="383" y="1616"/>
                  </a:lnTo>
                  <a:lnTo>
                    <a:pt x="0" y="1484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31" name="Freeform 579"/>
            <p:cNvSpPr/>
            <p:nvPr>
              <p:custDataLst>
                <p:tags r:id="rId16"/>
              </p:custDataLst>
            </p:nvPr>
          </p:nvSpPr>
          <p:spPr bwMode="auto">
            <a:xfrm>
              <a:off x="2106849" y="2748143"/>
              <a:ext cx="301140" cy="572067"/>
            </a:xfrm>
            <a:custGeom>
              <a:gdLst>
                <a:gd name="T0" fmla="*/ 917 w 917"/>
                <a:gd name="T1" fmla="*/ 0 h 1742"/>
                <a:gd name="T2" fmla="*/ 749 w 917"/>
                <a:gd name="T3" fmla="*/ 1742 h 1742"/>
                <a:gd name="T4" fmla="*/ 383 w 917"/>
                <a:gd name="T5" fmla="*/ 1616 h 1742"/>
                <a:gd name="T6" fmla="*/ 0 w 917"/>
                <a:gd name="T7" fmla="*/ 1484 h 1742"/>
                <a:gd name="T8" fmla="*/ 917 w 917"/>
                <a:gd name="T9" fmla="*/ 0 h 17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1742">
                  <a:moveTo>
                    <a:pt x="917" y="0"/>
                  </a:moveTo>
                  <a:lnTo>
                    <a:pt x="749" y="1742"/>
                  </a:lnTo>
                  <a:lnTo>
                    <a:pt x="383" y="1616"/>
                  </a:lnTo>
                  <a:lnTo>
                    <a:pt x="0" y="1484"/>
                  </a:lnTo>
                  <a:lnTo>
                    <a:pt x="9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32" name="Freeform 580"/>
            <p:cNvSpPr/>
            <p:nvPr>
              <p:custDataLst>
                <p:tags r:id="rId17"/>
              </p:custDataLst>
            </p:nvPr>
          </p:nvSpPr>
          <p:spPr bwMode="auto">
            <a:xfrm>
              <a:off x="1812934" y="2748143"/>
              <a:ext cx="595055" cy="439395"/>
            </a:xfrm>
            <a:custGeom>
              <a:gdLst>
                <a:gd name="T0" fmla="*/ 0 w 1812"/>
                <a:gd name="T1" fmla="*/ 1170 h 1338"/>
                <a:gd name="T2" fmla="*/ 1812 w 1812"/>
                <a:gd name="T3" fmla="*/ 0 h 1338"/>
                <a:gd name="T4" fmla="*/ 576 w 1812"/>
                <a:gd name="T5" fmla="*/ 1338 h 1338"/>
                <a:gd name="T6" fmla="*/ 0 w 1812"/>
                <a:gd name="T7" fmla="*/ 1170 h 13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1" h="1338">
                  <a:moveTo>
                    <a:pt x="0" y="1170"/>
                  </a:moveTo>
                  <a:lnTo>
                    <a:pt x="1812" y="0"/>
                  </a:lnTo>
                  <a:lnTo>
                    <a:pt x="576" y="1338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54" name="Freeform 581"/>
            <p:cNvSpPr/>
            <p:nvPr>
              <p:custDataLst>
                <p:tags r:id="rId18"/>
              </p:custDataLst>
            </p:nvPr>
          </p:nvSpPr>
          <p:spPr bwMode="auto">
            <a:xfrm>
              <a:off x="2002090" y="2748143"/>
              <a:ext cx="405898" cy="598996"/>
            </a:xfrm>
            <a:custGeom>
              <a:gdLst>
                <a:gd name="T0" fmla="*/ 0 w 1236"/>
                <a:gd name="T1" fmla="*/ 1338 h 1824"/>
                <a:gd name="T2" fmla="*/ 1236 w 1236"/>
                <a:gd name="T3" fmla="*/ 0 h 1824"/>
                <a:gd name="T4" fmla="*/ 319 w 1236"/>
                <a:gd name="T5" fmla="*/ 1484 h 1824"/>
                <a:gd name="T6" fmla="*/ 314 w 1236"/>
                <a:gd name="T7" fmla="*/ 1824 h 1824"/>
                <a:gd name="T8" fmla="*/ 0 w 1236"/>
                <a:gd name="T9" fmla="*/ 1338 h 18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6" h="1824">
                  <a:moveTo>
                    <a:pt x="0" y="1338"/>
                  </a:moveTo>
                  <a:lnTo>
                    <a:pt x="1236" y="0"/>
                  </a:lnTo>
                  <a:lnTo>
                    <a:pt x="319" y="1484"/>
                  </a:lnTo>
                  <a:lnTo>
                    <a:pt x="314" y="1824"/>
                  </a:lnTo>
                  <a:lnTo>
                    <a:pt x="0" y="1338"/>
                  </a:lnTo>
                  <a:close/>
                </a:path>
              </a:pathLst>
            </a:custGeom>
            <a:solidFill>
              <a:srgbClr val="7ABA4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55" name="Freeform 582"/>
            <p:cNvSpPr/>
            <p:nvPr>
              <p:custDataLst>
                <p:tags r:id="rId19"/>
              </p:custDataLst>
            </p:nvPr>
          </p:nvSpPr>
          <p:spPr bwMode="auto">
            <a:xfrm>
              <a:off x="2002363" y="2748143"/>
              <a:ext cx="405254" cy="598555"/>
            </a:xfrm>
            <a:custGeom>
              <a:gdLst>
                <a:gd name="T0" fmla="*/ 0 w 1236"/>
                <a:gd name="T1" fmla="*/ 1338 h 1824"/>
                <a:gd name="T2" fmla="*/ 1236 w 1236"/>
                <a:gd name="T3" fmla="*/ 0 h 1824"/>
                <a:gd name="T4" fmla="*/ 319 w 1236"/>
                <a:gd name="T5" fmla="*/ 1484 h 1824"/>
                <a:gd name="T6" fmla="*/ 314 w 1236"/>
                <a:gd name="T7" fmla="*/ 1824 h 1824"/>
                <a:gd name="T8" fmla="*/ 0 w 1236"/>
                <a:gd name="T9" fmla="*/ 1338 h 18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6" h="1824">
                  <a:moveTo>
                    <a:pt x="0" y="1338"/>
                  </a:moveTo>
                  <a:lnTo>
                    <a:pt x="1236" y="0"/>
                  </a:lnTo>
                  <a:lnTo>
                    <a:pt x="319" y="1484"/>
                  </a:lnTo>
                  <a:lnTo>
                    <a:pt x="314" y="1824"/>
                  </a:lnTo>
                  <a:lnTo>
                    <a:pt x="0" y="13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56" name="Freeform 583"/>
            <p:cNvSpPr/>
            <p:nvPr>
              <p:custDataLst>
                <p:tags r:id="rId20"/>
              </p:custDataLst>
            </p:nvPr>
          </p:nvSpPr>
          <p:spPr bwMode="auto">
            <a:xfrm>
              <a:off x="2105207" y="3235484"/>
              <a:ext cx="80786" cy="111655"/>
            </a:xfrm>
            <a:custGeom>
              <a:gdLst>
                <a:gd name="T0" fmla="*/ 5 w 246"/>
                <a:gd name="T1" fmla="*/ 0 h 340"/>
                <a:gd name="T2" fmla="*/ 246 w 246"/>
                <a:gd name="T3" fmla="*/ 73 h 340"/>
                <a:gd name="T4" fmla="*/ 0 w 246"/>
                <a:gd name="T5" fmla="*/ 340 h 340"/>
                <a:gd name="T6" fmla="*/ 5 w 246"/>
                <a:gd name="T7" fmla="*/ 0 h 3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340">
                  <a:moveTo>
                    <a:pt x="5" y="0"/>
                  </a:moveTo>
                  <a:lnTo>
                    <a:pt x="246" y="73"/>
                  </a:lnTo>
                  <a:lnTo>
                    <a:pt x="0" y="34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57" name="Freeform 584"/>
            <p:cNvSpPr/>
            <p:nvPr>
              <p:custDataLst>
                <p:tags r:id="rId21"/>
              </p:custDataLst>
            </p:nvPr>
          </p:nvSpPr>
          <p:spPr bwMode="auto">
            <a:xfrm>
              <a:off x="2105207" y="3235484"/>
              <a:ext cx="80786" cy="111655"/>
            </a:xfrm>
            <a:custGeom>
              <a:gdLst>
                <a:gd name="T0" fmla="*/ 5 w 246"/>
                <a:gd name="T1" fmla="*/ 0 h 340"/>
                <a:gd name="T2" fmla="*/ 246 w 246"/>
                <a:gd name="T3" fmla="*/ 73 h 340"/>
                <a:gd name="T4" fmla="*/ 0 w 246"/>
                <a:gd name="T5" fmla="*/ 340 h 340"/>
                <a:gd name="T6" fmla="*/ 5 w 246"/>
                <a:gd name="T7" fmla="*/ 0 h 3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340">
                  <a:moveTo>
                    <a:pt x="5" y="0"/>
                  </a:moveTo>
                  <a:lnTo>
                    <a:pt x="246" y="73"/>
                  </a:lnTo>
                  <a:lnTo>
                    <a:pt x="0" y="34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58" name="Freeform 585"/>
            <p:cNvSpPr/>
            <p:nvPr>
              <p:custDataLst>
                <p:tags r:id="rId22"/>
              </p:custDataLst>
            </p:nvPr>
          </p:nvSpPr>
          <p:spPr bwMode="auto">
            <a:xfrm>
              <a:off x="2105207" y="3235484"/>
              <a:ext cx="80786" cy="111655"/>
            </a:xfrm>
            <a:custGeom>
              <a:gdLst>
                <a:gd name="T0" fmla="*/ 5 w 246"/>
                <a:gd name="T1" fmla="*/ 0 h 340"/>
                <a:gd name="T2" fmla="*/ 0 w 246"/>
                <a:gd name="T3" fmla="*/ 340 h 340"/>
                <a:gd name="T4" fmla="*/ 246 w 246"/>
                <a:gd name="T5" fmla="*/ 73 h 340"/>
                <a:gd name="T6" fmla="*/ 5 w 246"/>
                <a:gd name="T7" fmla="*/ 0 h 3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340">
                  <a:moveTo>
                    <a:pt x="5" y="0"/>
                  </a:moveTo>
                  <a:lnTo>
                    <a:pt x="0" y="340"/>
                  </a:lnTo>
                  <a:lnTo>
                    <a:pt x="246" y="7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59" name="Freeform 586"/>
            <p:cNvSpPr/>
            <p:nvPr>
              <p:custDataLst>
                <p:tags r:id="rId23"/>
              </p:custDataLst>
            </p:nvPr>
          </p:nvSpPr>
          <p:spPr bwMode="auto">
            <a:xfrm>
              <a:off x="2105207" y="3235484"/>
              <a:ext cx="80786" cy="111655"/>
            </a:xfrm>
            <a:custGeom>
              <a:gdLst>
                <a:gd name="T0" fmla="*/ 5 w 246"/>
                <a:gd name="T1" fmla="*/ 0 h 340"/>
                <a:gd name="T2" fmla="*/ 0 w 246"/>
                <a:gd name="T3" fmla="*/ 340 h 340"/>
                <a:gd name="T4" fmla="*/ 246 w 246"/>
                <a:gd name="T5" fmla="*/ 73 h 340"/>
                <a:gd name="T6" fmla="*/ 5 w 246"/>
                <a:gd name="T7" fmla="*/ 0 h 3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340">
                  <a:moveTo>
                    <a:pt x="5" y="0"/>
                  </a:moveTo>
                  <a:lnTo>
                    <a:pt x="0" y="340"/>
                  </a:lnTo>
                  <a:lnTo>
                    <a:pt x="246" y="73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24"/>
            </p:custDataLst>
          </p:nvPr>
        </p:nvGrpSpPr>
        <p:grpSpPr>
          <a:xfrm>
            <a:off x="2095500" y="4144645"/>
            <a:ext cx="7857490" cy="875665"/>
            <a:chOff x="1045079" y="4143223"/>
            <a:chExt cx="8353202" cy="1557025"/>
          </a:xfrm>
        </p:grpSpPr>
        <p:grpSp>
          <p:nvGrpSpPr>
            <p:cNvPr id="61" name="组合 60"/>
            <p:cNvGrpSpPr/>
            <p:nvPr>
              <p:custDataLst>
                <p:tags r:id="rId25"/>
              </p:custDataLst>
            </p:nvPr>
          </p:nvGrpSpPr>
          <p:grpSpPr>
            <a:xfrm>
              <a:off x="1045079" y="4255001"/>
              <a:ext cx="324476" cy="360099"/>
              <a:chOff x="1812934" y="2748143"/>
              <a:chExt cx="595055" cy="598996"/>
            </a:xfrm>
          </p:grpSpPr>
          <p:sp>
            <p:nvSpPr>
              <p:cNvPr id="63" name="Freeform 578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106849" y="2748143"/>
                <a:ext cx="301140" cy="572067"/>
              </a:xfrm>
              <a:custGeom>
                <a:gdLst>
                  <a:gd name="T0" fmla="*/ 917 w 917"/>
                  <a:gd name="T1" fmla="*/ 0 h 1742"/>
                  <a:gd name="T2" fmla="*/ 749 w 917"/>
                  <a:gd name="T3" fmla="*/ 1742 h 1742"/>
                  <a:gd name="T4" fmla="*/ 383 w 917"/>
                  <a:gd name="T5" fmla="*/ 1616 h 1742"/>
                  <a:gd name="T6" fmla="*/ 0 w 917"/>
                  <a:gd name="T7" fmla="*/ 1484 h 1742"/>
                  <a:gd name="T8" fmla="*/ 917 w 917"/>
                  <a:gd name="T9" fmla="*/ 0 h 17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1742">
                    <a:moveTo>
                      <a:pt x="917" y="0"/>
                    </a:moveTo>
                    <a:lnTo>
                      <a:pt x="749" y="1742"/>
                    </a:lnTo>
                    <a:lnTo>
                      <a:pt x="383" y="1616"/>
                    </a:lnTo>
                    <a:lnTo>
                      <a:pt x="0" y="1484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>
                  <a:solidFill>
                    <a:srgbClr val="385D8A"/>
                  </a:solidFill>
                </a:endParaRPr>
              </a:p>
            </p:txBody>
          </p:sp>
          <p:sp>
            <p:nvSpPr>
              <p:cNvPr id="64" name="Freeform 579"/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106849" y="2748143"/>
                <a:ext cx="301140" cy="572067"/>
              </a:xfrm>
              <a:custGeom>
                <a:gdLst>
                  <a:gd name="T0" fmla="*/ 917 w 917"/>
                  <a:gd name="T1" fmla="*/ 0 h 1742"/>
                  <a:gd name="T2" fmla="*/ 749 w 917"/>
                  <a:gd name="T3" fmla="*/ 1742 h 1742"/>
                  <a:gd name="T4" fmla="*/ 383 w 917"/>
                  <a:gd name="T5" fmla="*/ 1616 h 1742"/>
                  <a:gd name="T6" fmla="*/ 0 w 917"/>
                  <a:gd name="T7" fmla="*/ 1484 h 1742"/>
                  <a:gd name="T8" fmla="*/ 917 w 917"/>
                  <a:gd name="T9" fmla="*/ 0 h 17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1742">
                    <a:moveTo>
                      <a:pt x="917" y="0"/>
                    </a:moveTo>
                    <a:lnTo>
                      <a:pt x="749" y="1742"/>
                    </a:lnTo>
                    <a:lnTo>
                      <a:pt x="383" y="1616"/>
                    </a:lnTo>
                    <a:lnTo>
                      <a:pt x="0" y="1484"/>
                    </a:lnTo>
                    <a:lnTo>
                      <a:pt x="9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>
                  <a:solidFill>
                    <a:srgbClr val="385D8A"/>
                  </a:solidFill>
                </a:endParaRPr>
              </a:p>
            </p:txBody>
          </p:sp>
          <p:sp>
            <p:nvSpPr>
              <p:cNvPr id="65" name="Freeform 580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1812934" y="2748143"/>
                <a:ext cx="595055" cy="439395"/>
              </a:xfrm>
              <a:custGeom>
                <a:gdLst>
                  <a:gd name="T0" fmla="*/ 0 w 1812"/>
                  <a:gd name="T1" fmla="*/ 1170 h 1338"/>
                  <a:gd name="T2" fmla="*/ 1812 w 1812"/>
                  <a:gd name="T3" fmla="*/ 0 h 1338"/>
                  <a:gd name="T4" fmla="*/ 576 w 1812"/>
                  <a:gd name="T5" fmla="*/ 1338 h 1338"/>
                  <a:gd name="T6" fmla="*/ 0 w 1812"/>
                  <a:gd name="T7" fmla="*/ 1170 h 133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1" h="1338">
                    <a:moveTo>
                      <a:pt x="0" y="1170"/>
                    </a:moveTo>
                    <a:lnTo>
                      <a:pt x="1812" y="0"/>
                    </a:lnTo>
                    <a:lnTo>
                      <a:pt x="576" y="1338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>
                  <a:solidFill>
                    <a:srgbClr val="385D8A"/>
                  </a:solidFill>
                </a:endParaRPr>
              </a:p>
            </p:txBody>
          </p:sp>
          <p:sp>
            <p:nvSpPr>
              <p:cNvPr id="66" name="Freeform 581"/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002090" y="2748143"/>
                <a:ext cx="405898" cy="598996"/>
              </a:xfrm>
              <a:custGeom>
                <a:gdLst>
                  <a:gd name="T0" fmla="*/ 0 w 1236"/>
                  <a:gd name="T1" fmla="*/ 1338 h 1824"/>
                  <a:gd name="T2" fmla="*/ 1236 w 1236"/>
                  <a:gd name="T3" fmla="*/ 0 h 1824"/>
                  <a:gd name="T4" fmla="*/ 319 w 1236"/>
                  <a:gd name="T5" fmla="*/ 1484 h 1824"/>
                  <a:gd name="T6" fmla="*/ 314 w 1236"/>
                  <a:gd name="T7" fmla="*/ 1824 h 1824"/>
                  <a:gd name="T8" fmla="*/ 0 w 1236"/>
                  <a:gd name="T9" fmla="*/ 1338 h 1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6" h="1824">
                    <a:moveTo>
                      <a:pt x="0" y="1338"/>
                    </a:moveTo>
                    <a:lnTo>
                      <a:pt x="1236" y="0"/>
                    </a:lnTo>
                    <a:lnTo>
                      <a:pt x="319" y="1484"/>
                    </a:lnTo>
                    <a:lnTo>
                      <a:pt x="314" y="1824"/>
                    </a:lnTo>
                    <a:lnTo>
                      <a:pt x="0" y="1338"/>
                    </a:lnTo>
                    <a:close/>
                  </a:path>
                </a:pathLst>
              </a:custGeom>
              <a:solidFill>
                <a:srgbClr val="7ABA4E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>
                  <a:solidFill>
                    <a:srgbClr val="385D8A"/>
                  </a:solidFill>
                </a:endParaRPr>
              </a:p>
            </p:txBody>
          </p:sp>
          <p:sp>
            <p:nvSpPr>
              <p:cNvPr id="67" name="Freeform 582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002090" y="2748143"/>
                <a:ext cx="405898" cy="598996"/>
              </a:xfrm>
              <a:custGeom>
                <a:gdLst>
                  <a:gd name="T0" fmla="*/ 0 w 1236"/>
                  <a:gd name="T1" fmla="*/ 1338 h 1824"/>
                  <a:gd name="T2" fmla="*/ 1236 w 1236"/>
                  <a:gd name="T3" fmla="*/ 0 h 1824"/>
                  <a:gd name="T4" fmla="*/ 319 w 1236"/>
                  <a:gd name="T5" fmla="*/ 1484 h 1824"/>
                  <a:gd name="T6" fmla="*/ 314 w 1236"/>
                  <a:gd name="T7" fmla="*/ 1824 h 1824"/>
                  <a:gd name="T8" fmla="*/ 0 w 1236"/>
                  <a:gd name="T9" fmla="*/ 1338 h 1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6" h="1824">
                    <a:moveTo>
                      <a:pt x="0" y="1338"/>
                    </a:moveTo>
                    <a:lnTo>
                      <a:pt x="1236" y="0"/>
                    </a:lnTo>
                    <a:lnTo>
                      <a:pt x="319" y="1484"/>
                    </a:lnTo>
                    <a:lnTo>
                      <a:pt x="314" y="1824"/>
                    </a:lnTo>
                    <a:lnTo>
                      <a:pt x="0" y="1338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>
                  <a:solidFill>
                    <a:srgbClr val="385D8A"/>
                  </a:solidFill>
                </a:endParaRPr>
              </a:p>
            </p:txBody>
          </p:sp>
          <p:sp>
            <p:nvSpPr>
              <p:cNvPr id="68" name="Freeform 583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105207" y="3235484"/>
                <a:ext cx="80786" cy="111655"/>
              </a:xfrm>
              <a:custGeom>
                <a:gdLst>
                  <a:gd name="T0" fmla="*/ 5 w 246"/>
                  <a:gd name="T1" fmla="*/ 0 h 340"/>
                  <a:gd name="T2" fmla="*/ 246 w 246"/>
                  <a:gd name="T3" fmla="*/ 73 h 340"/>
                  <a:gd name="T4" fmla="*/ 0 w 246"/>
                  <a:gd name="T5" fmla="*/ 340 h 340"/>
                  <a:gd name="T6" fmla="*/ 5 w 246"/>
                  <a:gd name="T7" fmla="*/ 0 h 3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6" h="340">
                    <a:moveTo>
                      <a:pt x="5" y="0"/>
                    </a:moveTo>
                    <a:lnTo>
                      <a:pt x="246" y="73"/>
                    </a:lnTo>
                    <a:lnTo>
                      <a:pt x="0" y="34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>
                  <a:solidFill>
                    <a:srgbClr val="385D8A"/>
                  </a:solidFill>
                </a:endParaRPr>
              </a:p>
            </p:txBody>
          </p:sp>
          <p:sp>
            <p:nvSpPr>
              <p:cNvPr id="69" name="Freeform 584"/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105207" y="3235484"/>
                <a:ext cx="80786" cy="111655"/>
              </a:xfrm>
              <a:custGeom>
                <a:gdLst>
                  <a:gd name="T0" fmla="*/ 5 w 246"/>
                  <a:gd name="T1" fmla="*/ 0 h 340"/>
                  <a:gd name="T2" fmla="*/ 246 w 246"/>
                  <a:gd name="T3" fmla="*/ 73 h 340"/>
                  <a:gd name="T4" fmla="*/ 0 w 246"/>
                  <a:gd name="T5" fmla="*/ 340 h 340"/>
                  <a:gd name="T6" fmla="*/ 5 w 246"/>
                  <a:gd name="T7" fmla="*/ 0 h 3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6" h="340">
                    <a:moveTo>
                      <a:pt x="5" y="0"/>
                    </a:moveTo>
                    <a:lnTo>
                      <a:pt x="246" y="73"/>
                    </a:lnTo>
                    <a:lnTo>
                      <a:pt x="0" y="340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>
                  <a:solidFill>
                    <a:srgbClr val="385D8A"/>
                  </a:solidFill>
                </a:endParaRPr>
              </a:p>
            </p:txBody>
          </p:sp>
          <p:sp>
            <p:nvSpPr>
              <p:cNvPr id="70" name="Freeform 585"/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105207" y="3235484"/>
                <a:ext cx="80786" cy="111655"/>
              </a:xfrm>
              <a:custGeom>
                <a:gdLst>
                  <a:gd name="T0" fmla="*/ 5 w 246"/>
                  <a:gd name="T1" fmla="*/ 0 h 340"/>
                  <a:gd name="T2" fmla="*/ 0 w 246"/>
                  <a:gd name="T3" fmla="*/ 340 h 340"/>
                  <a:gd name="T4" fmla="*/ 246 w 246"/>
                  <a:gd name="T5" fmla="*/ 73 h 340"/>
                  <a:gd name="T6" fmla="*/ 5 w 246"/>
                  <a:gd name="T7" fmla="*/ 0 h 3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6" h="340">
                    <a:moveTo>
                      <a:pt x="5" y="0"/>
                    </a:moveTo>
                    <a:lnTo>
                      <a:pt x="0" y="340"/>
                    </a:lnTo>
                    <a:lnTo>
                      <a:pt x="246" y="7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>
                  <a:solidFill>
                    <a:srgbClr val="385D8A"/>
                  </a:solidFill>
                </a:endParaRPr>
              </a:p>
            </p:txBody>
          </p:sp>
          <p:sp>
            <p:nvSpPr>
              <p:cNvPr id="71" name="Freeform 586"/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105207" y="3235484"/>
                <a:ext cx="80786" cy="111655"/>
              </a:xfrm>
              <a:custGeom>
                <a:gdLst>
                  <a:gd name="T0" fmla="*/ 5 w 246"/>
                  <a:gd name="T1" fmla="*/ 0 h 340"/>
                  <a:gd name="T2" fmla="*/ 0 w 246"/>
                  <a:gd name="T3" fmla="*/ 340 h 340"/>
                  <a:gd name="T4" fmla="*/ 246 w 246"/>
                  <a:gd name="T5" fmla="*/ 73 h 340"/>
                  <a:gd name="T6" fmla="*/ 5 w 246"/>
                  <a:gd name="T7" fmla="*/ 0 h 3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6" h="340">
                    <a:moveTo>
                      <a:pt x="5" y="0"/>
                    </a:moveTo>
                    <a:lnTo>
                      <a:pt x="0" y="340"/>
                    </a:lnTo>
                    <a:lnTo>
                      <a:pt x="246" y="73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>
                  <a:solidFill>
                    <a:srgbClr val="385D8A"/>
                  </a:solidFill>
                </a:endParaRPr>
              </a:p>
            </p:txBody>
          </p:sp>
        </p:grpSp>
        <p:sp>
          <p:nvSpPr>
            <p:cNvPr id="62" name="文本框 61"/>
            <p:cNvSpPr txBox="1"/>
            <p:nvPr>
              <p:custDataLst>
                <p:tags r:id="rId35"/>
              </p:custDataLst>
            </p:nvPr>
          </p:nvSpPr>
          <p:spPr>
            <a:xfrm>
              <a:off x="1504941" y="4143223"/>
              <a:ext cx="7893340" cy="15570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000">
                  <a:solidFill>
                    <a:srgbClr val="385D8A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变量：程序运行过程中，其值可以改变的量。</a:t>
              </a:r>
              <a:endParaRPr lang="en-US" altLang="zh-CN" sz="30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2100" b="0">
                  <a:solidFill>
                    <a:srgbClr val="385D8A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endParaRPr lang="en-US" altLang="zh-CN" sz="2100" b="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233254" y="692696"/>
            <a:ext cx="27832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03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变量和赋值语句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11" name="矩形 10"/>
            <p:cNvSpPr/>
            <p:nvPr userDrawn="1">
              <p:custDataLst>
                <p:tags r:id="rId6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385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>
              <p:custDataLst>
                <p:tags r:id="rId7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8"/>
            </p:custDataLst>
          </p:nvPr>
        </p:nvCxnSpPr>
        <p:spPr>
          <a:xfrm flipV="1">
            <a:off x="4026364" y="1927542"/>
            <a:ext cx="4167554" cy="13189"/>
          </a:xfrm>
          <a:prstGeom prst="line">
            <a:avLst/>
          </a:prstGeom>
          <a:ln w="12700">
            <a:solidFill>
              <a:srgbClr val="0143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3604332" y="1782080"/>
            <a:ext cx="334111" cy="264158"/>
            <a:chOff x="2121873" y="1511588"/>
            <a:chExt cx="445481" cy="469613"/>
          </a:xfrm>
        </p:grpSpPr>
        <p:sp>
          <p:nvSpPr>
            <p:cNvPr id="13" name="矩形 12"/>
            <p:cNvSpPr/>
            <p:nvPr>
              <p:custDataLst>
                <p:tags r:id="rId10"/>
              </p:custDataLst>
            </p:nvPr>
          </p:nvSpPr>
          <p:spPr>
            <a:xfrm>
              <a:off x="2121873" y="1511588"/>
              <a:ext cx="363415" cy="363415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path path="circle">
                <a:fillToRect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1"/>
              </p:custDataLst>
            </p:nvPr>
          </p:nvSpPr>
          <p:spPr>
            <a:xfrm>
              <a:off x="2321171" y="1735018"/>
              <a:ext cx="246183" cy="246183"/>
            </a:xfrm>
            <a:prstGeom prst="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path path="circle">
                <a:fillToRect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385D8A"/>
                </a:solidFill>
              </a:endParaRPr>
            </a:p>
          </p:txBody>
        </p:sp>
      </p:grp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4026365" y="1273076"/>
            <a:ext cx="41675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>
                <a:solidFill>
                  <a:srgbClr val="385D8A"/>
                </a:solidFill>
                <a:latin typeface="黑体" panose="02010609060101010101" charset="-122"/>
                <a:ea typeface="黑体" panose="02010609060101010101" charset="-122"/>
              </a:rPr>
              <a:t>赋值语句</a:t>
            </a:r>
            <a:endParaRPr lang="zh-CN" altLang="en-US" sz="3500">
              <a:solidFill>
                <a:srgbClr val="385D8A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3458845" y="2313941"/>
            <a:ext cx="3801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0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赋值语句的一般形式</a:t>
            </a:r>
            <a:r>
              <a:rPr lang="en-US" altLang="zh-CN" sz="30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altLang="zh-CN" sz="3000">
              <a:solidFill>
                <a:srgbClr val="385D8A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0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变量名  </a:t>
            </a:r>
            <a:r>
              <a:rPr lang="en-US" altLang="zh-CN" sz="3000" b="1">
                <a:solidFill>
                  <a:srgbClr val="385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30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0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endParaRPr lang="zh-CN" altLang="en-US" sz="3000">
              <a:solidFill>
                <a:srgbClr val="385D8A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7" name="组合 26"/>
          <p:cNvGrpSpPr/>
          <p:nvPr>
            <p:custDataLst>
              <p:tags r:id="rId14"/>
            </p:custDataLst>
          </p:nvPr>
        </p:nvGrpSpPr>
        <p:grpSpPr>
          <a:xfrm>
            <a:off x="3216014" y="2622993"/>
            <a:ext cx="243357" cy="202556"/>
            <a:chOff x="1812934" y="2748143"/>
            <a:chExt cx="595055" cy="598996"/>
          </a:xfrm>
        </p:grpSpPr>
        <p:sp>
          <p:nvSpPr>
            <p:cNvPr id="16" name="Freeform 578"/>
            <p:cNvSpPr/>
            <p:nvPr>
              <p:custDataLst>
                <p:tags r:id="rId15"/>
              </p:custDataLst>
            </p:nvPr>
          </p:nvSpPr>
          <p:spPr bwMode="auto">
            <a:xfrm>
              <a:off x="2106849" y="2748143"/>
              <a:ext cx="301140" cy="572067"/>
            </a:xfrm>
            <a:custGeom>
              <a:gdLst>
                <a:gd name="T0" fmla="*/ 917 w 917"/>
                <a:gd name="T1" fmla="*/ 0 h 1742"/>
                <a:gd name="T2" fmla="*/ 749 w 917"/>
                <a:gd name="T3" fmla="*/ 1742 h 1742"/>
                <a:gd name="T4" fmla="*/ 383 w 917"/>
                <a:gd name="T5" fmla="*/ 1616 h 1742"/>
                <a:gd name="T6" fmla="*/ 0 w 917"/>
                <a:gd name="T7" fmla="*/ 1484 h 1742"/>
                <a:gd name="T8" fmla="*/ 917 w 917"/>
                <a:gd name="T9" fmla="*/ 0 h 17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1742">
                  <a:moveTo>
                    <a:pt x="917" y="0"/>
                  </a:moveTo>
                  <a:lnTo>
                    <a:pt x="749" y="1742"/>
                  </a:lnTo>
                  <a:lnTo>
                    <a:pt x="383" y="1616"/>
                  </a:lnTo>
                  <a:lnTo>
                    <a:pt x="0" y="1484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17" name="Freeform 579"/>
            <p:cNvSpPr/>
            <p:nvPr>
              <p:custDataLst>
                <p:tags r:id="rId16"/>
              </p:custDataLst>
            </p:nvPr>
          </p:nvSpPr>
          <p:spPr bwMode="auto">
            <a:xfrm>
              <a:off x="2106849" y="2748143"/>
              <a:ext cx="301140" cy="572067"/>
            </a:xfrm>
            <a:custGeom>
              <a:gdLst>
                <a:gd name="T0" fmla="*/ 917 w 917"/>
                <a:gd name="T1" fmla="*/ 0 h 1742"/>
                <a:gd name="T2" fmla="*/ 749 w 917"/>
                <a:gd name="T3" fmla="*/ 1742 h 1742"/>
                <a:gd name="T4" fmla="*/ 383 w 917"/>
                <a:gd name="T5" fmla="*/ 1616 h 1742"/>
                <a:gd name="T6" fmla="*/ 0 w 917"/>
                <a:gd name="T7" fmla="*/ 1484 h 1742"/>
                <a:gd name="T8" fmla="*/ 917 w 917"/>
                <a:gd name="T9" fmla="*/ 0 h 17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1742">
                  <a:moveTo>
                    <a:pt x="917" y="0"/>
                  </a:moveTo>
                  <a:lnTo>
                    <a:pt x="749" y="1742"/>
                  </a:lnTo>
                  <a:lnTo>
                    <a:pt x="383" y="1616"/>
                  </a:lnTo>
                  <a:lnTo>
                    <a:pt x="0" y="1484"/>
                  </a:lnTo>
                  <a:lnTo>
                    <a:pt x="9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18" name="Freeform 580"/>
            <p:cNvSpPr/>
            <p:nvPr>
              <p:custDataLst>
                <p:tags r:id="rId17"/>
              </p:custDataLst>
            </p:nvPr>
          </p:nvSpPr>
          <p:spPr bwMode="auto">
            <a:xfrm>
              <a:off x="1812934" y="2748143"/>
              <a:ext cx="595055" cy="439395"/>
            </a:xfrm>
            <a:custGeom>
              <a:gdLst>
                <a:gd name="T0" fmla="*/ 0 w 1812"/>
                <a:gd name="T1" fmla="*/ 1170 h 1338"/>
                <a:gd name="T2" fmla="*/ 1812 w 1812"/>
                <a:gd name="T3" fmla="*/ 0 h 1338"/>
                <a:gd name="T4" fmla="*/ 576 w 1812"/>
                <a:gd name="T5" fmla="*/ 1338 h 1338"/>
                <a:gd name="T6" fmla="*/ 0 w 1812"/>
                <a:gd name="T7" fmla="*/ 1170 h 13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1" h="1338">
                  <a:moveTo>
                    <a:pt x="0" y="1170"/>
                  </a:moveTo>
                  <a:lnTo>
                    <a:pt x="1812" y="0"/>
                  </a:lnTo>
                  <a:lnTo>
                    <a:pt x="576" y="1338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19" name="Freeform 581"/>
            <p:cNvSpPr/>
            <p:nvPr>
              <p:custDataLst>
                <p:tags r:id="rId18"/>
              </p:custDataLst>
            </p:nvPr>
          </p:nvSpPr>
          <p:spPr bwMode="auto">
            <a:xfrm>
              <a:off x="2002090" y="2748143"/>
              <a:ext cx="405898" cy="598996"/>
            </a:xfrm>
            <a:custGeom>
              <a:gdLst>
                <a:gd name="T0" fmla="*/ 0 w 1236"/>
                <a:gd name="T1" fmla="*/ 1338 h 1824"/>
                <a:gd name="T2" fmla="*/ 1236 w 1236"/>
                <a:gd name="T3" fmla="*/ 0 h 1824"/>
                <a:gd name="T4" fmla="*/ 319 w 1236"/>
                <a:gd name="T5" fmla="*/ 1484 h 1824"/>
                <a:gd name="T6" fmla="*/ 314 w 1236"/>
                <a:gd name="T7" fmla="*/ 1824 h 1824"/>
                <a:gd name="T8" fmla="*/ 0 w 1236"/>
                <a:gd name="T9" fmla="*/ 1338 h 18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6" h="1824">
                  <a:moveTo>
                    <a:pt x="0" y="1338"/>
                  </a:moveTo>
                  <a:lnTo>
                    <a:pt x="1236" y="0"/>
                  </a:lnTo>
                  <a:lnTo>
                    <a:pt x="319" y="1484"/>
                  </a:lnTo>
                  <a:lnTo>
                    <a:pt x="314" y="1824"/>
                  </a:lnTo>
                  <a:lnTo>
                    <a:pt x="0" y="1338"/>
                  </a:lnTo>
                  <a:close/>
                </a:path>
              </a:pathLst>
            </a:custGeom>
            <a:solidFill>
              <a:srgbClr val="7ABA4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20" name="Freeform 582"/>
            <p:cNvSpPr/>
            <p:nvPr>
              <p:custDataLst>
                <p:tags r:id="rId19"/>
              </p:custDataLst>
            </p:nvPr>
          </p:nvSpPr>
          <p:spPr bwMode="auto">
            <a:xfrm>
              <a:off x="2002090" y="2748143"/>
              <a:ext cx="405898" cy="598996"/>
            </a:xfrm>
            <a:custGeom>
              <a:gdLst>
                <a:gd name="T0" fmla="*/ 0 w 1236"/>
                <a:gd name="T1" fmla="*/ 1338 h 1824"/>
                <a:gd name="T2" fmla="*/ 1236 w 1236"/>
                <a:gd name="T3" fmla="*/ 0 h 1824"/>
                <a:gd name="T4" fmla="*/ 319 w 1236"/>
                <a:gd name="T5" fmla="*/ 1484 h 1824"/>
                <a:gd name="T6" fmla="*/ 314 w 1236"/>
                <a:gd name="T7" fmla="*/ 1824 h 1824"/>
                <a:gd name="T8" fmla="*/ 0 w 1236"/>
                <a:gd name="T9" fmla="*/ 1338 h 18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6" h="1824">
                  <a:moveTo>
                    <a:pt x="0" y="1338"/>
                  </a:moveTo>
                  <a:lnTo>
                    <a:pt x="1236" y="0"/>
                  </a:lnTo>
                  <a:lnTo>
                    <a:pt x="319" y="1484"/>
                  </a:lnTo>
                  <a:lnTo>
                    <a:pt x="314" y="1824"/>
                  </a:lnTo>
                  <a:lnTo>
                    <a:pt x="0" y="13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33" name="Freeform 583"/>
            <p:cNvSpPr/>
            <p:nvPr>
              <p:custDataLst>
                <p:tags r:id="rId20"/>
              </p:custDataLst>
            </p:nvPr>
          </p:nvSpPr>
          <p:spPr bwMode="auto">
            <a:xfrm>
              <a:off x="2105207" y="3235484"/>
              <a:ext cx="80786" cy="111655"/>
            </a:xfrm>
            <a:custGeom>
              <a:gdLst>
                <a:gd name="T0" fmla="*/ 5 w 246"/>
                <a:gd name="T1" fmla="*/ 0 h 340"/>
                <a:gd name="T2" fmla="*/ 246 w 246"/>
                <a:gd name="T3" fmla="*/ 73 h 340"/>
                <a:gd name="T4" fmla="*/ 0 w 246"/>
                <a:gd name="T5" fmla="*/ 340 h 340"/>
                <a:gd name="T6" fmla="*/ 5 w 246"/>
                <a:gd name="T7" fmla="*/ 0 h 3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340">
                  <a:moveTo>
                    <a:pt x="5" y="0"/>
                  </a:moveTo>
                  <a:lnTo>
                    <a:pt x="246" y="73"/>
                  </a:lnTo>
                  <a:lnTo>
                    <a:pt x="0" y="34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34" name="Freeform 584"/>
            <p:cNvSpPr/>
            <p:nvPr>
              <p:custDataLst>
                <p:tags r:id="rId21"/>
              </p:custDataLst>
            </p:nvPr>
          </p:nvSpPr>
          <p:spPr bwMode="auto">
            <a:xfrm>
              <a:off x="2105207" y="3235484"/>
              <a:ext cx="80786" cy="111655"/>
            </a:xfrm>
            <a:custGeom>
              <a:gdLst>
                <a:gd name="T0" fmla="*/ 5 w 246"/>
                <a:gd name="T1" fmla="*/ 0 h 340"/>
                <a:gd name="T2" fmla="*/ 246 w 246"/>
                <a:gd name="T3" fmla="*/ 73 h 340"/>
                <a:gd name="T4" fmla="*/ 0 w 246"/>
                <a:gd name="T5" fmla="*/ 340 h 340"/>
                <a:gd name="T6" fmla="*/ 5 w 246"/>
                <a:gd name="T7" fmla="*/ 0 h 3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340">
                  <a:moveTo>
                    <a:pt x="5" y="0"/>
                  </a:moveTo>
                  <a:lnTo>
                    <a:pt x="246" y="73"/>
                  </a:lnTo>
                  <a:lnTo>
                    <a:pt x="0" y="34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35" name="Freeform 585"/>
            <p:cNvSpPr/>
            <p:nvPr>
              <p:custDataLst>
                <p:tags r:id="rId22"/>
              </p:custDataLst>
            </p:nvPr>
          </p:nvSpPr>
          <p:spPr bwMode="auto">
            <a:xfrm>
              <a:off x="2105207" y="3235484"/>
              <a:ext cx="80786" cy="111655"/>
            </a:xfrm>
            <a:custGeom>
              <a:gdLst>
                <a:gd name="T0" fmla="*/ 5 w 246"/>
                <a:gd name="T1" fmla="*/ 0 h 340"/>
                <a:gd name="T2" fmla="*/ 0 w 246"/>
                <a:gd name="T3" fmla="*/ 340 h 340"/>
                <a:gd name="T4" fmla="*/ 246 w 246"/>
                <a:gd name="T5" fmla="*/ 73 h 340"/>
                <a:gd name="T6" fmla="*/ 5 w 246"/>
                <a:gd name="T7" fmla="*/ 0 h 3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340">
                  <a:moveTo>
                    <a:pt x="5" y="0"/>
                  </a:moveTo>
                  <a:lnTo>
                    <a:pt x="0" y="340"/>
                  </a:lnTo>
                  <a:lnTo>
                    <a:pt x="246" y="7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  <p:sp>
          <p:nvSpPr>
            <p:cNvPr id="36" name="Freeform 586"/>
            <p:cNvSpPr/>
            <p:nvPr>
              <p:custDataLst>
                <p:tags r:id="rId23"/>
              </p:custDataLst>
            </p:nvPr>
          </p:nvSpPr>
          <p:spPr bwMode="auto">
            <a:xfrm>
              <a:off x="2105207" y="3235484"/>
              <a:ext cx="80786" cy="111655"/>
            </a:xfrm>
            <a:custGeom>
              <a:gdLst>
                <a:gd name="T0" fmla="*/ 5 w 246"/>
                <a:gd name="T1" fmla="*/ 0 h 340"/>
                <a:gd name="T2" fmla="*/ 0 w 246"/>
                <a:gd name="T3" fmla="*/ 340 h 340"/>
                <a:gd name="T4" fmla="*/ 246 w 246"/>
                <a:gd name="T5" fmla="*/ 73 h 340"/>
                <a:gd name="T6" fmla="*/ 5 w 246"/>
                <a:gd name="T7" fmla="*/ 0 h 3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340">
                  <a:moveTo>
                    <a:pt x="5" y="0"/>
                  </a:moveTo>
                  <a:lnTo>
                    <a:pt x="0" y="340"/>
                  </a:lnTo>
                  <a:lnTo>
                    <a:pt x="246" y="73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rgbClr val="385D8A"/>
                </a:solidFill>
              </a:endParaRPr>
            </a:p>
          </p:txBody>
        </p:sp>
      </p:grpSp>
      <p:sp>
        <p:nvSpPr>
          <p:cNvPr id="38" name="文本框 37"/>
          <p:cNvSpPr txBox="1"/>
          <p:nvPr>
            <p:custDataLst>
              <p:tags r:id="rId24"/>
            </p:custDataLst>
          </p:nvPr>
        </p:nvSpPr>
        <p:spPr>
          <a:xfrm>
            <a:off x="4736190" y="4180398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>
                <a:solidFill>
                  <a:srgbClr val="385D8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赋值符号</a:t>
            </a:r>
            <a:endParaRPr lang="zh-CN" altLang="en-US" sz="2500" b="1">
              <a:solidFill>
                <a:srgbClr val="385D8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8410" y="2202022"/>
            <a:ext cx="2531110" cy="2541746"/>
          </a:xfrm>
          <a:prstGeom prst="rect">
            <a:avLst/>
          </a:prstGeom>
        </p:spPr>
      </p:pic>
      <p:sp>
        <p:nvSpPr>
          <p:cNvPr id="22" name="箭头: 右 1"/>
          <p:cNvSpPr/>
          <p:nvPr>
            <p:custDataLst>
              <p:tags r:id="rId27"/>
            </p:custDataLst>
          </p:nvPr>
        </p:nvSpPr>
        <p:spPr>
          <a:xfrm rot="5400000">
            <a:off x="5139938" y="3793389"/>
            <a:ext cx="439366" cy="151268"/>
          </a:xfrm>
          <a:prstGeom prst="right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path path="circle">
              <a:fillToRect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68580" tIns="34290" rIns="68580" bIns="34290" numCol="1" rtlCol="0" anchor="t" anchorCtr="0" compatLnSpc="1"/>
          <a:lstStyle/>
          <a:p>
            <a:endParaRPr lang="zh-CN" altLang="en-US" sz="1350">
              <a:solidFill>
                <a:srgbClr val="385D8A"/>
              </a:solidFill>
            </a:endParaRPr>
          </a:p>
        </p:txBody>
      </p:sp>
      <p:sp>
        <p:nvSpPr>
          <p:cNvPr id="23" name="TextBox 4"/>
          <p:cNvSpPr txBox="1"/>
          <p:nvPr>
            <p:custDataLst>
              <p:tags r:id="rId28"/>
            </p:custDataLst>
          </p:nvPr>
        </p:nvSpPr>
        <p:spPr>
          <a:xfrm>
            <a:off x="420269" y="3948298"/>
            <a:ext cx="2133989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385D8A"/>
                </a:solidFill>
              </a:rPr>
              <a:t>a=5</a:t>
            </a:r>
            <a:endParaRPr lang="en-US" altLang="zh-CN" sz="2000" smtClean="0">
              <a:solidFill>
                <a:srgbClr val="385D8A"/>
              </a:solidFill>
            </a:endParaRPr>
          </a:p>
          <a:p>
            <a:pPr algn="ctr"/>
            <a:r>
              <a:rPr lang="en-US" altLang="zh-CN" sz="2000" smtClean="0">
                <a:solidFill>
                  <a:srgbClr val="385D8A"/>
                </a:solidFill>
              </a:rPr>
              <a:t>b=9</a:t>
            </a:r>
            <a:endParaRPr lang="en-US" altLang="zh-CN" sz="2000" smtClean="0">
              <a:solidFill>
                <a:srgbClr val="385D8A"/>
              </a:solidFill>
            </a:endParaRPr>
          </a:p>
          <a:p>
            <a:pPr algn="ctr"/>
            <a:endParaRPr lang="en-US" altLang="zh-CN" sz="2000" smtClean="0">
              <a:solidFill>
                <a:srgbClr val="385D8A"/>
              </a:solidFill>
            </a:endParaRPr>
          </a:p>
          <a:p>
            <a:pPr algn="ctr"/>
            <a:r>
              <a:rPr lang="en-US" altLang="zh-CN" sz="2000">
                <a:solidFill>
                  <a:srgbClr val="385D8A"/>
                </a:solidFill>
              </a:rPr>
              <a:t>t</a:t>
            </a:r>
            <a:r>
              <a:rPr lang="en-US" altLang="zh-CN" sz="2000" smtClean="0">
                <a:solidFill>
                  <a:srgbClr val="385D8A"/>
                </a:solidFill>
              </a:rPr>
              <a:t>=a</a:t>
            </a:r>
            <a:endParaRPr lang="en-US" altLang="zh-CN" sz="2000" smtClean="0">
              <a:solidFill>
                <a:srgbClr val="385D8A"/>
              </a:solidFill>
            </a:endParaRPr>
          </a:p>
          <a:p>
            <a:pPr algn="ctr"/>
            <a:r>
              <a:rPr lang="en-US" altLang="zh-CN" sz="2000" smtClean="0">
                <a:solidFill>
                  <a:srgbClr val="385D8A"/>
                </a:solidFill>
              </a:rPr>
              <a:t>a=b</a:t>
            </a:r>
            <a:endParaRPr lang="en-US" altLang="zh-CN" sz="2000" smtClean="0">
              <a:solidFill>
                <a:srgbClr val="385D8A"/>
              </a:solidFill>
            </a:endParaRPr>
          </a:p>
          <a:p>
            <a:pPr algn="ctr"/>
            <a:r>
              <a:rPr lang="en-US" altLang="zh-CN" sz="2000" smtClean="0">
                <a:solidFill>
                  <a:srgbClr val="385D8A"/>
                </a:solidFill>
              </a:rPr>
              <a:t>b=t</a:t>
            </a:r>
            <a:endParaRPr lang="en-US" altLang="zh-CN" sz="2000" smtClean="0">
              <a:solidFill>
                <a:srgbClr val="385D8A"/>
              </a:solidFill>
            </a:endParaRPr>
          </a:p>
          <a:p>
            <a:pPr algn="ctr"/>
            <a:endParaRPr lang="en-US" altLang="zh-CN" sz="2000">
              <a:solidFill>
                <a:srgbClr val="385D8A"/>
              </a:solidFill>
            </a:endParaRPr>
          </a:p>
          <a:p>
            <a:pPr algn="ctr"/>
            <a:r>
              <a:rPr lang="en-US" altLang="zh-CN" sz="2000">
                <a:solidFill>
                  <a:srgbClr val="385D8A"/>
                </a:solidFill>
              </a:rPr>
              <a:t>a</a:t>
            </a:r>
            <a:r>
              <a:rPr lang="zh-CN" altLang="en-US" sz="2000" smtClean="0">
                <a:solidFill>
                  <a:srgbClr val="385D8A"/>
                </a:solidFill>
              </a:rPr>
              <a:t>、</a:t>
            </a:r>
            <a:r>
              <a:rPr lang="en-US" altLang="zh-CN" sz="2000" smtClean="0">
                <a:solidFill>
                  <a:srgbClr val="385D8A"/>
                </a:solidFill>
              </a:rPr>
              <a:t>b</a:t>
            </a:r>
            <a:r>
              <a:rPr lang="zh-CN" altLang="en-US" sz="2000" smtClean="0">
                <a:solidFill>
                  <a:srgbClr val="385D8A"/>
                </a:solidFill>
              </a:rPr>
              <a:t>的值分别为？</a:t>
            </a:r>
            <a:endParaRPr lang="zh-CN" altLang="en-US" sz="2000" smtClean="0">
              <a:solidFill>
                <a:srgbClr val="385D8A"/>
              </a:solidFill>
            </a:endParaRPr>
          </a:p>
        </p:txBody>
      </p:sp>
      <p:sp>
        <p:nvSpPr>
          <p:cNvPr id="24" name="TextBox 4"/>
          <p:cNvSpPr txBox="1"/>
          <p:nvPr>
            <p:custDataLst>
              <p:tags r:id="rId29"/>
            </p:custDataLst>
          </p:nvPr>
        </p:nvSpPr>
        <p:spPr>
          <a:xfrm>
            <a:off x="2783104" y="5229093"/>
            <a:ext cx="2133989" cy="7067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385D8A"/>
                </a:solidFill>
              </a:rPr>
              <a:t>a=9</a:t>
            </a:r>
            <a:endParaRPr lang="en-US" altLang="zh-CN" sz="2000" smtClean="0">
              <a:solidFill>
                <a:srgbClr val="385D8A"/>
              </a:solidFill>
            </a:endParaRPr>
          </a:p>
          <a:p>
            <a:pPr algn="ctr"/>
            <a:r>
              <a:rPr lang="en-US" altLang="zh-CN" sz="2000" smtClean="0">
                <a:solidFill>
                  <a:srgbClr val="385D8A"/>
                </a:solidFill>
              </a:rPr>
              <a:t>b=5</a:t>
            </a:r>
            <a:endParaRPr lang="zh-CN" altLang="en-US" sz="2000" smtClean="0">
              <a:solidFill>
                <a:srgbClr val="385D8A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233254" y="692696"/>
            <a:ext cx="27832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03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变量和赋值语句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11" name="矩形 10"/>
            <p:cNvSpPr/>
            <p:nvPr userDrawn="1">
              <p:custDataLst>
                <p:tags r:id="rId6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385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>
              <p:custDataLst>
                <p:tags r:id="rId7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482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21501" y="1371442"/>
            <a:ext cx="4198338" cy="42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016" tIns="32507" rIns="65016" bIns="32507"/>
          <a:lstStyle>
            <a:lvl1pPr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130">
                <a:solidFill>
                  <a:srgbClr val="385D8A"/>
                </a:solidFill>
                <a:latin typeface="Arial" panose="020b0604020202020204" pitchFamily="34" charset="0"/>
                <a:ea typeface="微软雅黑"/>
              </a:rPr>
              <a:t>变量值的修改</a:t>
            </a:r>
            <a:endParaRPr lang="zh-CN" altLang="en-US" sz="3130">
              <a:solidFill>
                <a:srgbClr val="385D8A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20483" name="Rectangle 7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auto">
          <a:xfrm>
            <a:off x="953135" y="1919076"/>
            <a:ext cx="7782560" cy="53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385D8A"/>
                </a:solidFill>
              </a:rPr>
              <a:t>变量赋值以后，这个值一直存在，直到赋予新的值。</a:t>
            </a:r>
            <a:endParaRPr lang="zh-CN" altLang="en-US" sz="2400">
              <a:solidFill>
                <a:srgbClr val="385D8A"/>
              </a:solidFill>
            </a:endParaRPr>
          </a:p>
        </p:txBody>
      </p:sp>
      <p:sp>
        <p:nvSpPr>
          <p:cNvPr id="93189" name="Text Box 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38225" y="2343785"/>
            <a:ext cx="2109470" cy="341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eaLnBrk="1" latinLnBrk="0" hangingPunct="1">
              <a:lnSpc>
                <a:spcPct val="150000"/>
              </a:lnSpc>
            </a:pPr>
            <a:r>
              <a:rPr lang="zh-CN" altLang="en-US" sz="2400"/>
              <a:t>计算圆的面积</a:t>
            </a:r>
            <a:endParaRPr lang="zh-CN" altLang="en-US" sz="2400"/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/>
              <a:t>pi=3.14</a:t>
            </a:r>
            <a:endParaRPr lang="en-US" altLang="zh-CN" sz="2400"/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/>
              <a:t>r=10</a:t>
            </a:r>
            <a:endParaRPr lang="en-US" altLang="zh-CN" sz="2400"/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/>
              <a:t>S=pi*r*r</a:t>
            </a:r>
            <a:endParaRPr lang="en-US" altLang="zh-CN" sz="2400"/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/>
              <a:t>print(“s=“,s)</a:t>
            </a:r>
            <a:endParaRPr lang="en-US" altLang="zh-CN" sz="2400"/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 u="sng"/>
              <a:t>s=314.0</a:t>
            </a:r>
            <a:endParaRPr lang="en-US" altLang="zh-CN" sz="2400" u="sng"/>
          </a:p>
        </p:txBody>
      </p:sp>
      <p:sp>
        <p:nvSpPr>
          <p:cNvPr id="93190" name="Text Box 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143250" y="5373370"/>
            <a:ext cx="8515350" cy="82994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赋值运算符</a:t>
            </a:r>
            <a:r>
              <a:rPr lang="en-US" altLang="zh-CN" sz="2400">
                <a:solidFill>
                  <a:srgbClr val="FF0000"/>
                </a:solidFill>
              </a:rPr>
              <a:t>=</a:t>
            </a:r>
            <a:r>
              <a:rPr lang="zh-CN" altLang="en-US" sz="2400"/>
              <a:t>的优先级要低于算术运算符*  </a:t>
            </a:r>
            <a:r>
              <a:rPr lang="en-US" altLang="zh-CN" sz="2400"/>
              <a:t>/   +   -</a:t>
            </a:r>
            <a:endParaRPr lang="en-US" altLang="zh-CN" sz="2400"/>
          </a:p>
          <a:p>
            <a:pPr eaLnBrk="1" hangingPunct="1"/>
            <a:r>
              <a:rPr lang="zh-CN" altLang="en-US" sz="2400"/>
              <a:t>所以程序是先计算表达式的值，再赋值给变量</a:t>
            </a:r>
            <a:endParaRPr lang="zh-CN" altLang="en-US" sz="2400"/>
          </a:p>
        </p:txBody>
      </p:sp>
      <p:sp>
        <p:nvSpPr>
          <p:cNvPr id="93191" name="Rectangle 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274451" y="2489095"/>
            <a:ext cx="2509520" cy="184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微软雅黑"/>
              </a:rPr>
              <a:t>a=10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微软雅黑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微软雅黑"/>
              </a:rPr>
              <a:t>a=a+5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微软雅黑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微软雅黑"/>
              </a:rPr>
              <a:t>b=a+5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微软雅黑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微软雅黑"/>
              </a:rPr>
              <a:t>print(a)   ______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微软雅黑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微软雅黑"/>
              </a:rPr>
              <a:t>print(b)   ______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2" name="TextBox 1"/>
          <p:cNvSpPr txBox="1"/>
          <p:nvPr>
            <p:custDataLst>
              <p:tags r:id="rId13"/>
            </p:custDataLst>
          </p:nvPr>
        </p:nvSpPr>
        <p:spPr>
          <a:xfrm>
            <a:off x="6529070" y="3721100"/>
            <a:ext cx="909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15</a:t>
            </a:r>
            <a:endParaRPr lang="en-US" altLang="zh-CN" sz="2400" smtClean="0"/>
          </a:p>
        </p:txBody>
      </p:sp>
      <p:sp>
        <p:nvSpPr>
          <p:cNvPr id="8" name="TextBox 7"/>
          <p:cNvSpPr txBox="1"/>
          <p:nvPr>
            <p:custDataLst>
              <p:tags r:id="rId14"/>
            </p:custDataLst>
          </p:nvPr>
        </p:nvSpPr>
        <p:spPr>
          <a:xfrm>
            <a:off x="6600825" y="4215130"/>
            <a:ext cx="993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20</a:t>
            </a:r>
            <a:endParaRPr lang="en-US" altLang="zh-CN" sz="2400" smtClean="0"/>
          </a:p>
        </p:txBody>
      </p:sp>
      <p:sp>
        <p:nvSpPr>
          <p:cNvPr id="6" name="椭圆形标注 5"/>
          <p:cNvSpPr/>
          <p:nvPr>
            <p:custDataLst>
              <p:tags r:id="rId15"/>
            </p:custDataLst>
          </p:nvPr>
        </p:nvSpPr>
        <p:spPr>
          <a:xfrm>
            <a:off x="6984365" y="404495"/>
            <a:ext cx="4759325" cy="1728470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a=a+5</a:t>
            </a:r>
            <a:r>
              <a:rPr lang="zh-CN" altLang="zh-CN"/>
              <a:t>可缩写成</a:t>
            </a:r>
            <a:r>
              <a:rPr lang="en-US" altLang="zh-CN"/>
              <a:t>a+=5</a:t>
            </a:r>
            <a:r>
              <a:rPr lang="zh-CN" altLang="zh-CN"/>
              <a:t>。</a:t>
            </a:r>
            <a:endParaRPr lang="zh-CN" altLang="zh-CN"/>
          </a:p>
          <a:p>
            <a:pPr algn="ctr"/>
            <a:r>
              <a:rPr lang="zh-CN" altLang="zh-CN"/>
              <a:t>例如：</a:t>
            </a:r>
            <a:r>
              <a:rPr lang="en-US" altLang="zh-CN"/>
              <a:t>sum=sum+1</a:t>
            </a:r>
            <a:r>
              <a:rPr lang="zh-CN" altLang="zh-CN"/>
              <a:t>可缩写成</a:t>
            </a:r>
            <a:r>
              <a:rPr lang="en-US" altLang="zh-CN"/>
              <a:t>sum+=1</a:t>
            </a:r>
            <a:r>
              <a:rPr lang="zh-CN" altLang="zh-CN"/>
              <a:t>。</a:t>
            </a:r>
            <a:endParaRPr lang="zh-CN" altLang="zh-CN"/>
          </a:p>
          <a:p>
            <a:pPr algn="ctr"/>
            <a:r>
              <a:rPr lang="zh-CN" altLang="zh-CN"/>
              <a:t>类似的赋值运算符还有</a:t>
            </a:r>
            <a:endParaRPr lang="zh-CN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-=  *=  /=  %=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900"/>
                                        <p:tgtEl>
                                          <p:spTgt spid="93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/>
      <p:bldP spid="93190" grpId="1"/>
      <p:bldP spid="93191" grpId="2"/>
      <p:bldP spid="2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233254" y="692696"/>
            <a:ext cx="27832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03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变量和赋值语句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11" name="矩形 10"/>
            <p:cNvSpPr/>
            <p:nvPr userDrawn="1">
              <p:custDataLst>
                <p:tags r:id="rId6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385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>
              <p:custDataLst>
                <p:tags r:id="rId7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6803" name="Rectangle 3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auto">
          <a:xfrm>
            <a:off x="1281430" y="1685925"/>
            <a:ext cx="10453370" cy="412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7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30505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4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注意事项：</a:t>
            </a:r>
            <a:endParaRPr lang="zh-CN" altLang="en-US" sz="2400">
              <a:solidFill>
                <a:srgbClr val="385D8A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atinLnBrk="0">
              <a:lnSpc>
                <a:spcPct val="120000"/>
              </a:lnSpc>
            </a:pPr>
            <a:r>
              <a:rPr lang="en-US" altLang="zh-CN" sz="24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24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、变量名</a:t>
            </a:r>
            <a:r>
              <a:rPr lang="zh-CN" altLang="en-US" sz="2400" b="1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由</a:t>
            </a:r>
            <a:r>
              <a:rPr lang="zh-CN" altLang="en-US" sz="2400" b="1" u="sng"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字母（包含汉字）、数字、下划线（</a:t>
            </a:r>
            <a:r>
              <a:rPr lang="en-US" altLang="zh-CN" sz="2400" b="1" u="sng"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_</a:t>
            </a:r>
            <a:r>
              <a:rPr lang="zh-CN" altLang="en-US" sz="2400" b="1" u="sng"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）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组成</a:t>
            </a:r>
            <a:r>
              <a:rPr lang="zh-CN" altLang="en-US" sz="2400" b="1">
                <a:solidFill>
                  <a:srgbClr val="385D8A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，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只能以字母和  </a:t>
            </a:r>
            <a:r>
              <a:rPr lang="en-US" altLang="zh-CN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_ 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（下划线）</a:t>
            </a:r>
            <a:r>
              <a:rPr lang="en-US" altLang="zh-CN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开头</a:t>
            </a:r>
            <a:r>
              <a:rPr lang="zh-CN" altLang="en-US" sz="2400" smtClean="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r>
              <a:rPr lang="en-US" altLang="zh-CN" sz="24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</a:t>
            </a:r>
            <a:r>
              <a:rPr lang="en-US" altLang="zh-CN" sz="2400" smtClean="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tudent_1(   )         1_student(   )</a:t>
            </a:r>
            <a:endParaRPr lang="zh-CN" altLang="en-US" sz="2400">
              <a:solidFill>
                <a:srgbClr val="385D8A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atinLnBrk="0">
              <a:lnSpc>
                <a:spcPct val="120000"/>
              </a:lnSpc>
            </a:pPr>
            <a:r>
              <a:rPr lang="en-US" altLang="zh-CN" sz="24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24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、变量名不能和</a:t>
            </a:r>
            <a:r>
              <a:rPr lang="en-US" altLang="zh-CN" sz="24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python</a:t>
            </a:r>
            <a:r>
              <a:rPr lang="zh-CN" altLang="en-US" sz="24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保留字相同，比如 </a:t>
            </a:r>
            <a:r>
              <a:rPr lang="en-US" altLang="zh-CN" sz="24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print    input</a:t>
            </a:r>
            <a:endParaRPr lang="en-US" altLang="zh-CN" sz="2400">
              <a:solidFill>
                <a:srgbClr val="385D8A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atinLnBrk="0">
              <a:lnSpc>
                <a:spcPct val="120000"/>
              </a:lnSpc>
            </a:pPr>
            <a:r>
              <a:rPr lang="en-US" altLang="zh-CN" sz="24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3</a:t>
            </a:r>
            <a:r>
              <a:rPr lang="zh-CN" altLang="en-US" sz="24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zh-CN" altLang="en-US" sz="2400" b="1">
                <a:solidFill>
                  <a:srgbClr val="385D8A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变量名区分大小写</a:t>
            </a:r>
            <a:endParaRPr lang="zh-CN" altLang="en-US" sz="2400">
              <a:solidFill>
                <a:srgbClr val="385D8A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atinLnBrk="0">
              <a:lnSpc>
                <a:spcPct val="120000"/>
              </a:lnSpc>
            </a:pPr>
            <a:r>
              <a:rPr lang="zh-CN" altLang="en-US" sz="24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建议使用拼音、英文单词或他们的缩写</a:t>
            </a:r>
            <a:endParaRPr lang="zh-CN" altLang="en-US" sz="2400">
              <a:solidFill>
                <a:srgbClr val="385D8A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atinLnBrk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 例如 表示姓名的变量可以是   </a:t>
            </a:r>
            <a:r>
              <a:rPr lang="en-US" altLang="zh-CN" sz="240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name  xingming  xm</a:t>
            </a:r>
            <a:endParaRPr lang="en-US" altLang="zh-CN" sz="2400" err="1">
              <a:solidFill>
                <a:srgbClr val="385D8A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8436" name="AutoShape 4"/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6892290" y="3058478"/>
            <a:ext cx="312420" cy="23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7" name="AutoShape 5"/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7019290" y="3153728"/>
            <a:ext cx="312420" cy="23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8" name="AutoShape 6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7146290" y="3248978"/>
            <a:ext cx="312420" cy="23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4" name="直接连接符 3"/>
          <p:cNvCxnSpPr/>
          <p:nvPr>
            <p:custDataLst>
              <p:tags r:id="rId12"/>
            </p:custDataLst>
          </p:nvPr>
        </p:nvCxnSpPr>
        <p:spPr>
          <a:xfrm flipV="1">
            <a:off x="4385139" y="1479073"/>
            <a:ext cx="4167554" cy="13189"/>
          </a:xfrm>
          <a:prstGeom prst="line">
            <a:avLst/>
          </a:prstGeom>
          <a:ln w="12700">
            <a:solidFill>
              <a:srgbClr val="0143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>
            <p:custDataLst>
              <p:tags r:id="rId13"/>
            </p:custDataLst>
          </p:nvPr>
        </p:nvGrpSpPr>
        <p:grpSpPr>
          <a:xfrm>
            <a:off x="3963107" y="1333612"/>
            <a:ext cx="334111" cy="264158"/>
            <a:chOff x="2121873" y="1511588"/>
            <a:chExt cx="445481" cy="469613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path path="circle">
              <a:fillToRect/>
            </a:path>
          </a:gradFill>
        </p:grpSpPr>
        <p:sp>
          <p:nvSpPr>
            <p:cNvPr id="7" name="矩形 6"/>
            <p:cNvSpPr/>
            <p:nvPr>
              <p:custDataLst>
                <p:tags r:id="rId14"/>
              </p:custDataLst>
            </p:nvPr>
          </p:nvSpPr>
          <p:spPr>
            <a:xfrm>
              <a:off x="2121873" y="1511588"/>
              <a:ext cx="363415" cy="363415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path path="circle">
                <a:fillToRect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" name="矩形 2"/>
            <p:cNvSpPr/>
            <p:nvPr>
              <p:custDataLst>
                <p:tags r:id="rId15"/>
              </p:custDataLst>
            </p:nvPr>
          </p:nvSpPr>
          <p:spPr>
            <a:xfrm>
              <a:off x="2321171" y="1735018"/>
              <a:ext cx="246183" cy="246183"/>
            </a:xfrm>
            <a:prstGeom prst="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path path="circle">
                <a:fillToRect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16"/>
            </p:custDataLst>
          </p:nvPr>
        </p:nvSpPr>
        <p:spPr>
          <a:xfrm>
            <a:off x="4385140" y="1009098"/>
            <a:ext cx="4167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385D8A"/>
                </a:solidFill>
                <a:latin typeface="黑体" panose="02010609060101010101" charset="-122"/>
                <a:ea typeface="黑体" panose="02010609060101010101" charset="-122"/>
              </a:rPr>
              <a:t>变量命名规则</a:t>
            </a:r>
            <a:endParaRPr lang="zh-CN" altLang="en-US" sz="3000">
              <a:solidFill>
                <a:srgbClr val="385D8A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7"/>
            </p:custDataLst>
          </p:nvPr>
        </p:nvSpPr>
        <p:spPr>
          <a:xfrm>
            <a:off x="4721946" y="3865617"/>
            <a:ext cx="2347117" cy="4154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1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 ≠ sum ≠ Sum</a:t>
            </a:r>
            <a:endParaRPr lang="en-US" altLang="zh-CN" sz="21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2"/>
          <p:cNvSpPr txBox="1"/>
          <p:nvPr>
            <p:custDataLst>
              <p:tags r:id="rId18"/>
            </p:custDataLst>
          </p:nvPr>
        </p:nvSpPr>
        <p:spPr>
          <a:xfrm>
            <a:off x="5856142" y="2848213"/>
            <a:ext cx="36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√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>
            <p:custDataLst>
              <p:tags r:id="rId19"/>
            </p:custDataLst>
          </p:nvPr>
        </p:nvSpPr>
        <p:spPr>
          <a:xfrm>
            <a:off x="8590675" y="2785497"/>
            <a:ext cx="36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×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479425" y="1124585"/>
            <a:ext cx="11323320" cy="42259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508000" fontAlgn="auto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defRPr/>
            </a:pPr>
            <a:r>
              <a:rPr sz="2000">
                <a:solidFill>
                  <a:srgbClr val="385D8A"/>
                </a:solidFill>
                <a:cs typeface="+mn-ea"/>
                <a:sym typeface="+mn-lt"/>
              </a:rPr>
              <a:t>Python是一种</a:t>
            </a:r>
            <a:r>
              <a:rPr sz="2000">
                <a:solidFill>
                  <a:srgbClr val="FF0000"/>
                </a:solidFill>
                <a:cs typeface="+mn-ea"/>
                <a:sym typeface="+mn-lt"/>
              </a:rPr>
              <a:t>面向对象</a:t>
            </a:r>
            <a:r>
              <a:rPr sz="2000">
                <a:solidFill>
                  <a:srgbClr val="385D8A"/>
                </a:solidFill>
                <a:cs typeface="+mn-ea"/>
                <a:sym typeface="+mn-lt"/>
              </a:rPr>
              <a:t>、</a:t>
            </a:r>
            <a:r>
              <a:rPr sz="2000">
                <a:solidFill>
                  <a:srgbClr val="FF0000"/>
                </a:solidFill>
                <a:cs typeface="+mn-ea"/>
                <a:sym typeface="+mn-lt"/>
              </a:rPr>
              <a:t>解释型</a:t>
            </a:r>
            <a:r>
              <a:rPr sz="2000">
                <a:solidFill>
                  <a:srgbClr val="385D8A"/>
                </a:solidFill>
                <a:cs typeface="+mn-ea"/>
                <a:sym typeface="+mn-lt"/>
              </a:rPr>
              <a:t>的计算机程序设计</a:t>
            </a:r>
            <a:r>
              <a:rPr sz="2000" b="1">
                <a:solidFill>
                  <a:srgbClr val="FF0000"/>
                </a:solidFill>
                <a:cs typeface="+mn-ea"/>
                <a:sym typeface="+mn-lt"/>
              </a:rPr>
              <a:t>高级语言</a:t>
            </a:r>
            <a:r>
              <a:rPr sz="2000">
                <a:solidFill>
                  <a:srgbClr val="385D8A"/>
                </a:solidFill>
                <a:cs typeface="+mn-ea"/>
                <a:sym typeface="+mn-lt"/>
              </a:rPr>
              <a:t>，其语法简洁清晰，方便对数据进行组织和处理;具有丰富和强大的库，可以支持很多日常问题的程序实现。</a:t>
            </a:r>
            <a:endParaRPr sz="2000">
              <a:solidFill>
                <a:srgbClr val="385D8A"/>
              </a:solidFill>
              <a:cs typeface="+mn-ea"/>
              <a:sym typeface="+mn-lt"/>
            </a:endParaRPr>
          </a:p>
          <a:p>
            <a:pPr indent="508000" fontAlgn="auto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defRPr/>
            </a:pPr>
            <a:endParaRPr sz="2000">
              <a:solidFill>
                <a:srgbClr val="385D8A"/>
              </a:solidFill>
              <a:cs typeface="+mn-ea"/>
              <a:sym typeface="+mn-lt"/>
            </a:endParaRPr>
          </a:p>
          <a:p>
            <a:pPr indent="508000" fontAlgn="auto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defRPr/>
            </a:pPr>
            <a:r>
              <a:rPr sz="2000">
                <a:solidFill>
                  <a:srgbClr val="385D8A"/>
                </a:solidFill>
                <a:cs typeface="+mn-ea"/>
                <a:sym typeface="+mn-lt"/>
              </a:rPr>
              <a:t>使用Python语言编程解决问题时，需要</a:t>
            </a:r>
            <a:r>
              <a:rPr sz="2000">
                <a:solidFill>
                  <a:srgbClr val="FF0000"/>
                </a:solidFill>
                <a:cs typeface="+mn-ea"/>
                <a:sym typeface="+mn-lt"/>
              </a:rPr>
              <a:t>严格遵守Python语言的语法规则</a:t>
            </a:r>
            <a:r>
              <a:rPr sz="2000">
                <a:solidFill>
                  <a:srgbClr val="385D8A"/>
                </a:solidFill>
                <a:cs typeface="+mn-ea"/>
                <a:sym typeface="+mn-lt"/>
              </a:rPr>
              <a:t>，并选择合理的程序运行环境运行程序。</a:t>
            </a:r>
            <a:endParaRPr sz="2000">
              <a:solidFill>
                <a:srgbClr val="385D8A"/>
              </a:solidFill>
              <a:cs typeface="+mn-ea"/>
              <a:sym typeface="+mn-lt"/>
            </a:endParaRPr>
          </a:p>
          <a:p>
            <a:pPr indent="508000" fontAlgn="auto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defRPr/>
            </a:pPr>
            <a:r>
              <a:rPr lang="zh-CN" altLang="en-US" sz="2000" smtClean="0">
                <a:solidFill>
                  <a:srgbClr val="385D8A"/>
                </a:solidFill>
                <a:sym typeface="+mn-ea"/>
              </a:rPr>
              <a:t>编写</a:t>
            </a:r>
            <a:r>
              <a:rPr lang="en-US" altLang="zh-CN" sz="2000" smtClean="0">
                <a:solidFill>
                  <a:srgbClr val="385D8A"/>
                </a:solidFill>
                <a:sym typeface="+mn-ea"/>
              </a:rPr>
              <a:t>Python</a:t>
            </a:r>
            <a:r>
              <a:rPr lang="zh-CN" altLang="en-US" sz="2000" smtClean="0">
                <a:solidFill>
                  <a:srgbClr val="385D8A"/>
                </a:solidFill>
                <a:sym typeface="+mn-ea"/>
              </a:rPr>
              <a:t>程序的方式：</a:t>
            </a:r>
            <a:r>
              <a:rPr lang="zh-CN" altLang="en-US" sz="2000" smtClean="0">
                <a:solidFill>
                  <a:srgbClr val="FF0000"/>
                </a:solidFill>
                <a:sym typeface="+mn-ea"/>
              </a:rPr>
              <a:t>使用集成开发环境</a:t>
            </a:r>
            <a:r>
              <a:rPr lang="en-US" altLang="zh-CN" sz="2000" smtClean="0">
                <a:solidFill>
                  <a:srgbClr val="FF0000"/>
                </a:solidFill>
                <a:sym typeface="+mn-ea"/>
              </a:rPr>
              <a:t>IDE</a:t>
            </a:r>
            <a:r>
              <a:rPr lang="zh-CN" altLang="en-US" sz="2000" smtClean="0">
                <a:solidFill>
                  <a:srgbClr val="385D8A"/>
                </a:solidFill>
                <a:sym typeface="+mn-ea"/>
              </a:rPr>
              <a:t>。</a:t>
            </a:r>
            <a:endParaRPr lang="zh-CN" altLang="en-US" sz="2000">
              <a:solidFill>
                <a:srgbClr val="385D8A"/>
              </a:solidFill>
            </a:endParaRPr>
          </a:p>
          <a:p>
            <a:pPr indent="508000" fontAlgn="auto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defRPr/>
            </a:pPr>
            <a:endParaRPr lang="zh-CN" altLang="en-US" sz="2000">
              <a:solidFill>
                <a:srgbClr val="385D8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pic>
        <p:nvPicPr>
          <p:cNvPr id="126" name="图片 1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47328" y="675456"/>
            <a:ext cx="6408712" cy="6858000"/>
          </a:xfrm>
          <a:prstGeom prst="rect">
            <a:avLst/>
          </a:prstGeom>
        </p:spPr>
      </p:pic>
      <p:pic>
        <p:nvPicPr>
          <p:cNvPr id="127" name="图片 12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0" y="675456"/>
            <a:ext cx="6048672" cy="6858000"/>
          </a:xfrm>
          <a:prstGeom prst="rect">
            <a:avLst/>
          </a:prstGeom>
        </p:spPr>
      </p:pic>
      <p:sp>
        <p:nvSpPr>
          <p:cNvPr id="120" name="文本框 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43672" y="1822450"/>
            <a:ext cx="2833370" cy="3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9900">
                <a:solidFill>
                  <a:srgbClr val="385D8A"/>
                </a:solidFill>
                <a:latin typeface="Agency FB" panose="020b0503020202020204" pitchFamily="34" charset="0"/>
                <a:cs typeface="+mn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>
                <a:sym typeface="+mn-lt"/>
              </a:rPr>
              <a:t>04</a:t>
            </a:r>
            <a:endParaRPr lang="zh-CN" altLang="en-US">
              <a:sym typeface="+mn-lt"/>
            </a:endParaRPr>
          </a:p>
        </p:txBody>
      </p:sp>
      <p:sp>
        <p:nvSpPr>
          <p:cNvPr id="122" name="等腰三角形 3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452563" y="4003377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85D8A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" name="文本框 3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429181" y="2864149"/>
            <a:ext cx="2313454" cy="523220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PART THREE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>
            <p:custDataLst>
              <p:tags r:id="rId11"/>
            </p:custDataLst>
          </p:nvPr>
        </p:nvGrpSpPr>
        <p:grpSpPr>
          <a:xfrm>
            <a:off x="7002463" y="260648"/>
            <a:ext cx="3008312" cy="2603500"/>
            <a:chOff x="7002463" y="-9525"/>
            <a:chExt cx="3008312" cy="2603500"/>
          </a:xfrm>
        </p:grpSpPr>
        <p:sp>
          <p:nvSpPr>
            <p:cNvPr id="121" name="等腰三角形 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rot="10800000">
              <a:off x="7002463" y="0"/>
              <a:ext cx="3008312" cy="2593975"/>
            </a:xfrm>
            <a:prstGeom prst="triangle">
              <a:avLst>
                <a:gd name="adj" fmla="val 50000"/>
              </a:avLst>
            </a:prstGeom>
            <a:solidFill>
              <a:srgbClr val="385D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4" name="直角三角形 1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10800000" flipH="1">
              <a:off x="8499475" y="-9525"/>
              <a:ext cx="1511300" cy="2603500"/>
            </a:xfrm>
            <a:prstGeom prst="rtTriangle">
              <a:avLst/>
            </a:prstGeom>
            <a:solidFill>
              <a:srgbClr val="30302F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5" name="文本框 3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074976" y="3573016"/>
            <a:ext cx="29260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600" b="1">
                <a:solidFill>
                  <a:srgbClr val="385D8A"/>
                </a:solidFill>
                <a:cs typeface="+mn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>
                <a:sym typeface="+mn-lt"/>
              </a:rPr>
              <a:t>基本数据结构</a:t>
            </a:r>
            <a:endParaRPr lang="zh-CN" altLang="zh-CN">
              <a:sym typeface="+mn-lt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2" grpId="0"/>
      <p:bldP spid="123" grpId="0"/>
      <p:bldP spid="1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600919" y="692696"/>
            <a:ext cx="24784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04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基本数据结构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11" name="矩形 10"/>
            <p:cNvSpPr/>
            <p:nvPr userDrawn="1">
              <p:custDataLst>
                <p:tags r:id="rId5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385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>
              <p:custDataLst>
                <p:tags r:id="rId6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quarter" idx="1"/>
            <p:custDataLst>
              <p:tags r:id="rId7"/>
            </p:custDataLst>
          </p:nvPr>
        </p:nvSpPr>
        <p:spPr>
          <a:xfrm>
            <a:off x="829310" y="1630045"/>
            <a:ext cx="10645140" cy="2571750"/>
          </a:xfrm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字符串</a:t>
            </a:r>
            <a:r>
              <a:rPr lang="zh-CN" altLang="en-US" smtClean="0">
                <a:solidFill>
                  <a:srgbClr val="385D8A"/>
                </a:solidFill>
              </a:rPr>
              <a:t>的定义：“”或‘’括起来的一串字符</a:t>
            </a:r>
            <a:r>
              <a:rPr lang="en-US" altLang="zh-CN" smtClean="0">
                <a:solidFill>
                  <a:srgbClr val="385D8A"/>
                </a:solidFill>
              </a:rPr>
              <a:t>,</a:t>
            </a:r>
            <a:r>
              <a:rPr lang="zh-CN" altLang="en-US" smtClean="0">
                <a:solidFill>
                  <a:srgbClr val="385D8A"/>
                </a:solidFill>
              </a:rPr>
              <a:t>标点符号也属于字符</a:t>
            </a:r>
            <a:endParaRPr lang="en-US" altLang="zh-CN" smtClean="0">
              <a:solidFill>
                <a:srgbClr val="385D8A"/>
              </a:solidFill>
            </a:endParaRPr>
          </a:p>
          <a:p>
            <a:r>
              <a:rPr lang="zh-CN" altLang="en-US" smtClean="0">
                <a:solidFill>
                  <a:srgbClr val="385D8A"/>
                </a:solidFill>
              </a:rPr>
              <a:t>字符串长度计算：</a:t>
            </a:r>
            <a:r>
              <a:rPr lang="en-US" altLang="zh-CN" err="1" smtClean="0">
                <a:solidFill>
                  <a:srgbClr val="385D8A"/>
                </a:solidFill>
              </a:rPr>
              <a:t>len()</a:t>
            </a:r>
            <a:r>
              <a:rPr lang="zh-CN" altLang="en-US" smtClean="0">
                <a:solidFill>
                  <a:srgbClr val="385D8A"/>
                </a:solidFill>
              </a:rPr>
              <a:t>；</a:t>
            </a:r>
            <a:endParaRPr lang="en-US" altLang="zh-CN" smtClean="0">
              <a:solidFill>
                <a:srgbClr val="385D8A"/>
              </a:solidFill>
            </a:endParaRPr>
          </a:p>
          <a:p>
            <a:r>
              <a:rPr lang="zh-CN" altLang="en-US" smtClean="0">
                <a:solidFill>
                  <a:srgbClr val="385D8A"/>
                </a:solidFill>
              </a:rPr>
              <a:t>字符串索引：下标都是从</a:t>
            </a:r>
            <a:r>
              <a:rPr lang="en-US" altLang="zh-CN" smtClean="0">
                <a:solidFill>
                  <a:srgbClr val="385D8A"/>
                </a:solidFill>
              </a:rPr>
              <a:t>0</a:t>
            </a:r>
            <a:r>
              <a:rPr lang="zh-CN" altLang="en-US" smtClean="0">
                <a:solidFill>
                  <a:srgbClr val="385D8A"/>
                </a:solidFill>
              </a:rPr>
              <a:t>开始    </a:t>
            </a:r>
            <a:r>
              <a:rPr lang="en-US" altLang="zh-CN" smtClean="0">
                <a:solidFill>
                  <a:srgbClr val="385D8A"/>
                </a:solidFill>
              </a:rPr>
              <a:t>str1[</a:t>
            </a:r>
            <a:r>
              <a:rPr lang="zh-CN" altLang="en-US" smtClean="0">
                <a:solidFill>
                  <a:srgbClr val="385D8A"/>
                </a:solidFill>
              </a:rPr>
              <a:t>索引标号</a:t>
            </a:r>
            <a:r>
              <a:rPr lang="en-US" altLang="zh-CN" smtClean="0">
                <a:solidFill>
                  <a:srgbClr val="385D8A"/>
                </a:solidFill>
              </a:rPr>
              <a:t>]</a:t>
            </a:r>
            <a:endParaRPr lang="en-US" altLang="zh-CN" smtClean="0">
              <a:solidFill>
                <a:srgbClr val="385D8A"/>
              </a:solidFill>
            </a:endParaRPr>
          </a:p>
          <a:p>
            <a:endParaRPr lang="en-US" altLang="zh-CN" smtClean="0">
              <a:solidFill>
                <a:srgbClr val="385D8A"/>
              </a:solidFill>
            </a:endParaRPr>
          </a:p>
          <a:p>
            <a:r>
              <a:rPr lang="en-US" altLang="zh-CN" smtClean="0">
                <a:solidFill>
                  <a:srgbClr val="385D8A"/>
                </a:solidFill>
              </a:rPr>
              <a:t>str1=‘1234567’                            </a:t>
            </a:r>
            <a:endParaRPr lang="en-US" altLang="zh-CN" smtClean="0">
              <a:solidFill>
                <a:srgbClr val="385D8A"/>
              </a:solidFill>
            </a:endParaRPr>
          </a:p>
        </p:txBody>
      </p:sp>
      <p:sp>
        <p:nvSpPr>
          <p:cNvPr id="2" name="线形标注 1 1"/>
          <p:cNvSpPr/>
          <p:nvPr>
            <p:custDataLst>
              <p:tags r:id="rId8"/>
            </p:custDataLst>
          </p:nvPr>
        </p:nvSpPr>
        <p:spPr>
          <a:xfrm>
            <a:off x="4943485" y="4832747"/>
            <a:ext cx="2912745" cy="482441"/>
          </a:xfrm>
          <a:prstGeom prst="borderCallout1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len(str1)=7</a:t>
            </a:r>
            <a:endParaRPr lang="zh-CN" altLang="en-US"/>
          </a:p>
        </p:txBody>
      </p:sp>
      <p:sp>
        <p:nvSpPr>
          <p:cNvPr id="5" name="线形标注 1 4"/>
          <p:cNvSpPr/>
          <p:nvPr>
            <p:custDataLst>
              <p:tags r:id="rId9"/>
            </p:custDataLst>
          </p:nvPr>
        </p:nvSpPr>
        <p:spPr>
          <a:xfrm>
            <a:off x="2411193" y="4559260"/>
            <a:ext cx="214314" cy="375050"/>
          </a:xfrm>
          <a:prstGeom prst="borderCallout1">
            <a:avLst>
              <a:gd name="adj1" fmla="val 18750"/>
              <a:gd name="adj2" fmla="val -8333"/>
              <a:gd name="adj3" fmla="val -41183"/>
              <a:gd name="adj4" fmla="val 20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7" name="TextBox 1"/>
          <p:cNvSpPr txBox="1"/>
          <p:nvPr>
            <p:custDataLst>
              <p:tags r:id="rId10"/>
            </p:custDataLst>
          </p:nvPr>
        </p:nvSpPr>
        <p:spPr>
          <a:xfrm>
            <a:off x="1054026" y="537449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索引示例：</a:t>
            </a:r>
            <a:r>
              <a:rPr lang="en-US" altLang="zh-CN" smtClean="0"/>
              <a:t>P73</a:t>
            </a:r>
            <a:endParaRPr lang="zh-CN" altLang="en-US"/>
          </a:p>
        </p:txBody>
      </p:sp>
      <p:sp>
        <p:nvSpPr>
          <p:cNvPr id="8" name="线形标注 1 7"/>
          <p:cNvSpPr/>
          <p:nvPr>
            <p:custDataLst>
              <p:tags r:id="rId11"/>
            </p:custDataLst>
          </p:nvPr>
        </p:nvSpPr>
        <p:spPr>
          <a:xfrm>
            <a:off x="3686273" y="4542750"/>
            <a:ext cx="214314" cy="375050"/>
          </a:xfrm>
          <a:prstGeom prst="borderCallout1">
            <a:avLst>
              <a:gd name="adj1" fmla="val 18750"/>
              <a:gd name="adj2" fmla="val -8333"/>
              <a:gd name="adj3" fmla="val -41183"/>
              <a:gd name="adj4" fmla="val 20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4" name="TextBox 1"/>
          <p:cNvSpPr txBox="1"/>
          <p:nvPr>
            <p:custDataLst>
              <p:tags r:id="rId12"/>
            </p:custDataLst>
          </p:nvPr>
        </p:nvSpPr>
        <p:spPr>
          <a:xfrm>
            <a:off x="4194810" y="981075"/>
            <a:ext cx="7125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385D8A"/>
                </a:solidFill>
              </a:rPr>
              <a:t>注意：</a:t>
            </a:r>
            <a:r>
              <a:rPr lang="zh-CN" altLang="en-US" sz="2400">
                <a:solidFill>
                  <a:srgbClr val="FF0000"/>
                </a:solidFill>
              </a:rPr>
              <a:t>三个引号</a:t>
            </a:r>
            <a:r>
              <a:rPr lang="zh-CN" altLang="en-US" sz="2400">
                <a:solidFill>
                  <a:srgbClr val="385D8A"/>
                </a:solidFill>
              </a:rPr>
              <a:t>括起来的内容表示为</a:t>
            </a:r>
            <a:r>
              <a:rPr lang="zh-CN" altLang="en-US" sz="2400">
                <a:solidFill>
                  <a:srgbClr val="FF0000"/>
                </a:solidFill>
              </a:rPr>
              <a:t>注释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1"/>
      <p:bldP spid="8" grpId="1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600919" y="692696"/>
            <a:ext cx="24784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04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基本数据结构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11" name="矩形 10"/>
            <p:cNvSpPr/>
            <p:nvPr userDrawn="1">
              <p:custDataLst>
                <p:tags r:id="rId5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385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>
              <p:custDataLst>
                <p:tags r:id="rId6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758190" y="1405890"/>
            <a:ext cx="1044892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1" latinLnBrk="1" hangingPunct="1">
              <a:lnSpc>
                <a:spcPct val="15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+mn-ea"/>
              </a:rPr>
              <a:t>列表（</a:t>
            </a:r>
            <a:r>
              <a:rPr lang="en-US" altLang="zh-CN" sz="2000" smtClean="0">
                <a:solidFill>
                  <a:srgbClr val="FF0000"/>
                </a:solidFill>
                <a:latin typeface="+mn-ea"/>
              </a:rPr>
              <a:t>list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000">
                <a:solidFill>
                  <a:srgbClr val="385D8A"/>
                </a:solidFill>
                <a:latin typeface="+mn-ea"/>
              </a:rPr>
              <a:t>是</a:t>
            </a:r>
            <a:r>
              <a:rPr lang="en-US" altLang="zh-CN" sz="2000">
                <a:solidFill>
                  <a:srgbClr val="385D8A"/>
                </a:solidFill>
                <a:latin typeface="+mn-ea"/>
              </a:rPr>
              <a:t>Python</a:t>
            </a:r>
            <a:r>
              <a:rPr lang="zh-CN" altLang="en-US" sz="2000">
                <a:solidFill>
                  <a:srgbClr val="385D8A"/>
                </a:solidFill>
                <a:latin typeface="+mn-ea"/>
              </a:rPr>
              <a:t>中</a:t>
            </a:r>
            <a:r>
              <a:rPr lang="zh-CN" altLang="en-US" sz="2000" smtClean="0">
                <a:solidFill>
                  <a:srgbClr val="385D8A"/>
                </a:solidFill>
                <a:latin typeface="+mn-ea"/>
              </a:rPr>
              <a:t>内置的</a:t>
            </a:r>
            <a:r>
              <a:rPr lang="zh-CN" altLang="en-US" sz="2000" b="1" smtClean="0">
                <a:solidFill>
                  <a:srgbClr val="385D8A"/>
                </a:solidFill>
                <a:latin typeface="+mn-ea"/>
              </a:rPr>
              <a:t>有序</a:t>
            </a:r>
            <a:r>
              <a:rPr lang="zh-CN" altLang="en-US" sz="2000" b="1">
                <a:solidFill>
                  <a:srgbClr val="385D8A"/>
                </a:solidFill>
                <a:latin typeface="+mn-ea"/>
              </a:rPr>
              <a:t>可变序列</a:t>
            </a:r>
            <a:r>
              <a:rPr lang="zh-CN" altLang="en-US" sz="2000">
                <a:solidFill>
                  <a:srgbClr val="385D8A"/>
                </a:solidFill>
                <a:latin typeface="+mn-ea"/>
              </a:rPr>
              <a:t>，列表的所有元素放在一对中括号</a:t>
            </a:r>
            <a:r>
              <a:rPr lang="zh-CN" altLang="en-US" sz="2000" b="1">
                <a:solidFill>
                  <a:srgbClr val="385D8A"/>
                </a:solidFill>
                <a:latin typeface="+mn-ea"/>
              </a:rPr>
              <a:t>“</a:t>
            </a:r>
            <a:r>
              <a:rPr lang="en-US" altLang="zh-CN" sz="2000" b="1">
                <a:solidFill>
                  <a:srgbClr val="FF0000"/>
                </a:solidFill>
                <a:latin typeface="+mn-ea"/>
              </a:rPr>
              <a:t>[]</a:t>
            </a:r>
            <a:r>
              <a:rPr lang="en-US" altLang="zh-CN" sz="2000" b="1">
                <a:solidFill>
                  <a:srgbClr val="385D8A"/>
                </a:solidFill>
                <a:latin typeface="+mn-ea"/>
              </a:rPr>
              <a:t>”</a:t>
            </a:r>
            <a:r>
              <a:rPr lang="zh-CN" altLang="en-US" sz="2000">
                <a:solidFill>
                  <a:srgbClr val="385D8A"/>
                </a:solidFill>
                <a:latin typeface="+mn-ea"/>
              </a:rPr>
              <a:t>中，并使用</a:t>
            </a:r>
            <a:r>
              <a:rPr lang="zh-CN" altLang="en-US" sz="2000" b="1" smtClean="0">
                <a:solidFill>
                  <a:srgbClr val="385D8A"/>
                </a:solidFill>
                <a:latin typeface="+mn-ea"/>
              </a:rPr>
              <a:t>逗号</a:t>
            </a:r>
            <a:r>
              <a:rPr lang="zh-CN" altLang="en-US" sz="2000" smtClean="0">
                <a:solidFill>
                  <a:srgbClr val="385D8A"/>
                </a:solidFill>
                <a:latin typeface="+mn-ea"/>
              </a:rPr>
              <a:t>隔开，</a:t>
            </a:r>
            <a:r>
              <a:rPr lang="zh-CN" altLang="en-US" sz="2000" b="1" smtClean="0">
                <a:solidFill>
                  <a:srgbClr val="385D8A"/>
                </a:solidFill>
                <a:latin typeface="+mn-ea"/>
              </a:rPr>
              <a:t>元素的类型可以不同</a:t>
            </a:r>
            <a:r>
              <a:rPr lang="zh-CN" altLang="en-US" sz="2000" smtClean="0">
                <a:solidFill>
                  <a:srgbClr val="385D8A"/>
                </a:solidFill>
                <a:latin typeface="+mn-ea"/>
              </a:rPr>
              <a:t>。</a:t>
            </a:r>
            <a:endParaRPr lang="zh-CN" altLang="en-US" sz="2000" smtClean="0">
              <a:solidFill>
                <a:srgbClr val="385D8A"/>
              </a:solidFill>
              <a:latin typeface="+mn-ea"/>
            </a:endParaRPr>
          </a:p>
        </p:txBody>
      </p:sp>
      <p:sp>
        <p:nvSpPr>
          <p:cNvPr id="33" name="矩形 32"/>
          <p:cNvSpPr/>
          <p:nvPr>
            <p:custDataLst>
              <p:tags r:id="rId8"/>
            </p:custDataLst>
          </p:nvPr>
        </p:nvSpPr>
        <p:spPr>
          <a:xfrm>
            <a:off x="2207261" y="5013642"/>
            <a:ext cx="727900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zh-CN" altLang="en-US" b="1" smtClean="0">
                <a:solidFill>
                  <a:srgbClr val="385D8A"/>
                </a:solidFill>
                <a:latin typeface="+mn-ea"/>
              </a:rPr>
              <a:t>当</a:t>
            </a:r>
            <a:r>
              <a:rPr lang="zh-CN" altLang="en-US" b="1">
                <a:solidFill>
                  <a:srgbClr val="385D8A"/>
                </a:solidFill>
                <a:latin typeface="+mn-ea"/>
              </a:rPr>
              <a:t>不再使用时</a:t>
            </a:r>
            <a:r>
              <a:rPr lang="zh-CN" altLang="en-US" b="1" smtClean="0">
                <a:solidFill>
                  <a:srgbClr val="385D8A"/>
                </a:solidFill>
                <a:latin typeface="+mn-ea"/>
              </a:rPr>
              <a:t>，可通过</a:t>
            </a:r>
            <a:r>
              <a:rPr lang="en-US" altLang="zh-CN" b="1" smtClean="0">
                <a:solidFill>
                  <a:srgbClr val="385D8A"/>
                </a:solidFill>
                <a:latin typeface="+mn-ea"/>
              </a:rPr>
              <a:t>del</a:t>
            </a:r>
            <a:r>
              <a:rPr lang="zh-CN" altLang="en-US" b="1">
                <a:solidFill>
                  <a:srgbClr val="385D8A"/>
                </a:solidFill>
                <a:latin typeface="+mn-ea"/>
              </a:rPr>
              <a:t>命令</a:t>
            </a:r>
            <a:r>
              <a:rPr lang="zh-CN" altLang="en-US" b="1" smtClean="0">
                <a:solidFill>
                  <a:srgbClr val="385D8A"/>
                </a:solidFill>
                <a:latin typeface="+mn-ea"/>
              </a:rPr>
              <a:t>删除列表，删除后不可再调用</a:t>
            </a:r>
            <a:endParaRPr lang="zh-CN" altLang="en-US" b="1" smtClean="0">
              <a:solidFill>
                <a:srgbClr val="385D8A"/>
              </a:solidFill>
              <a:latin typeface="+mn-ea"/>
            </a:endParaRPr>
          </a:p>
        </p:txBody>
      </p:sp>
      <p:sp>
        <p:nvSpPr>
          <p:cNvPr id="6" name="Rectangle 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690855" y="2675815"/>
            <a:ext cx="3754905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a_list = []  # </a:t>
            </a:r>
            <a:r>
              <a:rPr kumimoji="0" lang="zh-CN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创建空列表</a:t>
            </a:r>
            <a:br>
              <a:rPr kumimoji="0" lang="zh-CN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b_list = [20, "</a:t>
            </a:r>
            <a:r>
              <a:rPr kumimoji="0" lang="zh-CN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张三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 177.6]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c_list = list(range(10))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37101" y="2620357"/>
            <a:ext cx="3754905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a_list = [1, 2, 3]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print(a_list)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del a_list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print(a_list)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2"/>
      <p:bldP spid="6" grpId="0"/>
      <p:bldP spid="13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600919" y="692696"/>
            <a:ext cx="24784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04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基本数据结构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11" name="矩形 10"/>
            <p:cNvSpPr/>
            <p:nvPr userDrawn="1">
              <p:custDataLst>
                <p:tags r:id="rId5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385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>
              <p:custDataLst>
                <p:tags r:id="rId6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767080" y="1557020"/>
            <a:ext cx="1068324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1" latinLnBrk="1" hangingPunct="1">
              <a:lnSpc>
                <a:spcPct val="150000"/>
              </a:lnSpc>
            </a:pPr>
            <a:r>
              <a:rPr lang="zh-CN" altLang="en-US" sz="2000" smtClean="0">
                <a:latin typeface="+mn-ea"/>
              </a:rPr>
              <a:t>创建列表时，</a:t>
            </a:r>
            <a:r>
              <a:rPr lang="zh-CN" altLang="en-US" sz="2000" b="1" smtClean="0">
                <a:solidFill>
                  <a:srgbClr val="0000CC"/>
                </a:solidFill>
                <a:latin typeface="+mn-ea"/>
              </a:rPr>
              <a:t>将会开辟一块连续的空间</a:t>
            </a:r>
            <a:r>
              <a:rPr lang="zh-CN" altLang="en-US" sz="2000" smtClean="0">
                <a:latin typeface="+mn-ea"/>
              </a:rPr>
              <a:t>，用于存放列表元素的引用，每个元素被分配一个序号即元素的位置（也叫</a:t>
            </a:r>
            <a:r>
              <a:rPr lang="zh-CN" altLang="en-US" sz="2000" b="1" smtClean="0">
                <a:solidFill>
                  <a:srgbClr val="FF0000"/>
                </a:solidFill>
                <a:latin typeface="+mn-ea"/>
              </a:rPr>
              <a:t>索引</a:t>
            </a:r>
            <a:r>
              <a:rPr lang="zh-CN" altLang="en-US" sz="2000" smtClean="0">
                <a:latin typeface="+mn-ea"/>
              </a:rPr>
              <a:t>）。</a:t>
            </a:r>
            <a:r>
              <a:rPr lang="zh-CN" altLang="en-US" sz="2000" b="1" smtClean="0">
                <a:solidFill>
                  <a:srgbClr val="FF0000"/>
                </a:solidFill>
              </a:rPr>
              <a:t>索引值从 </a:t>
            </a:r>
            <a:r>
              <a:rPr lang="en-US" altLang="zh-CN" sz="2000" b="1">
                <a:solidFill>
                  <a:srgbClr val="FF0000"/>
                </a:solidFill>
              </a:rPr>
              <a:t>0 </a:t>
            </a:r>
            <a:r>
              <a:rPr lang="zh-CN" altLang="en-US" sz="2000" b="1" smtClean="0">
                <a:solidFill>
                  <a:srgbClr val="FF0000"/>
                </a:solidFill>
              </a:rPr>
              <a:t>开始，从左到右不断递增</a:t>
            </a:r>
            <a:r>
              <a:rPr lang="zh-CN" altLang="en-US" sz="2000"/>
              <a:t>。</a:t>
            </a:r>
            <a:endParaRPr lang="en-US" altLang="zh-CN" sz="200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1674495" y="2974975"/>
          <a:ext cx="7440930" cy="325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/>
                <a:gridCol w="1240155"/>
                <a:gridCol w="1240155"/>
                <a:gridCol w="1240155"/>
                <a:gridCol w="1240155"/>
                <a:gridCol w="1240155"/>
              </a:tblGrid>
              <a:tr h="325279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100" smtClean="0"/>
                        <a:t>元素</a:t>
                      </a:r>
                      <a:r>
                        <a:rPr lang="en-US" altLang="zh-CN" sz="1100" smtClean="0"/>
                        <a:t>1</a:t>
                      </a:r>
                      <a:endParaRPr lang="zh-CN" altLang="en-US" sz="1100"/>
                    </a:p>
                  </a:txBody>
                  <a:tcPr marL="68580" marR="68580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100" smtClean="0"/>
                        <a:t>元素</a:t>
                      </a:r>
                      <a:r>
                        <a:rPr lang="en-US" altLang="zh-CN" sz="1100" smtClean="0"/>
                        <a:t>2</a:t>
                      </a:r>
                      <a:endParaRPr lang="zh-CN" altLang="en-US" sz="1100"/>
                    </a:p>
                  </a:txBody>
                  <a:tcPr marL="68580" marR="68580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100" smtClean="0"/>
                        <a:t>元素</a:t>
                      </a:r>
                      <a:r>
                        <a:rPr lang="en-US" altLang="zh-CN" sz="1100" smtClean="0"/>
                        <a:t>3</a:t>
                      </a:r>
                      <a:endParaRPr lang="zh-CN" altLang="en-US" sz="1100"/>
                    </a:p>
                  </a:txBody>
                  <a:tcPr marL="68580" marR="68580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100" smtClean="0"/>
                        <a:t>元素</a:t>
                      </a:r>
                      <a:r>
                        <a:rPr lang="en-US" altLang="zh-CN" sz="1100" smtClean="0"/>
                        <a:t>……</a:t>
                      </a:r>
                      <a:endParaRPr lang="zh-CN" altLang="en-US" sz="1100"/>
                    </a:p>
                  </a:txBody>
                  <a:tcPr marL="68580" marR="68580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100" smtClean="0"/>
                        <a:t>元素</a:t>
                      </a:r>
                      <a:r>
                        <a:rPr lang="en-US" altLang="zh-CN" sz="1100" smtClean="0"/>
                        <a:t>n-1</a:t>
                      </a:r>
                      <a:endParaRPr lang="zh-CN" altLang="en-US" sz="1100"/>
                    </a:p>
                  </a:txBody>
                  <a:tcPr marL="68580" marR="68580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100" smtClean="0"/>
                        <a:t>元素</a:t>
                      </a:r>
                      <a:r>
                        <a:rPr lang="en-US" altLang="zh-CN" sz="1100" smtClean="0"/>
                        <a:t>n</a:t>
                      </a:r>
                      <a:endParaRPr lang="zh-CN" altLang="en-US" sz="1100"/>
                    </a:p>
                  </a:txBody>
                  <a:tcPr marL="68580" marR="68580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980440" y="3023235"/>
            <a:ext cx="69469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>
                <a:solidFill>
                  <a:srgbClr val="0000CC"/>
                </a:solidFill>
              </a:rPr>
              <a:t>元素</a:t>
            </a:r>
            <a:endParaRPr lang="zh-CN" altLang="en-US" sz="1500" b="1">
              <a:solidFill>
                <a:srgbClr val="0000CC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980440" y="3332480"/>
            <a:ext cx="69469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smtClean="0">
                <a:solidFill>
                  <a:srgbClr val="0000CC"/>
                </a:solidFill>
              </a:rPr>
              <a:t>索引</a:t>
            </a:r>
            <a:endParaRPr lang="zh-CN" altLang="en-US" sz="1500" b="1">
              <a:solidFill>
                <a:srgbClr val="0000CC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1"/>
            </p:custDataLst>
          </p:nvPr>
        </p:nvGraphicFramePr>
        <p:xfrm>
          <a:off x="1661160" y="3315335"/>
          <a:ext cx="7440930" cy="30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/>
                <a:gridCol w="1240155"/>
                <a:gridCol w="1240155"/>
                <a:gridCol w="1240155"/>
                <a:gridCol w="1240155"/>
                <a:gridCol w="1240155"/>
              </a:tblGrid>
              <a:tr h="30861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10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110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10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110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10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zh-CN" altLang="en-US" sz="110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100" smtClean="0">
                          <a:solidFill>
                            <a:srgbClr val="0000CC"/>
                          </a:solidFill>
                        </a:rPr>
                        <a:t>……</a:t>
                      </a:r>
                      <a:endParaRPr lang="zh-CN" altLang="en-US" sz="110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100" smtClean="0">
                          <a:solidFill>
                            <a:srgbClr val="0000CC"/>
                          </a:solidFill>
                        </a:rPr>
                        <a:t>n-2</a:t>
                      </a:r>
                      <a:endParaRPr lang="zh-CN" altLang="en-US" sz="110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100" smtClean="0">
                          <a:solidFill>
                            <a:srgbClr val="0000CC"/>
                          </a:solidFill>
                        </a:rPr>
                        <a:t>n-1</a:t>
                      </a:r>
                      <a:endParaRPr lang="zh-CN" altLang="en-US" sz="110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9" name="直接箭头连接符 18"/>
          <p:cNvCxnSpPr/>
          <p:nvPr>
            <p:custDataLst>
              <p:tags r:id="rId12"/>
            </p:custDataLst>
          </p:nvPr>
        </p:nvCxnSpPr>
        <p:spPr>
          <a:xfrm>
            <a:off x="1676938" y="3704204"/>
            <a:ext cx="4203065" cy="1333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13"/>
            </p:custDataLst>
          </p:nvPr>
        </p:nvSpPr>
        <p:spPr>
          <a:xfrm>
            <a:off x="5087620" y="4077335"/>
            <a:ext cx="327723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smtClean="0">
                <a:solidFill>
                  <a:srgbClr val="FF0000"/>
                </a:solidFill>
              </a:rPr>
              <a:t>正向索引，从左到右不断增大</a:t>
            </a:r>
            <a:endParaRPr lang="zh-CN" altLang="en-US" sz="1500" b="1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4"/>
          <a:srcRect r="41605"/>
          <a:stretch>
            <a:fillRect/>
          </a:stretch>
        </p:blipFill>
        <p:spPr>
          <a:xfrm>
            <a:off x="2207260" y="4581525"/>
            <a:ext cx="6549937" cy="1584325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600919" y="692696"/>
            <a:ext cx="24784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04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基本数据结构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11" name="矩形 10"/>
            <p:cNvSpPr/>
            <p:nvPr userDrawn="1">
              <p:custDataLst>
                <p:tags r:id="rId5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385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>
              <p:custDataLst>
                <p:tags r:id="rId6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1199515" y="1772920"/>
            <a:ext cx="993648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L = ['Michael', 'Sarah', 'Tracy', 'Bob', 'Jack']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#取L中的前三个数据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print(L[0:3])   </a:t>
            </a:r>
            <a:endParaRPr lang="zh-CN" altLang="en-US" sz="2400"/>
          </a:p>
          <a:p>
            <a:r>
              <a:rPr lang="zh-CN" altLang="en-US" sz="2400"/>
              <a:t>      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#从索引 1 开始，取出 2 个元素出来：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print(L[</a:t>
            </a:r>
            <a:r>
              <a:rPr lang="zh-CN" altLang="en-US" sz="2400">
                <a:solidFill>
                  <a:srgbClr val="FF0000"/>
                </a:solidFill>
              </a:rPr>
              <a:t>？:？</a:t>
            </a:r>
            <a:r>
              <a:rPr lang="zh-CN" altLang="en-US" sz="2400"/>
              <a:t>])         </a:t>
            </a:r>
            <a:endParaRPr lang="zh-CN" altLang="en-US" sz="2400"/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3503295" y="3213100"/>
            <a:ext cx="49301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ym typeface="+mn-ea"/>
              </a:rPr>
              <a:t>#['Michael', 'Sarah', 'Tracy']</a:t>
            </a:r>
            <a:endParaRPr lang="zh-CN" altLang="en-US" sz="2400"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3719830" y="5013325"/>
            <a:ext cx="38703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ym typeface="+mn-ea"/>
              </a:rPr>
              <a:t>print(L[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：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2400">
                <a:sym typeface="+mn-ea"/>
              </a:rPr>
              <a:t>]) 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#['Sarah', 'Tracy']</a:t>
            </a:r>
            <a:endParaRPr lang="zh-CN" altLang="en-US" sz="2400">
              <a:sym typeface="+mn-ea"/>
            </a:endParaRPr>
          </a:p>
        </p:txBody>
      </p:sp>
      <p:sp>
        <p:nvSpPr>
          <p:cNvPr id="16" name="TextBox 7"/>
          <p:cNvSpPr txBox="1"/>
          <p:nvPr>
            <p:custDataLst>
              <p:tags r:id="rId10"/>
            </p:custDataLst>
          </p:nvPr>
        </p:nvSpPr>
        <p:spPr>
          <a:xfrm>
            <a:off x="4943475" y="981075"/>
            <a:ext cx="3869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smtClean="0">
                <a:solidFill>
                  <a:srgbClr val="385D8A"/>
                </a:solidFill>
              </a:rPr>
              <a:t>获取几个字符</a:t>
            </a:r>
            <a:endParaRPr lang="zh-CN" sz="2800" b="1" smtClean="0">
              <a:solidFill>
                <a:srgbClr val="385D8A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600919" y="692696"/>
            <a:ext cx="24784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04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基本数据结构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11" name="矩形 10"/>
            <p:cNvSpPr/>
            <p:nvPr userDrawn="1">
              <p:custDataLst>
                <p:tags r:id="rId5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385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>
              <p:custDataLst>
                <p:tags r:id="rId6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467995" y="1412875"/>
            <a:ext cx="1125601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1" latinLnBrk="1" hangingPunct="1">
              <a:lnSpc>
                <a:spcPct val="150000"/>
              </a:lnSpc>
            </a:pPr>
            <a:r>
              <a:rPr lang="zh-CN" altLang="en-US" sz="2400" smtClean="0">
                <a:latin typeface="+mn-ea"/>
              </a:rPr>
              <a:t>字典（</a:t>
            </a:r>
            <a:r>
              <a:rPr lang="en-US" altLang="zh-CN" sz="2400" smtClean="0">
                <a:latin typeface="+mn-ea"/>
              </a:rPr>
              <a:t>dict</a:t>
            </a:r>
            <a:r>
              <a:rPr lang="zh-CN" altLang="en-US" sz="2400" smtClean="0">
                <a:latin typeface="+mn-ea"/>
              </a:rPr>
              <a:t>）是一种映射类型，由若干</a:t>
            </a:r>
            <a:r>
              <a:rPr lang="en-US" altLang="zh-CN" sz="2400" b="1" smtClean="0">
                <a:solidFill>
                  <a:srgbClr val="0000CC"/>
                </a:solidFill>
                <a:latin typeface="+mn-ea"/>
              </a:rPr>
              <a:t>”</a:t>
            </a:r>
            <a:r>
              <a:rPr lang="zh-CN" altLang="en-US" sz="2400" b="1" smtClean="0">
                <a:solidFill>
                  <a:srgbClr val="0000CC"/>
                </a:solidFill>
                <a:latin typeface="+mn-ea"/>
              </a:rPr>
              <a:t>键</a:t>
            </a:r>
            <a:r>
              <a:rPr lang="en-US" altLang="zh-CN" sz="2400" b="1">
                <a:solidFill>
                  <a:srgbClr val="0000CC"/>
                </a:solidFill>
                <a:latin typeface="+mn-ea"/>
              </a:rPr>
              <a:t>(key) : </a:t>
            </a:r>
            <a:r>
              <a:rPr lang="zh-CN" altLang="en-US" sz="2400" b="1">
                <a:solidFill>
                  <a:srgbClr val="0000CC"/>
                </a:solidFill>
                <a:latin typeface="+mn-ea"/>
              </a:rPr>
              <a:t>值</a:t>
            </a:r>
            <a:r>
              <a:rPr lang="en-US" altLang="zh-CN" sz="2400" b="1">
                <a:solidFill>
                  <a:srgbClr val="0000CC"/>
                </a:solidFill>
                <a:latin typeface="+mn-ea"/>
              </a:rPr>
              <a:t>(value</a:t>
            </a:r>
            <a:r>
              <a:rPr lang="en-US" altLang="zh-CN" sz="2400" b="1" smtClean="0">
                <a:solidFill>
                  <a:srgbClr val="0000CC"/>
                </a:solidFill>
                <a:latin typeface="+mn-ea"/>
              </a:rPr>
              <a:t>)”</a:t>
            </a:r>
            <a:r>
              <a:rPr lang="zh-CN" altLang="en-US" sz="2400" smtClean="0">
                <a:latin typeface="+mn-ea"/>
              </a:rPr>
              <a:t>组成，</a:t>
            </a:r>
            <a:r>
              <a:rPr lang="zh-CN" altLang="en-US" sz="2400" b="1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+mn-ea"/>
              </a:rPr>
              <a:t>“键</a:t>
            </a:r>
            <a:r>
              <a:rPr lang="en-US" altLang="zh-CN" sz="2400" b="1" smtClean="0">
                <a:solidFill>
                  <a:srgbClr val="FF0000"/>
                </a:solidFill>
                <a:latin typeface="+mn-ea"/>
              </a:rPr>
              <a:t>”</a:t>
            </a:r>
            <a:r>
              <a:rPr lang="zh-CN" altLang="en-US" sz="2400" smtClean="0">
                <a:latin typeface="+mn-ea"/>
              </a:rPr>
              <a:t>和</a:t>
            </a:r>
            <a:r>
              <a:rPr lang="zh-CN" altLang="en-US" sz="2400" b="1" smtClean="0">
                <a:solidFill>
                  <a:srgbClr val="FF0000"/>
                </a:solidFill>
                <a:latin typeface="+mn-ea"/>
              </a:rPr>
              <a:t>“值”</a:t>
            </a:r>
            <a:r>
              <a:rPr lang="zh-CN" altLang="en-US" sz="2400" smtClean="0">
                <a:latin typeface="+mn-ea"/>
              </a:rPr>
              <a:t>之间</a:t>
            </a:r>
            <a:r>
              <a:rPr lang="zh-CN" altLang="en-US" sz="2400">
                <a:latin typeface="+mn-ea"/>
              </a:rPr>
              <a:t>用</a:t>
            </a:r>
            <a:r>
              <a:rPr lang="zh-CN" altLang="en-US" sz="2400" b="1">
                <a:solidFill>
                  <a:srgbClr val="FF0000"/>
                </a:solidFill>
                <a:latin typeface="+mn-ea"/>
              </a:rPr>
              <a:t>冒号</a:t>
            </a:r>
            <a:r>
              <a:rPr lang="zh-CN" altLang="en-US" sz="2400">
                <a:latin typeface="+mn-ea"/>
              </a:rPr>
              <a:t>隔开</a:t>
            </a:r>
            <a:r>
              <a:rPr lang="zh-CN" altLang="en-US" sz="2400" smtClean="0">
                <a:latin typeface="+mn-ea"/>
              </a:rPr>
              <a:t>，所有“键值对”放在一对大括号</a:t>
            </a:r>
            <a:r>
              <a:rPr lang="en-US" altLang="zh-CN" sz="2400" b="1" smtClean="0">
                <a:solidFill>
                  <a:srgbClr val="FF0000"/>
                </a:solidFill>
                <a:latin typeface="+mn-ea"/>
              </a:rPr>
              <a:t>“{ }”</a:t>
            </a:r>
            <a:r>
              <a:rPr lang="zh-CN" altLang="en-US" sz="2400" smtClean="0">
                <a:latin typeface="+mn-ea"/>
              </a:rPr>
              <a:t>内，并用</a:t>
            </a:r>
            <a:r>
              <a:rPr lang="zh-CN" altLang="en-US" sz="2400" b="1" smtClean="0">
                <a:solidFill>
                  <a:srgbClr val="0000CC"/>
                </a:solidFill>
                <a:latin typeface="+mn-ea"/>
              </a:rPr>
              <a:t>逗号</a:t>
            </a:r>
            <a:r>
              <a:rPr lang="zh-CN" altLang="en-US" sz="2400" smtClean="0">
                <a:latin typeface="+mn-ea"/>
              </a:rPr>
              <a:t>分隔。其中“键</a:t>
            </a:r>
            <a:r>
              <a:rPr lang="en-US" altLang="zh-CN" sz="2400" smtClean="0">
                <a:latin typeface="+mn-ea"/>
              </a:rPr>
              <a:t>”</a:t>
            </a:r>
            <a:r>
              <a:rPr lang="zh-CN" altLang="en-US" sz="2400" smtClean="0">
                <a:latin typeface="+mn-ea"/>
              </a:rPr>
              <a:t>必须为</a:t>
            </a:r>
            <a:r>
              <a:rPr lang="zh-CN" altLang="en-US" sz="2400" b="1" smtClean="0">
                <a:solidFill>
                  <a:srgbClr val="FF0000"/>
                </a:solidFill>
                <a:latin typeface="+mn-ea"/>
              </a:rPr>
              <a:t>不</a:t>
            </a:r>
            <a:r>
              <a:rPr lang="zh-CN" altLang="en-US" sz="2400" b="1">
                <a:solidFill>
                  <a:srgbClr val="FF0000"/>
                </a:solidFill>
                <a:latin typeface="+mn-ea"/>
              </a:rPr>
              <a:t>可变类型</a:t>
            </a:r>
            <a:r>
              <a:rPr lang="zh-CN" altLang="en-US" sz="2400" smtClean="0">
                <a:latin typeface="+mn-ea"/>
              </a:rPr>
              <a:t>，在</a:t>
            </a:r>
            <a:r>
              <a:rPr lang="zh-CN" altLang="en-US" sz="2400">
                <a:latin typeface="+mn-ea"/>
              </a:rPr>
              <a:t>同一个字典</a:t>
            </a:r>
            <a:r>
              <a:rPr lang="zh-CN" altLang="en-US" sz="2400" smtClean="0">
                <a:latin typeface="+mn-ea"/>
              </a:rPr>
              <a:t>中，</a:t>
            </a:r>
            <a:r>
              <a:rPr lang="zh-CN" altLang="en-US" sz="2400" b="1" smtClean="0">
                <a:solidFill>
                  <a:srgbClr val="FF0000"/>
                </a:solidFill>
                <a:latin typeface="+mn-ea"/>
              </a:rPr>
              <a:t>“键</a:t>
            </a:r>
            <a:r>
              <a:rPr lang="en-US" altLang="zh-CN" sz="2400" b="1" smtClean="0">
                <a:solidFill>
                  <a:srgbClr val="FF0000"/>
                </a:solidFill>
                <a:latin typeface="+mn-ea"/>
              </a:rPr>
              <a:t>”</a:t>
            </a:r>
            <a:r>
              <a:rPr lang="zh-CN" altLang="en-US" sz="2400">
                <a:latin typeface="+mn-ea"/>
              </a:rPr>
              <a:t>必须是</a:t>
            </a:r>
            <a:r>
              <a:rPr lang="zh-CN" altLang="en-US" sz="2400" b="1">
                <a:solidFill>
                  <a:srgbClr val="FF0000"/>
                </a:solidFill>
                <a:latin typeface="+mn-ea"/>
              </a:rPr>
              <a:t>唯一的</a:t>
            </a:r>
            <a:r>
              <a:rPr lang="zh-CN" altLang="en-US" sz="2400">
                <a:latin typeface="+mn-ea"/>
              </a:rPr>
              <a:t>，但</a:t>
            </a:r>
            <a:r>
              <a:rPr lang="zh-CN" altLang="en-US" sz="2400" b="1" smtClean="0">
                <a:solidFill>
                  <a:srgbClr val="FF0000"/>
                </a:solidFill>
                <a:latin typeface="+mn-ea"/>
              </a:rPr>
              <a:t>“值</a:t>
            </a:r>
            <a:r>
              <a:rPr lang="en-US" altLang="zh-CN" sz="2400" b="1" smtClean="0">
                <a:solidFill>
                  <a:srgbClr val="FF0000"/>
                </a:solidFill>
                <a:latin typeface="+mn-ea"/>
              </a:rPr>
              <a:t>”</a:t>
            </a:r>
            <a:r>
              <a:rPr lang="zh-CN" altLang="en-US" sz="2400">
                <a:latin typeface="+mn-ea"/>
              </a:rPr>
              <a:t>可以</a:t>
            </a:r>
            <a:r>
              <a:rPr lang="zh-CN" altLang="en-US" sz="2400" b="1" smtClean="0">
                <a:solidFill>
                  <a:srgbClr val="FF0000"/>
                </a:solidFill>
                <a:latin typeface="+mn-ea"/>
              </a:rPr>
              <a:t>重复</a:t>
            </a:r>
            <a:r>
              <a:rPr lang="zh-CN" altLang="en-US" sz="2400" smtClean="0">
                <a:latin typeface="+mn-ea"/>
              </a:rPr>
              <a:t>。</a:t>
            </a:r>
            <a:endParaRPr lang="zh-CN" altLang="en-US" sz="2400" smtClean="0"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783205" y="4076700"/>
            <a:ext cx="6717030" cy="11988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a_dict = {} 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24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创建空字典</a:t>
            </a:r>
            <a:br>
              <a:rPr kumimoji="0" lang="zh-CN" sz="24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b_dict = {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sz="2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姓名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sz="2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张三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sz="2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年龄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600919" y="692696"/>
            <a:ext cx="24784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04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基本数据结构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11" name="矩形 10"/>
            <p:cNvSpPr/>
            <p:nvPr userDrawn="1">
              <p:custDataLst>
                <p:tags r:id="rId5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385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>
              <p:custDataLst>
                <p:tags r:id="rId6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44195" y="1357630"/>
            <a:ext cx="108800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1" latinLnBrk="1" hangingPunct="1">
              <a:lnSpc>
                <a:spcPct val="150000"/>
              </a:lnSpc>
            </a:pPr>
            <a:r>
              <a:rPr lang="zh-CN" altLang="en-US" sz="2400" smtClean="0">
                <a:latin typeface="+mn-ea"/>
              </a:rPr>
              <a:t>字典是无序的，</a:t>
            </a:r>
            <a:r>
              <a:rPr lang="zh-CN" altLang="en-US" sz="2400" b="1" smtClean="0">
                <a:solidFill>
                  <a:srgbClr val="FF0000"/>
                </a:solidFill>
                <a:latin typeface="+mn-ea"/>
              </a:rPr>
              <a:t>不支持索引</a:t>
            </a:r>
            <a:r>
              <a:rPr lang="zh-CN" altLang="en-US" sz="2400" smtClean="0">
                <a:latin typeface="+mn-ea"/>
              </a:rPr>
              <a:t>。主要通过</a:t>
            </a:r>
            <a:r>
              <a:rPr lang="zh-CN" altLang="en-US" sz="2400" b="1" smtClean="0">
                <a:solidFill>
                  <a:srgbClr val="0000CC"/>
                </a:solidFill>
                <a:latin typeface="+mn-ea"/>
              </a:rPr>
              <a:t>字典对象</a:t>
            </a:r>
            <a:r>
              <a:rPr lang="en-US" altLang="zh-CN" sz="2400" b="1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zh-CN" altLang="en-US" sz="2400" b="1" smtClean="0">
                <a:solidFill>
                  <a:srgbClr val="0000CC"/>
                </a:solidFill>
                <a:latin typeface="+mn-ea"/>
              </a:rPr>
              <a:t>键</a:t>
            </a:r>
            <a:r>
              <a:rPr lang="en-US" altLang="zh-CN" sz="2400" b="1" smtClean="0">
                <a:solidFill>
                  <a:srgbClr val="0000CC"/>
                </a:solidFill>
                <a:latin typeface="+mn-ea"/>
              </a:rPr>
              <a:t>]</a:t>
            </a:r>
            <a:r>
              <a:rPr lang="zh-CN" altLang="en-US" sz="2400">
                <a:latin typeface="+mn-ea"/>
              </a:rPr>
              <a:t>获取对应的值</a:t>
            </a:r>
            <a:r>
              <a:rPr lang="zh-CN" altLang="en-US" sz="2400" smtClean="0">
                <a:latin typeface="+mn-ea"/>
              </a:rPr>
              <a:t>。此外，字典还提供了获取</a:t>
            </a:r>
            <a:r>
              <a:rPr lang="zh-CN" altLang="en-US" sz="2400" b="1" smtClean="0">
                <a:solidFill>
                  <a:srgbClr val="FF0000"/>
                </a:solidFill>
                <a:latin typeface="+mn-ea"/>
              </a:rPr>
              <a:t>所有键值对</a:t>
            </a:r>
            <a:r>
              <a:rPr lang="zh-CN" altLang="en-US" sz="2400" smtClean="0">
                <a:latin typeface="+mn-ea"/>
              </a:rPr>
              <a:t>、</a:t>
            </a:r>
            <a:r>
              <a:rPr lang="zh-CN" altLang="en-US" sz="2400" b="1" smtClean="0">
                <a:solidFill>
                  <a:srgbClr val="FF0000"/>
                </a:solidFill>
                <a:latin typeface="+mn-ea"/>
              </a:rPr>
              <a:t>所有键</a:t>
            </a:r>
            <a:r>
              <a:rPr lang="zh-CN" altLang="en-US" sz="2400" smtClean="0">
                <a:latin typeface="+mn-ea"/>
              </a:rPr>
              <a:t>、</a:t>
            </a:r>
            <a:r>
              <a:rPr lang="zh-CN" altLang="en-US" sz="2400" b="1" smtClean="0">
                <a:solidFill>
                  <a:srgbClr val="FF0000"/>
                </a:solidFill>
                <a:latin typeface="+mn-ea"/>
              </a:rPr>
              <a:t>所有值</a:t>
            </a:r>
            <a:r>
              <a:rPr lang="zh-CN" altLang="en-US" sz="2400" smtClean="0">
                <a:latin typeface="+mn-ea"/>
              </a:rPr>
              <a:t>等方法。</a:t>
            </a:r>
            <a:endParaRPr lang="zh-CN" altLang="en-US" sz="2400" smtClean="0">
              <a:latin typeface="+mn-ea"/>
            </a:endParaRPr>
          </a:p>
        </p:txBody>
      </p:sp>
      <p:sp>
        <p:nvSpPr>
          <p:cNvPr id="8" name="Rectangle 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89355" y="3325495"/>
            <a:ext cx="3507740" cy="14763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(a_dict[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sz="2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姓名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(a_dict[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sz="2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体重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(a_dict[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sz="2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籍贯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960235" y="3429000"/>
            <a:ext cx="383667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0000CC"/>
                </a:solidFill>
              </a:rPr>
              <a:t>“</a:t>
            </a:r>
            <a:r>
              <a:rPr lang="zh-CN" altLang="en-US" sz="2400" b="1" smtClean="0">
                <a:solidFill>
                  <a:srgbClr val="0000CC"/>
                </a:solidFill>
              </a:rPr>
              <a:t>键</a:t>
            </a:r>
            <a:r>
              <a:rPr lang="en-US" altLang="zh-CN" sz="2400" b="1" smtClean="0">
                <a:solidFill>
                  <a:srgbClr val="0000CC"/>
                </a:solidFill>
              </a:rPr>
              <a:t>”</a:t>
            </a:r>
            <a:r>
              <a:rPr lang="zh-CN" altLang="en-US" sz="2400" b="1" smtClean="0">
                <a:solidFill>
                  <a:srgbClr val="0000CC"/>
                </a:solidFill>
              </a:rPr>
              <a:t>不存在时，报错。</a:t>
            </a:r>
            <a:endParaRPr lang="zh-CN" altLang="en-US" sz="2400" b="1" smtClean="0">
              <a:solidFill>
                <a:srgbClr val="0000CC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4716145" y="3289935"/>
            <a:ext cx="300037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张三</a:t>
            </a:r>
            <a:endParaRPr lang="zh-CN" altLang="en-US" sz="20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rgbClr val="FF0000"/>
                </a:solidFill>
              </a:rPr>
              <a:t>172</a:t>
            </a:r>
            <a:endParaRPr lang="en-US" altLang="zh-CN" sz="2000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err="1">
                <a:solidFill>
                  <a:srgbClr val="FF0000"/>
                </a:solidFill>
              </a:rPr>
              <a:t>KeyError: '</a:t>
            </a:r>
            <a:r>
              <a:rPr lang="zh-CN" altLang="en-US" sz="2000" b="1">
                <a:solidFill>
                  <a:srgbClr val="FF0000"/>
                </a:solidFill>
              </a:rPr>
              <a:t>籍贯</a:t>
            </a:r>
            <a:r>
              <a:rPr lang="en-US" altLang="zh-CN" sz="2000" b="1">
                <a:solidFill>
                  <a:srgbClr val="FF0000"/>
                </a:solidFill>
              </a:rPr>
              <a:t>'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2"/>
      <p:bldP spid="3" grpId="4"/>
      <p:bldP spid="14" grpId="3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681757" y="548551"/>
            <a:ext cx="1554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600" b="1">
                <a:solidFill>
                  <a:srgbClr val="385D8A"/>
                </a:solidFill>
                <a:cs typeface="+mn-ea"/>
                <a:sym typeface="+mn-lt"/>
              </a:rPr>
              <a:t>练一练</a:t>
            </a:r>
            <a:endParaRPr lang="zh-CN" altLang="en-US" sz="3600" b="1">
              <a:solidFill>
                <a:srgbClr val="385D8A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958215" y="1478280"/>
            <a:ext cx="1061529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000">
                <a:solidFill>
                  <a:srgbClr val="385D8A"/>
                </a:solidFill>
              </a:rPr>
              <a:t>1.下列变量名在Python中合法的是（    ） </a:t>
            </a:r>
            <a:endParaRPr lang="zh-CN" altLang="en-US" sz="3000">
              <a:solidFill>
                <a:srgbClr val="385D8A"/>
              </a:solidFill>
            </a:endParaRPr>
          </a:p>
          <a:p>
            <a:endParaRPr lang="zh-CN" altLang="en-US" sz="3000">
              <a:solidFill>
                <a:srgbClr val="385D8A"/>
              </a:solidFill>
            </a:endParaRPr>
          </a:p>
          <a:p>
            <a:r>
              <a:rPr lang="zh-CN" altLang="en-US" sz="3000">
                <a:solidFill>
                  <a:srgbClr val="385D8A"/>
                </a:solidFill>
              </a:rPr>
              <a:t>A.3tou    </a:t>
            </a:r>
            <a:endParaRPr lang="zh-CN" altLang="en-US" sz="3000">
              <a:solidFill>
                <a:srgbClr val="385D8A"/>
              </a:solidFill>
            </a:endParaRPr>
          </a:p>
          <a:p>
            <a:r>
              <a:rPr lang="zh-CN" altLang="en-US" sz="3000" smtClean="0">
                <a:solidFill>
                  <a:srgbClr val="385D8A"/>
                </a:solidFill>
              </a:rPr>
              <a:t>B</a:t>
            </a:r>
            <a:r>
              <a:rPr lang="zh-CN" altLang="en-US" sz="3000">
                <a:solidFill>
                  <a:srgbClr val="385D8A"/>
                </a:solidFill>
              </a:rPr>
              <a:t>.t#x    </a:t>
            </a:r>
            <a:endParaRPr lang="zh-CN" altLang="en-US" sz="3000">
              <a:solidFill>
                <a:srgbClr val="385D8A"/>
              </a:solidFill>
            </a:endParaRPr>
          </a:p>
          <a:p>
            <a:r>
              <a:rPr lang="zh-CN" altLang="en-US" sz="3000" smtClean="0">
                <a:solidFill>
                  <a:srgbClr val="385D8A"/>
                </a:solidFill>
              </a:rPr>
              <a:t>C</a:t>
            </a:r>
            <a:r>
              <a:rPr lang="zh-CN" altLang="en-US" sz="3000">
                <a:solidFill>
                  <a:srgbClr val="385D8A"/>
                </a:solidFill>
              </a:rPr>
              <a:t>._bt    </a:t>
            </a:r>
            <a:endParaRPr lang="zh-CN" altLang="en-US" sz="3000">
              <a:solidFill>
                <a:srgbClr val="385D8A"/>
              </a:solidFill>
            </a:endParaRPr>
          </a:p>
          <a:p>
            <a:r>
              <a:rPr lang="zh-CN" altLang="en-US" sz="3000" smtClean="0">
                <a:solidFill>
                  <a:srgbClr val="385D8A"/>
                </a:solidFill>
              </a:rPr>
              <a:t>D</a:t>
            </a:r>
            <a:r>
              <a:rPr lang="zh-CN" altLang="en-US" sz="3000">
                <a:solidFill>
                  <a:srgbClr val="385D8A"/>
                </a:solidFill>
              </a:rPr>
              <a:t>.god?</a:t>
            </a:r>
            <a:endParaRPr lang="zh-CN" altLang="en-US" sz="3000">
              <a:solidFill>
                <a:srgbClr val="385D8A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7247890" y="1412240"/>
            <a:ext cx="2479675" cy="994410"/>
          </a:xfrm>
        </p:spPr>
        <p:txBody>
          <a:bodyPr>
            <a:normAutofit/>
          </a:bodyPr>
          <a:lstStyle/>
          <a:p>
            <a:r>
              <a:rPr lang="en-US" altLang="zh-CN" sz="45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C</a:t>
            </a:r>
            <a:endParaRPr lang="en-US" altLang="zh-CN" sz="4500" b="1"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681757" y="548551"/>
            <a:ext cx="1554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600" b="1">
                <a:solidFill>
                  <a:srgbClr val="385D8A"/>
                </a:solidFill>
                <a:cs typeface="+mn-ea"/>
                <a:sym typeface="+mn-lt"/>
              </a:rPr>
              <a:t>练一练</a:t>
            </a:r>
            <a:endParaRPr lang="zh-CN" altLang="en-US" sz="3600" b="1">
              <a:solidFill>
                <a:srgbClr val="385D8A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83895" y="1449705"/>
            <a:ext cx="10193655" cy="476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olidFill>
                  <a:srgbClr val="385D8A"/>
                </a:solidFill>
                <a:sym typeface="+mn-ea"/>
              </a:rPr>
              <a:t>2</a:t>
            </a:r>
            <a:r>
              <a:rPr lang="zh-CN" altLang="en-US" sz="3200">
                <a:solidFill>
                  <a:srgbClr val="385D8A"/>
                </a:solidFill>
                <a:sym typeface="+mn-ea"/>
              </a:rPr>
              <a:t>.有如下程序段： </a:t>
            </a:r>
            <a:endParaRPr lang="zh-CN" altLang="en-US" sz="3200">
              <a:solidFill>
                <a:srgbClr val="385D8A"/>
              </a:solidFill>
            </a:endParaRPr>
          </a:p>
          <a:p>
            <a:pPr indent="457200" eaLnBrk="1" latinLnBrk="0" hangingPunct="1"/>
            <a:r>
              <a:rPr lang="zh-CN" altLang="en-US" sz="3200">
                <a:solidFill>
                  <a:srgbClr val="385D8A"/>
                </a:solidFill>
                <a:sym typeface="+mn-ea"/>
              </a:rPr>
              <a:t>a = 2</a:t>
            </a:r>
            <a:endParaRPr lang="zh-CN" altLang="en-US" sz="3200">
              <a:solidFill>
                <a:srgbClr val="385D8A"/>
              </a:solidFill>
            </a:endParaRPr>
          </a:p>
          <a:p>
            <a:pPr indent="457200" eaLnBrk="1" latinLnBrk="0" hangingPunct="1"/>
            <a:r>
              <a:rPr lang="zh-CN" altLang="en-US" sz="3200">
                <a:solidFill>
                  <a:srgbClr val="385D8A"/>
                </a:solidFill>
                <a:sym typeface="+mn-ea"/>
              </a:rPr>
              <a:t>b = 3</a:t>
            </a:r>
            <a:endParaRPr lang="zh-CN" altLang="en-US" sz="3200">
              <a:solidFill>
                <a:srgbClr val="385D8A"/>
              </a:solidFill>
            </a:endParaRPr>
          </a:p>
          <a:p>
            <a:pPr indent="457200" eaLnBrk="1" latinLnBrk="0" hangingPunct="1"/>
            <a:r>
              <a:rPr lang="zh-CN" altLang="en-US" sz="3200">
                <a:solidFill>
                  <a:srgbClr val="385D8A"/>
                </a:solidFill>
                <a:sym typeface="+mn-ea"/>
              </a:rPr>
              <a:t>a *= b</a:t>
            </a:r>
            <a:endParaRPr lang="zh-CN" altLang="en-US" sz="3200">
              <a:solidFill>
                <a:srgbClr val="385D8A"/>
              </a:solidFill>
            </a:endParaRPr>
          </a:p>
          <a:p>
            <a:pPr indent="457200" eaLnBrk="1" latinLnBrk="0" hangingPunct="1"/>
            <a:r>
              <a:rPr lang="zh-CN" altLang="en-US" sz="3200">
                <a:solidFill>
                  <a:srgbClr val="385D8A"/>
                </a:solidFill>
                <a:sym typeface="+mn-ea"/>
              </a:rPr>
              <a:t>a += b</a:t>
            </a:r>
            <a:endParaRPr lang="zh-CN" altLang="en-US" sz="3200">
              <a:solidFill>
                <a:srgbClr val="385D8A"/>
              </a:solidFill>
            </a:endParaRPr>
          </a:p>
          <a:p>
            <a:pPr indent="457200" eaLnBrk="1" latinLnBrk="0" hangingPunct="1"/>
            <a:r>
              <a:rPr lang="zh-CN" altLang="en-US" sz="3200">
                <a:solidFill>
                  <a:srgbClr val="385D8A"/>
                </a:solidFill>
                <a:sym typeface="+mn-ea"/>
              </a:rPr>
              <a:t>print(a)</a:t>
            </a:r>
            <a:endParaRPr lang="zh-CN" altLang="en-US" sz="3200">
              <a:solidFill>
                <a:srgbClr val="385D8A"/>
              </a:solidFill>
            </a:endParaRPr>
          </a:p>
          <a:p>
            <a:pPr indent="457200" eaLnBrk="1" latinLnBrk="0" hangingPunct="1"/>
            <a:endParaRPr lang="zh-CN" altLang="en-US" sz="3200">
              <a:solidFill>
                <a:srgbClr val="385D8A"/>
              </a:solidFill>
            </a:endParaRPr>
          </a:p>
          <a:p>
            <a:r>
              <a:rPr lang="zh-CN" altLang="en-US" sz="3200">
                <a:solidFill>
                  <a:srgbClr val="385D8A"/>
                </a:solidFill>
                <a:sym typeface="+mn-ea"/>
              </a:rPr>
              <a:t>上述程序段运行之后打印出的a的值是（    ）</a:t>
            </a:r>
            <a:r>
              <a:rPr lang="zh-CN" altLang="en-US" sz="3200" u="sng">
                <a:solidFill>
                  <a:srgbClr val="385D8A"/>
                </a:solidFill>
                <a:sym typeface="+mn-ea"/>
              </a:rPr>
              <a:t>         </a:t>
            </a:r>
            <a:r>
              <a:rPr lang="zh-CN" altLang="en-US" sz="3200">
                <a:solidFill>
                  <a:srgbClr val="385D8A"/>
                </a:solidFill>
                <a:sym typeface="+mn-ea"/>
              </a:rPr>
              <a:t>   </a:t>
            </a:r>
            <a:r>
              <a:rPr lang="zh-CN" altLang="en-US" sz="2400">
                <a:solidFill>
                  <a:srgbClr val="385D8A"/>
                </a:solidFill>
                <a:sym typeface="+mn-ea"/>
              </a:rPr>
              <a:t>            </a:t>
            </a:r>
            <a:endParaRPr lang="zh-CN" altLang="en-US" sz="2400">
              <a:solidFill>
                <a:srgbClr val="385D8A"/>
              </a:solidFill>
            </a:endParaRPr>
          </a:p>
          <a:p>
            <a:endParaRPr lang="zh-CN" altLang="en-US" sz="2400">
              <a:solidFill>
                <a:srgbClr val="385D8A"/>
              </a:solidFill>
            </a:endParaRPr>
          </a:p>
          <a:p>
            <a:r>
              <a:rPr lang="zh-CN" altLang="en-US" sz="2400">
                <a:sym typeface="+mn-ea"/>
              </a:rPr>
              <a:t> </a:t>
            </a:r>
            <a:endParaRPr lang="zh-CN" altLang="en-US" sz="2400"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7894955" y="4724400"/>
            <a:ext cx="2170430" cy="994410"/>
          </a:xfrm>
        </p:spPr>
        <p:txBody>
          <a:bodyPr>
            <a:normAutofit/>
          </a:bodyPr>
          <a:lstStyle/>
          <a:p>
            <a:r>
              <a:rPr lang="en-US" altLang="zh-CN" sz="5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9</a:t>
            </a:r>
            <a:endParaRPr lang="en-US" altLang="zh-CN" sz="54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3995420" y="2425700"/>
            <a:ext cx="53168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a=a*b=2*3=6</a:t>
            </a:r>
            <a:endParaRPr lang="en-US" altLang="zh-CN" sz="3200" smtClean="0">
              <a:solidFill>
                <a:srgbClr val="FF0000"/>
              </a:solidFill>
            </a:endParaRPr>
          </a:p>
          <a:p>
            <a:r>
              <a:rPr lang="en-US" altLang="zh-CN" sz="3200">
                <a:solidFill>
                  <a:srgbClr val="FF0000"/>
                </a:solidFill>
              </a:rPr>
              <a:t>a</a:t>
            </a:r>
            <a:r>
              <a:rPr lang="en-US" altLang="zh-CN" sz="3200" smtClean="0">
                <a:solidFill>
                  <a:srgbClr val="FF0000"/>
                </a:solidFill>
              </a:rPr>
              <a:t>=a+b=6+3=9</a:t>
            </a:r>
            <a:endParaRPr lang="en-US" altLang="zh-CN" sz="32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681757" y="548551"/>
            <a:ext cx="1554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600" b="1">
                <a:solidFill>
                  <a:srgbClr val="385D8A"/>
                </a:solidFill>
                <a:cs typeface="+mn-ea"/>
                <a:sym typeface="+mn-lt"/>
              </a:rPr>
              <a:t>练一练</a:t>
            </a:r>
            <a:endParaRPr lang="zh-CN" altLang="en-US" sz="3600" b="1">
              <a:solidFill>
                <a:srgbClr val="385D8A"/>
              </a:solidFill>
              <a:cs typeface="+mn-ea"/>
              <a:sym typeface="+mn-lt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28650" y="1174750"/>
            <a:ext cx="10901680" cy="994410"/>
          </a:xfrm>
        </p:spPr>
        <p:txBody>
          <a:bodyPr/>
          <a:lstStyle/>
          <a:p>
            <a:pPr algn="l" fontAlgn="auto">
              <a:lnSpc>
                <a:spcPct val="150000"/>
              </a:lnSpc>
            </a:pPr>
            <a:r>
              <a:rPr lang="en-US" altLang="zh-CN" sz="3200">
                <a:solidFill>
                  <a:srgbClr val="385D8A"/>
                </a:solidFill>
              </a:rPr>
              <a:t>3</a:t>
            </a:r>
            <a:r>
              <a:rPr lang="zh-CN" altLang="en-US" sz="3200">
                <a:solidFill>
                  <a:srgbClr val="385D8A"/>
                </a:solidFill>
              </a:rPr>
              <a:t>.变量x = "Hello,World!"中的“World”,请问代码应该如何写： </a:t>
            </a:r>
            <a:br>
              <a:rPr lang="zh-CN" altLang="en-US" sz="3200">
                <a:solidFill>
                  <a:srgbClr val="385D8A"/>
                </a:solidFill>
              </a:rPr>
            </a:br>
            <a:r>
              <a:rPr lang="zh-CN" altLang="en-US" sz="3200">
                <a:solidFill>
                  <a:srgbClr val="385D8A"/>
                </a:solidFill>
              </a:rPr>
              <a:t>                                  </a:t>
            </a:r>
            <a:endParaRPr lang="zh-CN" altLang="en-US" sz="3200">
              <a:solidFill>
                <a:srgbClr val="385D8A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991360" y="2061210"/>
            <a:ext cx="2339975" cy="655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sym typeface="+mn-ea"/>
              </a:rPr>
              <a:t>x[6:11]</a:t>
            </a:r>
            <a:br>
              <a:rPr lang="zh-CN" altLang="en-US" sz="3200">
                <a:solidFill>
                  <a:srgbClr val="FF0000"/>
                </a:solidFill>
                <a:sym typeface="+mn-ea"/>
              </a:rPr>
            </a:br>
            <a:endParaRPr lang="zh-CN" altLang="en-US" sz="3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2279650" y="4940300"/>
            <a:ext cx="521843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b="1" smtClean="0">
                <a:solidFill>
                  <a:srgbClr val="FF0000"/>
                </a:solidFill>
                <a:sym typeface="+mn-ea"/>
              </a:rPr>
              <a:t>Print(dict[‘Age’])</a:t>
            </a:r>
            <a:br>
              <a:rPr lang="zh-CN" altLang="en-US" sz="2800">
                <a:solidFill>
                  <a:srgbClr val="FF0000"/>
                </a:solidFill>
                <a:sym typeface="+mn-ea"/>
              </a:rPr>
            </a:br>
            <a:endParaRPr lang="zh-CN" altLang="en-US" sz="28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695325" y="2780665"/>
            <a:ext cx="1058608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latinLnBrk="0" hangingPunct="1">
              <a:lnSpc>
                <a:spcPct val="200000"/>
              </a:lnSpc>
            </a:pPr>
            <a:r>
              <a:rPr lang="en-US" altLang="zh-CN" sz="3200">
                <a:solidFill>
                  <a:srgbClr val="385D8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sz="3200">
                <a:solidFill>
                  <a:srgbClr val="385D8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.有一个字典 dict = {'Name': 'Jian', 'Age': 18, 'Class': '001'}，请问要得到字典中键为“Age”的值的代码是</a:t>
            </a:r>
            <a:r>
              <a:rPr lang="zh-CN" altLang="en-US" sz="3200" u="sng">
                <a:solidFill>
                  <a:srgbClr val="385D8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             </a:t>
            </a:r>
            <a:r>
              <a:rPr lang="zh-CN" altLang="en-US" sz="3200">
                <a:solidFill>
                  <a:srgbClr val="385D8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 </a:t>
            </a:r>
            <a:endParaRPr lang="zh-CN" altLang="en-US" sz="3200">
              <a:solidFill>
                <a:srgbClr val="385D8A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3200">
              <a:solidFill>
                <a:srgbClr val="385D8A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3200">
                <a:solidFill>
                  <a:srgbClr val="385D8A"/>
                </a:solidFill>
              </a:rPr>
              <a:t> </a:t>
            </a:r>
            <a:endParaRPr lang="zh-CN" altLang="en-US" sz="3200">
              <a:solidFill>
                <a:srgbClr val="385D8A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1"/>
      <p:bldP spid="11" grpId="2"/>
      <p:bldP spid="12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pic>
        <p:nvPicPr>
          <p:cNvPr id="126" name="图片 1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47328" y="675456"/>
            <a:ext cx="6408712" cy="6858000"/>
          </a:xfrm>
          <a:prstGeom prst="rect">
            <a:avLst/>
          </a:prstGeom>
        </p:spPr>
      </p:pic>
      <p:pic>
        <p:nvPicPr>
          <p:cNvPr id="127" name="图片 12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0" y="675456"/>
            <a:ext cx="6048672" cy="6858000"/>
          </a:xfrm>
          <a:prstGeom prst="rect">
            <a:avLst/>
          </a:prstGeom>
        </p:spPr>
      </p:pic>
      <p:sp>
        <p:nvSpPr>
          <p:cNvPr id="120" name="文本框 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647728" y="1822450"/>
            <a:ext cx="1810111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9900" smtClean="0">
                <a:solidFill>
                  <a:srgbClr val="385D8A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01</a:t>
            </a:r>
            <a:endParaRPr lang="zh-CN" altLang="en-US" sz="19900">
              <a:solidFill>
                <a:srgbClr val="385D8A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22" name="等腰三角形 3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452563" y="4003377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85D8A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" name="文本框 3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429181" y="2864149"/>
            <a:ext cx="2018501" cy="523220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PART ONE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>
            <p:custDataLst>
              <p:tags r:id="rId11"/>
            </p:custDataLst>
          </p:nvPr>
        </p:nvGrpSpPr>
        <p:grpSpPr>
          <a:xfrm>
            <a:off x="7002463" y="260648"/>
            <a:ext cx="3008312" cy="2603500"/>
            <a:chOff x="7002463" y="-9525"/>
            <a:chExt cx="3008312" cy="2603500"/>
          </a:xfrm>
        </p:grpSpPr>
        <p:sp>
          <p:nvSpPr>
            <p:cNvPr id="121" name="等腰三角形 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rot="10800000">
              <a:off x="7002463" y="0"/>
              <a:ext cx="3008312" cy="2593975"/>
            </a:xfrm>
            <a:prstGeom prst="triangle">
              <a:avLst>
                <a:gd name="adj" fmla="val 50000"/>
              </a:avLst>
            </a:prstGeom>
            <a:solidFill>
              <a:srgbClr val="385D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4" name="直角三角形 1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10800000" flipH="1">
              <a:off x="8499475" y="-9525"/>
              <a:ext cx="1511300" cy="2603500"/>
            </a:xfrm>
            <a:prstGeom prst="rtTriangle">
              <a:avLst/>
            </a:prstGeom>
            <a:solidFill>
              <a:srgbClr val="30302F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5" name="文本框 3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382316" y="3717161"/>
            <a:ext cx="2011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600" b="1">
                <a:solidFill>
                  <a:srgbClr val="385D8A"/>
                </a:solidFill>
                <a:latin typeface="+mn-lt"/>
                <a:ea typeface="+mn-ea"/>
                <a:cs typeface="+mn-ea"/>
                <a:sym typeface="+mn-lt"/>
              </a:rPr>
              <a:t>编程环境</a:t>
            </a:r>
            <a:endParaRPr lang="zh-CN" altLang="en-US" sz="3600" b="1">
              <a:solidFill>
                <a:srgbClr val="385D8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2" grpId="0"/>
      <p:bldP spid="123" grpId="0"/>
      <p:bldP spid="1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96000" y="675456"/>
            <a:ext cx="6048672" cy="6858000"/>
          </a:xfrm>
          <a:prstGeom prst="rect">
            <a:avLst/>
          </a:prstGeom>
        </p:spPr>
      </p:pic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>
            <a:off x="1008622" y="620688"/>
            <a:ext cx="3863242" cy="5598859"/>
            <a:chOff x="1559496" y="764704"/>
            <a:chExt cx="3849496" cy="5578937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559496" y="764704"/>
              <a:ext cx="3849496" cy="502785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1991544" y="3573016"/>
              <a:ext cx="2839740" cy="2770625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>
            <p:custDataLst>
              <p:tags r:id="rId11"/>
            </p:custDataLst>
          </p:nvPr>
        </p:nvSpPr>
        <p:spPr>
          <a:xfrm>
            <a:off x="5519936" y="4147690"/>
            <a:ext cx="6340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smtClean="0">
                <a:solidFill>
                  <a:srgbClr val="1D5BA4"/>
                </a:solidFill>
                <a:cs typeface="+mn-ea"/>
                <a:sym typeface="+mn-lt"/>
              </a:rPr>
              <a:t>演示完毕，谢谢观看！</a:t>
            </a:r>
            <a:endParaRPr lang="zh-CN" altLang="en-US" sz="4800">
              <a:solidFill>
                <a:srgbClr val="1D5BA4"/>
              </a:solidFill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2"/>
          <a:stretch>
            <a:fillRect/>
          </a:stretch>
        </p:blipFill>
        <p:spPr>
          <a:xfrm flipH="1">
            <a:off x="47328" y="675456"/>
            <a:ext cx="6408712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14"/>
            </p:custDataLst>
          </p:nvPr>
        </p:nvSpPr>
        <p:spPr>
          <a:xfrm>
            <a:off x="5665470" y="1844675"/>
            <a:ext cx="5229225" cy="18567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lstStyle/>
          <a:p>
            <a:pPr algn="ctr"/>
            <a:r>
              <a:rPr altLang="zh-CN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3.</a:t>
            </a:r>
            <a:r>
              <a:rPr 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2.1Python</a:t>
            </a:r>
            <a:r>
              <a:rPr lang="zh-CN" alt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语言</a:t>
            </a:r>
            <a:endParaRPr lang="zh-CN" altLang="en-US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基础</a:t>
            </a:r>
            <a:endParaRPr lang="zh-CN" altLang="en-US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12" name="New picture"/>
          <p:cNvPicPr/>
          <p:nvPr>
            <p:custDataLst>
              <p:tags r:id="rId1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1379200" y="12026900"/>
            <a:ext cx="330200" cy="241300"/>
          </a:xfrm>
          <a:prstGeom prst="cube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632692" y="693167"/>
            <a:ext cx="18688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01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编程环境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 userDrawn="1">
              <p:custDataLst>
                <p:tags r:id="rId7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007485" y="1917065"/>
            <a:ext cx="6110605" cy="459041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3071495" y="332740"/>
            <a:ext cx="801052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558800" algn="ctr" fontAlgn="auto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defRPr/>
            </a:pPr>
            <a:r>
              <a:rPr lang="zh-CN" sz="2200">
                <a:solidFill>
                  <a:srgbClr val="385D8A"/>
                </a:solidFill>
                <a:cs typeface="+mn-ea"/>
                <a:sym typeface="+mn-lt"/>
              </a:rPr>
              <a:t>以</a:t>
            </a:r>
            <a:r>
              <a:rPr lang="en-US" altLang="zh-CN" sz="2200">
                <a:solidFill>
                  <a:srgbClr val="385D8A"/>
                </a:solidFill>
                <a:cs typeface="+mn-ea"/>
                <a:sym typeface="+mn-lt"/>
              </a:rPr>
              <a:t>Python3.8</a:t>
            </a:r>
            <a:r>
              <a:rPr lang="zh-CN" altLang="en-US" sz="2200">
                <a:solidFill>
                  <a:srgbClr val="385D8A"/>
                </a:solidFill>
                <a:cs typeface="+mn-ea"/>
                <a:sym typeface="+mn-lt"/>
              </a:rPr>
              <a:t>以例，安装好后可通过</a:t>
            </a:r>
            <a:r>
              <a:rPr lang="en-US" altLang="zh-CN" sz="2200">
                <a:solidFill>
                  <a:srgbClr val="385D8A"/>
                </a:solidFill>
                <a:cs typeface="+mn-ea"/>
                <a:sym typeface="+mn-lt"/>
              </a:rPr>
              <a:t>“</a:t>
            </a:r>
            <a:r>
              <a:rPr lang="zh-CN" altLang="en-US" sz="2200">
                <a:solidFill>
                  <a:srgbClr val="385D8A"/>
                </a:solidFill>
                <a:cs typeface="+mn-ea"/>
                <a:sym typeface="+mn-lt"/>
              </a:rPr>
              <a:t>开始</a:t>
            </a:r>
            <a:r>
              <a:rPr lang="en-US" altLang="zh-CN" sz="2200">
                <a:solidFill>
                  <a:srgbClr val="385D8A"/>
                </a:solidFill>
                <a:cs typeface="+mn-ea"/>
                <a:sym typeface="+mn-lt"/>
              </a:rPr>
              <a:t>”</a:t>
            </a:r>
            <a:r>
              <a:rPr lang="zh-CN" altLang="en-US" sz="2200">
                <a:solidFill>
                  <a:srgbClr val="385D8A"/>
                </a:solidFill>
                <a:cs typeface="+mn-ea"/>
                <a:sym typeface="+mn-lt"/>
              </a:rPr>
              <a:t>菜单中的</a:t>
            </a:r>
            <a:r>
              <a:rPr lang="en-US" altLang="zh-CN" sz="2200">
                <a:solidFill>
                  <a:srgbClr val="385D8A"/>
                </a:solidFill>
                <a:cs typeface="+mn-ea"/>
                <a:sym typeface="+mn-lt"/>
              </a:rPr>
              <a:t>Python3.8</a:t>
            </a:r>
            <a:r>
              <a:rPr lang="zh-CN" altLang="en-US" sz="2200">
                <a:solidFill>
                  <a:srgbClr val="385D8A"/>
                </a:solidFill>
                <a:cs typeface="+mn-ea"/>
                <a:sym typeface="+mn-lt"/>
              </a:rPr>
              <a:t>文件夹下的</a:t>
            </a:r>
            <a:r>
              <a:rPr lang="en-US" altLang="zh-CN" sz="2200">
                <a:solidFill>
                  <a:srgbClr val="385D8A"/>
                </a:solidFill>
                <a:cs typeface="+mn-ea"/>
                <a:sym typeface="+mn-lt"/>
              </a:rPr>
              <a:t>“IDLE”</a:t>
            </a:r>
            <a:r>
              <a:rPr lang="zh-CN" altLang="en-US" sz="2200">
                <a:solidFill>
                  <a:srgbClr val="385D8A"/>
                </a:solidFill>
                <a:cs typeface="+mn-ea"/>
                <a:sym typeface="+mn-lt"/>
              </a:rPr>
              <a:t>命令单击进入。</a:t>
            </a:r>
            <a:endParaRPr lang="zh-CN" altLang="en-US" sz="2200">
              <a:solidFill>
                <a:srgbClr val="385D8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632692" y="693167"/>
            <a:ext cx="18688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01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编程环境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 userDrawn="1">
              <p:custDataLst>
                <p:tags r:id="rId7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343660" y="1039495"/>
            <a:ext cx="2820035" cy="738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558800" algn="ctr" fontAlgn="auto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defRPr/>
            </a:pPr>
            <a:r>
              <a:rPr lang="zh-CN" sz="2200">
                <a:solidFill>
                  <a:srgbClr val="385D8A"/>
                </a:solidFill>
                <a:cs typeface="+mn-ea"/>
                <a:sym typeface="+mn-lt"/>
              </a:rPr>
              <a:t>解释器窗口</a:t>
            </a:r>
            <a:endParaRPr lang="zh-CN" sz="2200">
              <a:solidFill>
                <a:srgbClr val="385D8A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3570" y="1778000"/>
            <a:ext cx="5180965" cy="455485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11"/>
            </p:custDataLst>
          </p:nvPr>
        </p:nvSpPr>
        <p:spPr>
          <a:xfrm>
            <a:off x="4224020" y="620395"/>
            <a:ext cx="6429375" cy="738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558800" algn="ctr" fontAlgn="auto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defRPr/>
            </a:pPr>
            <a:r>
              <a:rPr lang="zh-CN" sz="2200">
                <a:solidFill>
                  <a:srgbClr val="385D8A"/>
                </a:solidFill>
                <a:cs typeface="+mn-ea"/>
                <a:sym typeface="+mn-lt"/>
              </a:rPr>
              <a:t>单击</a:t>
            </a:r>
            <a:r>
              <a:rPr lang="en-US" altLang="zh-CN" sz="2200">
                <a:solidFill>
                  <a:srgbClr val="385D8A"/>
                </a:solidFill>
                <a:cs typeface="+mn-ea"/>
                <a:sym typeface="+mn-lt"/>
              </a:rPr>
              <a:t>file→new file</a:t>
            </a:r>
            <a:r>
              <a:rPr lang="zh-CN" altLang="en-US" sz="2200">
                <a:solidFill>
                  <a:srgbClr val="385D8A"/>
                </a:solidFill>
                <a:cs typeface="+mn-ea"/>
                <a:sym typeface="+mn-lt"/>
              </a:rPr>
              <a:t>命令，打开编辑器窗口。</a:t>
            </a:r>
            <a:endParaRPr lang="zh-CN" altLang="en-US" sz="2200">
              <a:solidFill>
                <a:srgbClr val="385D8A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2"/>
          <a:srcRect l="12671" t="19859" r="59725" b="37607"/>
          <a:stretch>
            <a:fillRect/>
          </a:stretch>
        </p:blipFill>
        <p:spPr>
          <a:xfrm>
            <a:off x="6024245" y="1557020"/>
            <a:ext cx="5708650" cy="4948555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  <p:cond evt="onBegin" delay="0">
                          <p:tn val="8"/>
                        </p:cond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632692" y="693167"/>
            <a:ext cx="18688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01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编程环境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 userDrawn="1">
              <p:custDataLst>
                <p:tags r:id="rId7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343660" y="1039495"/>
            <a:ext cx="2820035" cy="738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558800" algn="ctr" fontAlgn="auto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defRPr/>
            </a:pPr>
            <a:r>
              <a:rPr lang="zh-CN" sz="2200">
                <a:solidFill>
                  <a:srgbClr val="385D8A"/>
                </a:solidFill>
                <a:cs typeface="+mn-ea"/>
                <a:sym typeface="+mn-lt"/>
              </a:rPr>
              <a:t>解释器窗口</a:t>
            </a:r>
            <a:endParaRPr lang="zh-CN" sz="2200">
              <a:solidFill>
                <a:srgbClr val="385D8A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3570" y="1778000"/>
            <a:ext cx="5180965" cy="455485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11"/>
            </p:custDataLst>
          </p:nvPr>
        </p:nvSpPr>
        <p:spPr>
          <a:xfrm>
            <a:off x="7392035" y="872490"/>
            <a:ext cx="2286000" cy="738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558800" algn="ctr" fontAlgn="auto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defRPr/>
            </a:pPr>
            <a:r>
              <a:rPr lang="zh-CN" altLang="en-US" sz="2200">
                <a:solidFill>
                  <a:srgbClr val="385D8A"/>
                </a:solidFill>
                <a:cs typeface="+mn-ea"/>
                <a:sym typeface="+mn-lt"/>
              </a:rPr>
              <a:t>编辑器窗口</a:t>
            </a:r>
            <a:endParaRPr lang="zh-CN" altLang="en-US" sz="2200">
              <a:solidFill>
                <a:srgbClr val="385D8A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2190" y="1778000"/>
            <a:ext cx="5393055" cy="4505960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632692" y="693167"/>
            <a:ext cx="18688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01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编程环境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 userDrawn="1">
              <p:custDataLst>
                <p:tags r:id="rId7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2854960" y="259715"/>
            <a:ext cx="8346440" cy="16878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5588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r>
              <a:rPr lang="zh-CN" altLang="en-US" sz="2200">
                <a:solidFill>
                  <a:srgbClr val="385D8A"/>
                </a:solidFill>
                <a:cs typeface="+mn-ea"/>
                <a:sym typeface="+mn-lt"/>
              </a:rPr>
              <a:t>在编辑器窗口中，单击</a:t>
            </a:r>
            <a:r>
              <a:rPr lang="en-US" altLang="zh-CN" sz="2200">
                <a:solidFill>
                  <a:srgbClr val="385D8A"/>
                </a:solidFill>
                <a:cs typeface="+mn-ea"/>
                <a:sym typeface="+mn-lt"/>
              </a:rPr>
              <a:t>Run→Run Module</a:t>
            </a:r>
            <a:r>
              <a:rPr lang="zh-CN" altLang="en-US" sz="2200">
                <a:solidFill>
                  <a:srgbClr val="385D8A"/>
                </a:solidFill>
                <a:cs typeface="+mn-ea"/>
                <a:sym typeface="+mn-lt"/>
              </a:rPr>
              <a:t>命令运行程序，在解释器窗口中显示输入结果。</a:t>
            </a:r>
            <a:endParaRPr lang="zh-CN" altLang="en-US" sz="2200">
              <a:solidFill>
                <a:srgbClr val="385D8A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9"/>
          <a:srcRect l="19079" t="27540" r="36683" b="14681"/>
          <a:stretch>
            <a:fillRect/>
          </a:stretch>
        </p:blipFill>
        <p:spPr>
          <a:xfrm>
            <a:off x="623570" y="1555750"/>
            <a:ext cx="6868795" cy="5046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735955" y="1340485"/>
            <a:ext cx="5143500" cy="5286375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  <p:cond evt="onBegin" delay="0">
                          <p:tn val="8"/>
                        </p:cond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632692" y="693167"/>
            <a:ext cx="18688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>
                <a:solidFill>
                  <a:srgbClr val="385D8A"/>
                </a:solidFill>
                <a:cs typeface="+mn-ea"/>
                <a:sym typeface="+mn-lt"/>
              </a:rPr>
              <a:t>01 </a:t>
            </a:r>
            <a:r>
              <a:rPr lang="zh-CN" altLang="en-US" sz="2400" b="1">
                <a:solidFill>
                  <a:srgbClr val="385D8A"/>
                </a:solidFill>
                <a:cs typeface="+mn-ea"/>
                <a:sym typeface="+mn-lt"/>
              </a:rPr>
              <a:t>编程环境</a:t>
            </a:r>
            <a:endParaRPr lang="zh-CN" altLang="en-US" sz="2400" b="1">
              <a:solidFill>
                <a:srgbClr val="385D8A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707232" y="662608"/>
            <a:ext cx="492224" cy="492224"/>
            <a:chOff x="1965186" y="1419622"/>
            <a:chExt cx="302558" cy="314067"/>
          </a:xfrm>
          <a:solidFill>
            <a:srgbClr val="385D8A"/>
          </a:solidFill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 userDrawn="1">
              <p:custDataLst>
                <p:tags r:id="rId7"/>
              </p:custDataLst>
            </p:nvPr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767080" y="1557020"/>
            <a:ext cx="9728200" cy="21678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7112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r>
              <a:rPr sz="2800">
                <a:solidFill>
                  <a:srgbClr val="385D8A"/>
                </a:solidFill>
                <a:cs typeface="+mn-ea"/>
                <a:sym typeface="+mn-lt"/>
              </a:rPr>
              <a:t>认识第一个函数 </a:t>
            </a:r>
            <a:r>
              <a:rPr lang="en-US" sz="2800">
                <a:solidFill>
                  <a:srgbClr val="385D8A"/>
                </a:solidFill>
                <a:cs typeface="+mn-ea"/>
                <a:sym typeface="+mn-lt"/>
              </a:rPr>
              <a:t>——</a:t>
            </a:r>
            <a:r>
              <a:rPr sz="2800">
                <a:solidFill>
                  <a:srgbClr val="385D8A"/>
                </a:solidFill>
                <a:cs typeface="+mn-ea"/>
                <a:sym typeface="+mn-lt"/>
              </a:rPr>
              <a:t>  </a:t>
            </a:r>
            <a:r>
              <a:rPr sz="2800">
                <a:solidFill>
                  <a:srgbClr val="FF0000"/>
                </a:solidFill>
                <a:cs typeface="+mn-ea"/>
                <a:sym typeface="+mn-lt"/>
              </a:rPr>
              <a:t>输出函数 Print（）</a:t>
            </a:r>
            <a:endParaRPr sz="2200">
              <a:solidFill>
                <a:srgbClr val="FF0000"/>
              </a:solidFill>
              <a:cs typeface="+mn-ea"/>
              <a:sym typeface="+mn-lt"/>
            </a:endParaRPr>
          </a:p>
          <a:p>
            <a:pPr indent="5588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r>
              <a:rPr sz="2200">
                <a:solidFill>
                  <a:srgbClr val="385D8A"/>
                </a:solidFill>
                <a:cs typeface="+mn-ea"/>
                <a:sym typeface="+mn-lt"/>
              </a:rPr>
              <a:t>Print(  )</a:t>
            </a:r>
            <a:r>
              <a:rPr lang="zh-CN" sz="2200">
                <a:solidFill>
                  <a:srgbClr val="385D8A"/>
                </a:solidFill>
                <a:cs typeface="+mn-ea"/>
                <a:sym typeface="+mn-lt"/>
              </a:rPr>
              <a:t>：</a:t>
            </a:r>
            <a:r>
              <a:rPr sz="2200">
                <a:solidFill>
                  <a:srgbClr val="385D8A"/>
                </a:solidFill>
                <a:cs typeface="+mn-ea"/>
                <a:sym typeface="+mn-lt"/>
              </a:rPr>
              <a:t>要输出的内容在小括号内</a:t>
            </a:r>
            <a:endParaRPr sz="2200">
              <a:solidFill>
                <a:srgbClr val="385D8A"/>
              </a:solidFill>
              <a:cs typeface="+mn-ea"/>
              <a:sym typeface="+mn-lt"/>
            </a:endParaRPr>
          </a:p>
          <a:p>
            <a:pPr indent="6096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r>
              <a:rPr sz="2400">
                <a:solidFill>
                  <a:srgbClr val="385D8A"/>
                </a:solidFill>
                <a:cs typeface="+mn-ea"/>
                <a:sym typeface="+mn-lt"/>
              </a:rPr>
              <a:t>同时输出多个数据</a:t>
            </a:r>
            <a:r>
              <a:rPr lang="zh-CN" sz="2400">
                <a:solidFill>
                  <a:srgbClr val="385D8A"/>
                </a:solidFill>
                <a:cs typeface="+mn-ea"/>
                <a:sym typeface="+mn-lt"/>
              </a:rPr>
              <a:t>：</a:t>
            </a:r>
            <a:r>
              <a:rPr sz="2400">
                <a:solidFill>
                  <a:srgbClr val="385D8A"/>
                </a:solidFill>
                <a:cs typeface="+mn-ea"/>
                <a:sym typeface="+mn-lt"/>
              </a:rPr>
              <a:t>print（内容1，内容2，内容3）</a:t>
            </a:r>
            <a:endParaRPr sz="2400">
              <a:solidFill>
                <a:srgbClr val="385D8A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271270" y="3644900"/>
            <a:ext cx="85801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7112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r>
              <a:rPr lang="zh-CN" sz="2800">
                <a:solidFill>
                  <a:srgbClr val="385D8A"/>
                </a:solidFill>
                <a:cs typeface="+mn-ea"/>
                <a:sym typeface="+mn-lt"/>
              </a:rPr>
              <a:t>请你动手试一试：</a:t>
            </a:r>
            <a:endParaRPr lang="zh-CN" sz="2800">
              <a:solidFill>
                <a:srgbClr val="385D8A"/>
              </a:solidFill>
              <a:cs typeface="+mn-ea"/>
              <a:sym typeface="+mn-lt"/>
            </a:endParaRPr>
          </a:p>
          <a:p>
            <a:pPr indent="7112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r>
              <a:rPr sz="2800">
                <a:solidFill>
                  <a:srgbClr val="385D8A"/>
                </a:solidFill>
                <a:cs typeface="+mn-ea"/>
                <a:sym typeface="+mn-lt"/>
              </a:rPr>
              <a:t>输出字符、数字、算式有什么不同呢？</a:t>
            </a:r>
            <a:endParaRPr sz="2800">
              <a:solidFill>
                <a:srgbClr val="385D8A"/>
              </a:solidFill>
              <a:cs typeface="+mn-ea"/>
              <a:sym typeface="+mn-lt"/>
            </a:endParaRPr>
          </a:p>
          <a:p>
            <a:pPr indent="711200"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defRPr/>
            </a:pPr>
            <a:r>
              <a:rPr lang="zh-CN" altLang="en-US" sz="2800">
                <a:solidFill>
                  <a:srgbClr val="385D8A"/>
                </a:solidFill>
                <a:cs typeface="+mn-ea"/>
                <a:sym typeface="+mn-lt"/>
              </a:rPr>
              <a:t>试试输出多个内容吧</a:t>
            </a:r>
            <a:endParaRPr lang="zh-CN" altLang="en-US" sz="2800">
              <a:solidFill>
                <a:srgbClr val="385D8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tags/tag1.xml><?xml version="1.0" encoding="utf-8"?>
<p:tagLst xmlns:p="http://schemas.openxmlformats.org/presentationml/2006/main">
  <p:tag name="AS_UNIQUEID" val="872"/>
</p:tagLst>
</file>

<file path=ppt/tags/tag10.xml><?xml version="1.0" encoding="utf-8"?>
<p:tagLst xmlns:p="http://schemas.openxmlformats.org/presentationml/2006/main">
  <p:tag name="AS_UNIQUEID" val="881"/>
</p:tagLst>
</file>

<file path=ppt/tags/tag100.xml><?xml version="1.0" encoding="utf-8"?>
<p:tagLst xmlns:p="http://schemas.openxmlformats.org/presentationml/2006/main">
  <p:tag name="AS_UNIQUEID" val="971"/>
</p:tagLst>
</file>

<file path=ppt/tags/tag101.xml><?xml version="1.0" encoding="utf-8"?>
<p:tagLst xmlns:p="http://schemas.openxmlformats.org/presentationml/2006/main">
  <p:tag name="AS_UNIQUEID" val="972"/>
</p:tagLst>
</file>

<file path=ppt/tags/tag102.xml><?xml version="1.0" encoding="utf-8"?>
<p:tagLst xmlns:p="http://schemas.openxmlformats.org/presentationml/2006/main">
  <p:tag name="AS_UNIQUEID" val="973"/>
</p:tagLst>
</file>

<file path=ppt/tags/tag103.xml><?xml version="1.0" encoding="utf-8"?>
<p:tagLst xmlns:p="http://schemas.openxmlformats.org/presentationml/2006/main">
  <p:tag name="AS_UNIQUEID" val="974"/>
</p:tagLst>
</file>

<file path=ppt/tags/tag104.xml><?xml version="1.0" encoding="utf-8"?>
<p:tagLst xmlns:p="http://schemas.openxmlformats.org/presentationml/2006/main">
  <p:tag name="AS_UNIQUEID" val="975"/>
</p:tagLst>
</file>

<file path=ppt/tags/tag105.xml><?xml version="1.0" encoding="utf-8"?>
<p:tagLst xmlns:p="http://schemas.openxmlformats.org/presentationml/2006/main">
  <p:tag name="AS_UNIQUEID" val="976"/>
</p:tagLst>
</file>

<file path=ppt/tags/tag106.xml><?xml version="1.0" encoding="utf-8"?>
<p:tagLst xmlns:p="http://schemas.openxmlformats.org/presentationml/2006/main">
  <p:tag name="AS_UNIQUEID" val="977"/>
</p:tagLst>
</file>

<file path=ppt/tags/tag107.xml><?xml version="1.0" encoding="utf-8"?>
<p:tagLst xmlns:p="http://schemas.openxmlformats.org/presentationml/2006/main">
  <p:tag name="AS_UNIQUEID" val="978"/>
</p:tagLst>
</file>

<file path=ppt/tags/tag108.xml><?xml version="1.0" encoding="utf-8"?>
<p:tagLst xmlns:p="http://schemas.openxmlformats.org/presentationml/2006/main">
  <p:tag name="AS_UNIQUEID" val="979"/>
</p:tagLst>
</file>

<file path=ppt/tags/tag109.xml><?xml version="1.0" encoding="utf-8"?>
<p:tagLst xmlns:p="http://schemas.openxmlformats.org/presentationml/2006/main">
  <p:tag name="AS_UNIQUEID" val="980"/>
</p:tagLst>
</file>

<file path=ppt/tags/tag11.xml><?xml version="1.0" encoding="utf-8"?>
<p:tagLst xmlns:p="http://schemas.openxmlformats.org/presentationml/2006/main">
  <p:tag name="AS_UNIQUEID" val="882"/>
</p:tagLst>
</file>

<file path=ppt/tags/tag110.xml><?xml version="1.0" encoding="utf-8"?>
<p:tagLst xmlns:p="http://schemas.openxmlformats.org/presentationml/2006/main">
  <p:tag name="AS_UNIQUEID" val="981"/>
</p:tagLst>
</file>

<file path=ppt/tags/tag111.xml><?xml version="1.0" encoding="utf-8"?>
<p:tagLst xmlns:p="http://schemas.openxmlformats.org/presentationml/2006/main">
  <p:tag name="AS_UNIQUEID" val="982"/>
</p:tagLst>
</file>

<file path=ppt/tags/tag112.xml><?xml version="1.0" encoding="utf-8"?>
<p:tagLst xmlns:p="http://schemas.openxmlformats.org/presentationml/2006/main">
  <p:tag name="AS_UNIQUEID" val="983"/>
</p:tagLst>
</file>

<file path=ppt/tags/tag113.xml><?xml version="1.0" encoding="utf-8"?>
<p:tagLst xmlns:p="http://schemas.openxmlformats.org/presentationml/2006/main">
  <p:tag name="AS_UNIQUEID" val="984"/>
</p:tagLst>
</file>

<file path=ppt/tags/tag114.xml><?xml version="1.0" encoding="utf-8"?>
<p:tagLst xmlns:p="http://schemas.openxmlformats.org/presentationml/2006/main">
  <p:tag name="AS_UNIQUEID" val="985"/>
</p:tagLst>
</file>

<file path=ppt/tags/tag115.xml><?xml version="1.0" encoding="utf-8"?>
<p:tagLst xmlns:p="http://schemas.openxmlformats.org/presentationml/2006/main">
  <p:tag name="AS_UNIQUEID" val="986"/>
</p:tagLst>
</file>

<file path=ppt/tags/tag116.xml><?xml version="1.0" encoding="utf-8"?>
<p:tagLst xmlns:p="http://schemas.openxmlformats.org/presentationml/2006/main">
  <p:tag name="AS_UNIQUEID" val="987"/>
</p:tagLst>
</file>

<file path=ppt/tags/tag117.xml><?xml version="1.0" encoding="utf-8"?>
<p:tagLst xmlns:p="http://schemas.openxmlformats.org/presentationml/2006/main">
  <p:tag name="AS_UNIQUEID" val="988"/>
</p:tagLst>
</file>

<file path=ppt/tags/tag118.xml><?xml version="1.0" encoding="utf-8"?>
<p:tagLst xmlns:p="http://schemas.openxmlformats.org/presentationml/2006/main">
  <p:tag name="AS_UNIQUEID" val="989"/>
</p:tagLst>
</file>

<file path=ppt/tags/tag119.xml><?xml version="1.0" encoding="utf-8"?>
<p:tagLst xmlns:p="http://schemas.openxmlformats.org/presentationml/2006/main">
  <p:tag name="AS_UNIQUEID" val="990"/>
</p:tagLst>
</file>

<file path=ppt/tags/tag12.xml><?xml version="1.0" encoding="utf-8"?>
<p:tagLst xmlns:p="http://schemas.openxmlformats.org/presentationml/2006/main">
  <p:tag name="AS_UNIQUEID" val="883"/>
</p:tagLst>
</file>

<file path=ppt/tags/tag120.xml><?xml version="1.0" encoding="utf-8"?>
<p:tagLst xmlns:p="http://schemas.openxmlformats.org/presentationml/2006/main">
  <p:tag name="AS_UNIQUEID" val="991"/>
</p:tagLst>
</file>

<file path=ppt/tags/tag121.xml><?xml version="1.0" encoding="utf-8"?>
<p:tagLst xmlns:p="http://schemas.openxmlformats.org/presentationml/2006/main">
  <p:tag name="AS_UNIQUEID" val="992"/>
</p:tagLst>
</file>

<file path=ppt/tags/tag122.xml><?xml version="1.0" encoding="utf-8"?>
<p:tagLst xmlns:p="http://schemas.openxmlformats.org/presentationml/2006/main">
  <p:tag name="AS_UNIQUEID" val="993"/>
</p:tagLst>
</file>

<file path=ppt/tags/tag123.xml><?xml version="1.0" encoding="utf-8"?>
<p:tagLst xmlns:p="http://schemas.openxmlformats.org/presentationml/2006/main">
  <p:tag name="AS_UNIQUEID" val="994"/>
</p:tagLst>
</file>

<file path=ppt/tags/tag124.xml><?xml version="1.0" encoding="utf-8"?>
<p:tagLst xmlns:p="http://schemas.openxmlformats.org/presentationml/2006/main">
  <p:tag name="AS_UNIQUEID" val="995"/>
</p:tagLst>
</file>

<file path=ppt/tags/tag125.xml><?xml version="1.0" encoding="utf-8"?>
<p:tagLst xmlns:p="http://schemas.openxmlformats.org/presentationml/2006/main">
  <p:tag name="AS_UNIQUEID" val="996"/>
</p:tagLst>
</file>

<file path=ppt/tags/tag126.xml><?xml version="1.0" encoding="utf-8"?>
<p:tagLst xmlns:p="http://schemas.openxmlformats.org/presentationml/2006/main">
  <p:tag name="AS_UNIQUEID" val="997"/>
</p:tagLst>
</file>

<file path=ppt/tags/tag127.xml><?xml version="1.0" encoding="utf-8"?>
<p:tagLst xmlns:p="http://schemas.openxmlformats.org/presentationml/2006/main">
  <p:tag name="AS_UNIQUEID" val="998"/>
</p:tagLst>
</file>

<file path=ppt/tags/tag128.xml><?xml version="1.0" encoding="utf-8"?>
<p:tagLst xmlns:p="http://schemas.openxmlformats.org/presentationml/2006/main">
  <p:tag name="AS_UNIQUEID" val="999"/>
</p:tagLst>
</file>

<file path=ppt/tags/tag129.xml><?xml version="1.0" encoding="utf-8"?>
<p:tagLst xmlns:p="http://schemas.openxmlformats.org/presentationml/2006/main">
  <p:tag name="AS_UNIQUEID" val="1000"/>
</p:tagLst>
</file>

<file path=ppt/tags/tag13.xml><?xml version="1.0" encoding="utf-8"?>
<p:tagLst xmlns:p="http://schemas.openxmlformats.org/presentationml/2006/main">
  <p:tag name="AS_UNIQUEID" val="884"/>
</p:tagLst>
</file>

<file path=ppt/tags/tag130.xml><?xml version="1.0" encoding="utf-8"?>
<p:tagLst xmlns:p="http://schemas.openxmlformats.org/presentationml/2006/main">
  <p:tag name="AS_UNIQUEID" val="1001"/>
</p:tagLst>
</file>

<file path=ppt/tags/tag131.xml><?xml version="1.0" encoding="utf-8"?>
<p:tagLst xmlns:p="http://schemas.openxmlformats.org/presentationml/2006/main">
  <p:tag name="AS_UNIQUEID" val="1002"/>
</p:tagLst>
</file>

<file path=ppt/tags/tag132.xml><?xml version="1.0" encoding="utf-8"?>
<p:tagLst xmlns:p="http://schemas.openxmlformats.org/presentationml/2006/main">
  <p:tag name="AS_UNIQUEID" val="1003"/>
</p:tagLst>
</file>

<file path=ppt/tags/tag133.xml><?xml version="1.0" encoding="utf-8"?>
<p:tagLst xmlns:p="http://schemas.openxmlformats.org/presentationml/2006/main">
  <p:tag name="AS_UNIQUEID" val="1004"/>
  <p:tag name="KSO_WM_UNIT_PLACING_PICTURE_USER_VIEWPORT" val="{&quot;height&quot;:725,&quot;width&quot;:4680}"/>
</p:tagLst>
</file>

<file path=ppt/tags/tag134.xml><?xml version="1.0" encoding="utf-8"?>
<p:tagLst xmlns:p="http://schemas.openxmlformats.org/presentationml/2006/main">
  <p:tag name="AS_UNIQUEID" val="1005"/>
</p:tagLst>
</file>

<file path=ppt/tags/tag135.xml><?xml version="1.0" encoding="utf-8"?>
<p:tagLst xmlns:p="http://schemas.openxmlformats.org/presentationml/2006/main">
  <p:tag name="AS_UNIQUEID" val="1006"/>
  <p:tag name="KSO_WM_UNIT_PLACING_PICTURE_USER_VIEWPORT" val="{&quot;height&quot;:725,&quot;width&quot;:4680}"/>
</p:tagLst>
</file>

<file path=ppt/tags/tag136.xml><?xml version="1.0" encoding="utf-8"?>
<p:tagLst xmlns:p="http://schemas.openxmlformats.org/presentationml/2006/main">
  <p:tag name="AS_UNIQUEID" val="1007"/>
</p:tagLst>
</file>

<file path=ppt/tags/tag137.xml><?xml version="1.0" encoding="utf-8"?>
<p:tagLst xmlns:p="http://schemas.openxmlformats.org/presentationml/2006/main">
  <p:tag name="AS_UNIQUEID" val="1008"/>
  <p:tag name="KSO_WM_BEAUTIFY_FLAG" val=""/>
</p:tagLst>
</file>

<file path=ppt/tags/tag138.xml><?xml version="1.0" encoding="utf-8"?>
<p:tagLst xmlns:p="http://schemas.openxmlformats.org/presentationml/2006/main">
  <p:tag name="AS_UNIQUEID" val="1009"/>
</p:tagLst>
</file>

<file path=ppt/tags/tag139.xml><?xml version="1.0" encoding="utf-8"?>
<p:tagLst xmlns:p="http://schemas.openxmlformats.org/presentationml/2006/main">
  <p:tag name="AS_UNIQUEID" val="1010"/>
</p:tagLst>
</file>

<file path=ppt/tags/tag14.xml><?xml version="1.0" encoding="utf-8"?>
<p:tagLst xmlns:p="http://schemas.openxmlformats.org/presentationml/2006/main">
  <p:tag name="AS_UNIQUEID" val="885"/>
</p:tagLst>
</file>

<file path=ppt/tags/tag140.xml><?xml version="1.0" encoding="utf-8"?>
<p:tagLst xmlns:p="http://schemas.openxmlformats.org/presentationml/2006/main">
  <p:tag name="AS_UNIQUEID" val="1011"/>
</p:tagLst>
</file>

<file path=ppt/tags/tag141.xml><?xml version="1.0" encoding="utf-8"?>
<p:tagLst xmlns:p="http://schemas.openxmlformats.org/presentationml/2006/main">
  <p:tag name="AS_UNIQUEID" val="1012"/>
</p:tagLst>
</file>

<file path=ppt/tags/tag142.xml><?xml version="1.0" encoding="utf-8"?>
<p:tagLst xmlns:p="http://schemas.openxmlformats.org/presentationml/2006/main">
  <p:tag name="AS_UNIQUEID" val="1013"/>
</p:tagLst>
</file>

<file path=ppt/tags/tag143.xml><?xml version="1.0" encoding="utf-8"?>
<p:tagLst xmlns:p="http://schemas.openxmlformats.org/presentationml/2006/main">
  <p:tag name="AS_UNIQUEID" val="1014"/>
</p:tagLst>
</file>

<file path=ppt/tags/tag144.xml><?xml version="1.0" encoding="utf-8"?>
<p:tagLst xmlns:p="http://schemas.openxmlformats.org/presentationml/2006/main">
  <p:tag name="AS_UNIQUEID" val="1015"/>
</p:tagLst>
</file>

<file path=ppt/tags/tag145.xml><?xml version="1.0" encoding="utf-8"?>
<p:tagLst xmlns:p="http://schemas.openxmlformats.org/presentationml/2006/main">
  <p:tag name="AS_UNIQUEID" val="1016"/>
</p:tagLst>
</file>

<file path=ppt/tags/tag146.xml><?xml version="1.0" encoding="utf-8"?>
<p:tagLst xmlns:p="http://schemas.openxmlformats.org/presentationml/2006/main">
  <p:tag name="AS_UNIQUEID" val="1017"/>
</p:tagLst>
</file>

<file path=ppt/tags/tag147.xml><?xml version="1.0" encoding="utf-8"?>
<p:tagLst xmlns:p="http://schemas.openxmlformats.org/presentationml/2006/main">
  <p:tag name="AS_UNIQUEID" val="1018"/>
</p:tagLst>
</file>

<file path=ppt/tags/tag148.xml><?xml version="1.0" encoding="utf-8"?>
<p:tagLst xmlns:p="http://schemas.openxmlformats.org/presentationml/2006/main">
  <p:tag name="AS_UNIQUEID" val="1019"/>
</p:tagLst>
</file>

<file path=ppt/tags/tag149.xml><?xml version="1.0" encoding="utf-8"?>
<p:tagLst xmlns:p="http://schemas.openxmlformats.org/presentationml/2006/main">
  <p:tag name="AS_UNIQUEID" val="1020"/>
</p:tagLst>
</file>

<file path=ppt/tags/tag15.xml><?xml version="1.0" encoding="utf-8"?>
<p:tagLst xmlns:p="http://schemas.openxmlformats.org/presentationml/2006/main">
  <p:tag name="AS_UNIQUEID" val="886"/>
</p:tagLst>
</file>

<file path=ppt/tags/tag150.xml><?xml version="1.0" encoding="utf-8"?>
<p:tagLst xmlns:p="http://schemas.openxmlformats.org/presentationml/2006/main">
  <p:tag name="AS_UNIQUEID" val="1021"/>
</p:tagLst>
</file>

<file path=ppt/tags/tag151.xml><?xml version="1.0" encoding="utf-8"?>
<p:tagLst xmlns:p="http://schemas.openxmlformats.org/presentationml/2006/main">
  <p:tag name="AS_UNIQUEID" val="1022"/>
</p:tagLst>
</file>

<file path=ppt/tags/tag152.xml><?xml version="1.0" encoding="utf-8"?>
<p:tagLst xmlns:p="http://schemas.openxmlformats.org/presentationml/2006/main">
  <p:tag name="AS_UNIQUEID" val="1023"/>
</p:tagLst>
</file>

<file path=ppt/tags/tag153.xml><?xml version="1.0" encoding="utf-8"?>
<p:tagLst xmlns:p="http://schemas.openxmlformats.org/presentationml/2006/main">
  <p:tag name="AS_UNIQUEID" val="1024"/>
</p:tagLst>
</file>

<file path=ppt/tags/tag154.xml><?xml version="1.0" encoding="utf-8"?>
<p:tagLst xmlns:p="http://schemas.openxmlformats.org/presentationml/2006/main">
  <p:tag name="AS_UNIQUEID" val="1025"/>
</p:tagLst>
</file>

<file path=ppt/tags/tag155.xml><?xml version="1.0" encoding="utf-8"?>
<p:tagLst xmlns:p="http://schemas.openxmlformats.org/presentationml/2006/main">
  <p:tag name="AS_UNIQUEID" val="1026"/>
</p:tagLst>
</file>

<file path=ppt/tags/tag156.xml><?xml version="1.0" encoding="utf-8"?>
<p:tagLst xmlns:p="http://schemas.openxmlformats.org/presentationml/2006/main">
  <p:tag name="AS_UNIQUEID" val="1027"/>
</p:tagLst>
</file>

<file path=ppt/tags/tag157.xml><?xml version="1.0" encoding="utf-8"?>
<p:tagLst xmlns:p="http://schemas.openxmlformats.org/presentationml/2006/main">
  <p:tag name="AS_UNIQUEID" val="1028"/>
</p:tagLst>
</file>

<file path=ppt/tags/tag158.xml><?xml version="1.0" encoding="utf-8"?>
<p:tagLst xmlns:p="http://schemas.openxmlformats.org/presentationml/2006/main">
  <p:tag name="AS_UNIQUEID" val="1029"/>
</p:tagLst>
</file>

<file path=ppt/tags/tag159.xml><?xml version="1.0" encoding="utf-8"?>
<p:tagLst xmlns:p="http://schemas.openxmlformats.org/presentationml/2006/main">
  <p:tag name="AS_UNIQUEID" val="1030"/>
</p:tagLst>
</file>

<file path=ppt/tags/tag16.xml><?xml version="1.0" encoding="utf-8"?>
<p:tagLst xmlns:p="http://schemas.openxmlformats.org/presentationml/2006/main">
  <p:tag name="AS_UNIQUEID" val="887"/>
</p:tagLst>
</file>

<file path=ppt/tags/tag160.xml><?xml version="1.0" encoding="utf-8"?>
<p:tagLst xmlns:p="http://schemas.openxmlformats.org/presentationml/2006/main">
  <p:tag name="AS_UNIQUEID" val="1031"/>
</p:tagLst>
</file>

<file path=ppt/tags/tag161.xml><?xml version="1.0" encoding="utf-8"?>
<p:tagLst xmlns:p="http://schemas.openxmlformats.org/presentationml/2006/main">
  <p:tag name="AS_UNIQUEID" val="1032"/>
  <p:tag name="KSO_WM_BEAUTIFY_FLAG" val=""/>
  <p:tag name="KSO_WM_UNIT_PLACING_PICTURE_USER_VIEWPORT" val="{&quot;height&quot;:4575,&quot;width&quot;:6090}"/>
</p:tagLst>
</file>

<file path=ppt/tags/tag162.xml><?xml version="1.0" encoding="utf-8"?>
<p:tagLst xmlns:p="http://schemas.openxmlformats.org/presentationml/2006/main">
  <p:tag name="AS_UNIQUEID" val="1033"/>
</p:tagLst>
</file>

<file path=ppt/tags/tag163.xml><?xml version="1.0" encoding="utf-8"?>
<p:tagLst xmlns:p="http://schemas.openxmlformats.org/presentationml/2006/main">
  <p:tag name="AS_UNIQUEID" val="1034"/>
</p:tagLst>
</file>

<file path=ppt/tags/tag164.xml><?xml version="1.0" encoding="utf-8"?>
<p:tagLst xmlns:p="http://schemas.openxmlformats.org/presentationml/2006/main">
  <p:tag name="AS_UNIQUEID" val="1035"/>
</p:tagLst>
</file>

<file path=ppt/tags/tag165.xml><?xml version="1.0" encoding="utf-8"?>
<p:tagLst xmlns:p="http://schemas.openxmlformats.org/presentationml/2006/main">
  <p:tag name="AS_UNIQUEID" val="1036"/>
</p:tagLst>
</file>

<file path=ppt/tags/tag166.xml><?xml version="1.0" encoding="utf-8"?>
<p:tagLst xmlns:p="http://schemas.openxmlformats.org/presentationml/2006/main">
  <p:tag name="AS_UNIQUEID" val="1037"/>
</p:tagLst>
</file>

<file path=ppt/tags/tag167.xml><?xml version="1.0" encoding="utf-8"?>
<p:tagLst xmlns:p="http://schemas.openxmlformats.org/presentationml/2006/main">
  <p:tag name="AS_UNIQUEID" val="1038"/>
</p:tagLst>
</file>

<file path=ppt/tags/tag168.xml><?xml version="1.0" encoding="utf-8"?>
<p:tagLst xmlns:p="http://schemas.openxmlformats.org/presentationml/2006/main">
  <p:tag name="AS_UNIQUEID" val="1039"/>
</p:tagLst>
</file>

<file path=ppt/tags/tag169.xml><?xml version="1.0" encoding="utf-8"?>
<p:tagLst xmlns:p="http://schemas.openxmlformats.org/presentationml/2006/main">
  <p:tag name="AS_UNIQUEID" val="1040"/>
</p:tagLst>
</file>

<file path=ppt/tags/tag17.xml><?xml version="1.0" encoding="utf-8"?>
<p:tagLst xmlns:p="http://schemas.openxmlformats.org/presentationml/2006/main">
  <p:tag name="AS_UNIQUEID" val="888"/>
</p:tagLst>
</file>

<file path=ppt/tags/tag170.xml><?xml version="1.0" encoding="utf-8"?>
<p:tagLst xmlns:p="http://schemas.openxmlformats.org/presentationml/2006/main">
  <p:tag name="AS_UNIQUEID" val="1041"/>
</p:tagLst>
</file>

<file path=ppt/tags/tag171.xml><?xml version="1.0" encoding="utf-8"?>
<p:tagLst xmlns:p="http://schemas.openxmlformats.org/presentationml/2006/main">
  <p:tag name="AS_UNIQUEID" val="1042"/>
</p:tagLst>
</file>

<file path=ppt/tags/tag172.xml><?xml version="1.0" encoding="utf-8"?>
<p:tagLst xmlns:p="http://schemas.openxmlformats.org/presentationml/2006/main">
  <p:tag name="AS_UNIQUEID" val="1043"/>
</p:tagLst>
</file>

<file path=ppt/tags/tag173.xml><?xml version="1.0" encoding="utf-8"?>
<p:tagLst xmlns:p="http://schemas.openxmlformats.org/presentationml/2006/main">
  <p:tag name="AS_UNIQUEID" val="1044"/>
</p:tagLst>
</file>

<file path=ppt/tags/tag174.xml><?xml version="1.0" encoding="utf-8"?>
<p:tagLst xmlns:p="http://schemas.openxmlformats.org/presentationml/2006/main">
  <p:tag name="AS_UNIQUEID" val="1045"/>
</p:tagLst>
</file>

<file path=ppt/tags/tag175.xml><?xml version="1.0" encoding="utf-8"?>
<p:tagLst xmlns:p="http://schemas.openxmlformats.org/presentationml/2006/main">
  <p:tag name="AS_UNIQUEID" val="1046"/>
</p:tagLst>
</file>

<file path=ppt/tags/tag176.xml><?xml version="1.0" encoding="utf-8"?>
<p:tagLst xmlns:p="http://schemas.openxmlformats.org/presentationml/2006/main">
  <p:tag name="AS_UNIQUEID" val="1047"/>
</p:tagLst>
</file>

<file path=ppt/tags/tag177.xml><?xml version="1.0" encoding="utf-8"?>
<p:tagLst xmlns:p="http://schemas.openxmlformats.org/presentationml/2006/main">
  <p:tag name="AS_UNIQUEID" val="1048"/>
</p:tagLst>
</file>

<file path=ppt/tags/tag178.xml><?xml version="1.0" encoding="utf-8"?>
<p:tagLst xmlns:p="http://schemas.openxmlformats.org/presentationml/2006/main">
  <p:tag name="AS_UNIQUEID" val="1049"/>
</p:tagLst>
</file>

<file path=ppt/tags/tag179.xml><?xml version="1.0" encoding="utf-8"?>
<p:tagLst xmlns:p="http://schemas.openxmlformats.org/presentationml/2006/main">
  <p:tag name="AS_UNIQUEID" val="1050"/>
</p:tagLst>
</file>

<file path=ppt/tags/tag18.xml><?xml version="1.0" encoding="utf-8"?>
<p:tagLst xmlns:p="http://schemas.openxmlformats.org/presentationml/2006/main">
  <p:tag name="AS_UNIQUEID" val="889"/>
</p:tagLst>
</file>

<file path=ppt/tags/tag180.xml><?xml version="1.0" encoding="utf-8"?>
<p:tagLst xmlns:p="http://schemas.openxmlformats.org/presentationml/2006/main">
  <p:tag name="AS_UNIQUEID" val="1051"/>
</p:tagLst>
</file>

<file path=ppt/tags/tag181.xml><?xml version="1.0" encoding="utf-8"?>
<p:tagLst xmlns:p="http://schemas.openxmlformats.org/presentationml/2006/main">
  <p:tag name="AS_UNIQUEID" val="1052"/>
</p:tagLst>
</file>

<file path=ppt/tags/tag182.xml><?xml version="1.0" encoding="utf-8"?>
<p:tagLst xmlns:p="http://schemas.openxmlformats.org/presentationml/2006/main">
  <p:tag name="AS_UNIQUEID" val="1053"/>
</p:tagLst>
</file>

<file path=ppt/tags/tag183.xml><?xml version="1.0" encoding="utf-8"?>
<p:tagLst xmlns:p="http://schemas.openxmlformats.org/presentationml/2006/main">
  <p:tag name="AS_UNIQUEID" val="1054"/>
</p:tagLst>
</file>

<file path=ppt/tags/tag184.xml><?xml version="1.0" encoding="utf-8"?>
<p:tagLst xmlns:p="http://schemas.openxmlformats.org/presentationml/2006/main">
  <p:tag name="AS_UNIQUEID" val="1055"/>
</p:tagLst>
</file>

<file path=ppt/tags/tag185.xml><?xml version="1.0" encoding="utf-8"?>
<p:tagLst xmlns:p="http://schemas.openxmlformats.org/presentationml/2006/main">
  <p:tag name="AS_UNIQUEID" val="1056"/>
</p:tagLst>
</file>

<file path=ppt/tags/tag186.xml><?xml version="1.0" encoding="utf-8"?>
<p:tagLst xmlns:p="http://schemas.openxmlformats.org/presentationml/2006/main">
  <p:tag name="AS_UNIQUEID" val="1057"/>
  <p:tag name="KSO_WM_BEAUTIFY_FLAG" val=""/>
</p:tagLst>
</file>

<file path=ppt/tags/tag187.xml><?xml version="1.0" encoding="utf-8"?>
<p:tagLst xmlns:p="http://schemas.openxmlformats.org/presentationml/2006/main">
  <p:tag name="AS_UNIQUEID" val="1058"/>
</p:tagLst>
</file>

<file path=ppt/tags/tag188.xml><?xml version="1.0" encoding="utf-8"?>
<p:tagLst xmlns:p="http://schemas.openxmlformats.org/presentationml/2006/main">
  <p:tag name="AS_UNIQUEID" val="1059"/>
</p:tagLst>
</file>

<file path=ppt/tags/tag189.xml><?xml version="1.0" encoding="utf-8"?>
<p:tagLst xmlns:p="http://schemas.openxmlformats.org/presentationml/2006/main">
  <p:tag name="AS_UNIQUEID" val="1060"/>
</p:tagLst>
</file>

<file path=ppt/tags/tag19.xml><?xml version="1.0" encoding="utf-8"?>
<p:tagLst xmlns:p="http://schemas.openxmlformats.org/presentationml/2006/main">
  <p:tag name="AS_UNIQUEID" val="890"/>
</p:tagLst>
</file>

<file path=ppt/tags/tag190.xml><?xml version="1.0" encoding="utf-8"?>
<p:tagLst xmlns:p="http://schemas.openxmlformats.org/presentationml/2006/main">
  <p:tag name="AS_UNIQUEID" val="1061"/>
</p:tagLst>
</file>

<file path=ppt/tags/tag191.xml><?xml version="1.0" encoding="utf-8"?>
<p:tagLst xmlns:p="http://schemas.openxmlformats.org/presentationml/2006/main">
  <p:tag name="AS_UNIQUEID" val="1062"/>
</p:tagLst>
</file>

<file path=ppt/tags/tag192.xml><?xml version="1.0" encoding="utf-8"?>
<p:tagLst xmlns:p="http://schemas.openxmlformats.org/presentationml/2006/main">
  <p:tag name="AS_UNIQUEID" val="1063"/>
</p:tagLst>
</file>

<file path=ppt/tags/tag193.xml><?xml version="1.0" encoding="utf-8"?>
<p:tagLst xmlns:p="http://schemas.openxmlformats.org/presentationml/2006/main">
  <p:tag name="AS_UNIQUEID" val="1064"/>
</p:tagLst>
</file>

<file path=ppt/tags/tag194.xml><?xml version="1.0" encoding="utf-8"?>
<p:tagLst xmlns:p="http://schemas.openxmlformats.org/presentationml/2006/main">
  <p:tag name="AS_UNIQUEID" val="1065"/>
</p:tagLst>
</file>

<file path=ppt/tags/tag195.xml><?xml version="1.0" encoding="utf-8"?>
<p:tagLst xmlns:p="http://schemas.openxmlformats.org/presentationml/2006/main">
  <p:tag name="AS_UNIQUEID" val="1066"/>
</p:tagLst>
</file>

<file path=ppt/tags/tag196.xml><?xml version="1.0" encoding="utf-8"?>
<p:tagLst xmlns:p="http://schemas.openxmlformats.org/presentationml/2006/main">
  <p:tag name="AS_UNIQUEID" val="1067"/>
</p:tagLst>
</file>

<file path=ppt/tags/tag197.xml><?xml version="1.0" encoding="utf-8"?>
<p:tagLst xmlns:p="http://schemas.openxmlformats.org/presentationml/2006/main">
  <p:tag name="AS_UNIQUEID" val="1068"/>
</p:tagLst>
</file>

<file path=ppt/tags/tag198.xml><?xml version="1.0" encoding="utf-8"?>
<p:tagLst xmlns:p="http://schemas.openxmlformats.org/presentationml/2006/main">
  <p:tag name="AS_UNIQUEID" val="1069"/>
</p:tagLst>
</file>

<file path=ppt/tags/tag199.xml><?xml version="1.0" encoding="utf-8"?>
<p:tagLst xmlns:p="http://schemas.openxmlformats.org/presentationml/2006/main">
  <p:tag name="AS_UNIQUEID" val="1070"/>
</p:tagLst>
</file>

<file path=ppt/tags/tag2.xml><?xml version="1.0" encoding="utf-8"?>
<p:tagLst xmlns:p="http://schemas.openxmlformats.org/presentationml/2006/main">
  <p:tag name="AS_UNIQUEID" val="873"/>
</p:tagLst>
</file>

<file path=ppt/tags/tag20.xml><?xml version="1.0" encoding="utf-8"?>
<p:tagLst xmlns:p="http://schemas.openxmlformats.org/presentationml/2006/main">
  <p:tag name="AS_UNIQUEID" val="891"/>
</p:tagLst>
</file>

<file path=ppt/tags/tag200.xml><?xml version="1.0" encoding="utf-8"?>
<p:tagLst xmlns:p="http://schemas.openxmlformats.org/presentationml/2006/main">
  <p:tag name="AS_UNIQUEID" val="1071"/>
  <p:tag name="KSO_WM_UNIT_PLACING_PICTURE_USER_VIEWPORT" val="{&quot;height&quot;:8325,&quot;width&quot;:8100}"/>
</p:tagLst>
</file>

<file path=ppt/tags/tag201.xml><?xml version="1.0" encoding="utf-8"?>
<p:tagLst xmlns:p="http://schemas.openxmlformats.org/presentationml/2006/main">
  <p:tag name="AS_UNIQUEID" val="1072"/>
</p:tagLst>
</file>

<file path=ppt/tags/tag202.xml><?xml version="1.0" encoding="utf-8"?>
<p:tagLst xmlns:p="http://schemas.openxmlformats.org/presentationml/2006/main">
  <p:tag name="AS_UNIQUEID" val="1073"/>
</p:tagLst>
</file>

<file path=ppt/tags/tag203.xml><?xml version="1.0" encoding="utf-8"?>
<p:tagLst xmlns:p="http://schemas.openxmlformats.org/presentationml/2006/main">
  <p:tag name="AS_UNIQUEID" val="1074"/>
</p:tagLst>
</file>

<file path=ppt/tags/tag204.xml><?xml version="1.0" encoding="utf-8"?>
<p:tagLst xmlns:p="http://schemas.openxmlformats.org/presentationml/2006/main">
  <p:tag name="AS_UNIQUEID" val="1075"/>
</p:tagLst>
</file>

<file path=ppt/tags/tag205.xml><?xml version="1.0" encoding="utf-8"?>
<p:tagLst xmlns:p="http://schemas.openxmlformats.org/presentationml/2006/main">
  <p:tag name="AS_UNIQUEID" val="1076"/>
</p:tagLst>
</file>

<file path=ppt/tags/tag206.xml><?xml version="1.0" encoding="utf-8"?>
<p:tagLst xmlns:p="http://schemas.openxmlformats.org/presentationml/2006/main">
  <p:tag name="AS_UNIQUEID" val="1077"/>
</p:tagLst>
</file>

<file path=ppt/tags/tag207.xml><?xml version="1.0" encoding="utf-8"?>
<p:tagLst xmlns:p="http://schemas.openxmlformats.org/presentationml/2006/main">
  <p:tag name="AS_UNIQUEID" val="1078"/>
</p:tagLst>
</file>

<file path=ppt/tags/tag208.xml><?xml version="1.0" encoding="utf-8"?>
<p:tagLst xmlns:p="http://schemas.openxmlformats.org/presentationml/2006/main">
  <p:tag name="AS_UNIQUEID" val="1079"/>
</p:tagLst>
</file>

<file path=ppt/tags/tag209.xml><?xml version="1.0" encoding="utf-8"?>
<p:tagLst xmlns:p="http://schemas.openxmlformats.org/presentationml/2006/main">
  <p:tag name="AS_UNIQUEID" val="1080"/>
</p:tagLst>
</file>

<file path=ppt/tags/tag21.xml><?xml version="1.0" encoding="utf-8"?>
<p:tagLst xmlns:p="http://schemas.openxmlformats.org/presentationml/2006/main">
  <p:tag name="AS_UNIQUEID" val="892"/>
</p:tagLst>
</file>

<file path=ppt/tags/tag210.xml><?xml version="1.0" encoding="utf-8"?>
<p:tagLst xmlns:p="http://schemas.openxmlformats.org/presentationml/2006/main">
  <p:tag name="AS_UNIQUEID" val="1081"/>
</p:tagLst>
</file>

<file path=ppt/tags/tag211.xml><?xml version="1.0" encoding="utf-8"?>
<p:tagLst xmlns:p="http://schemas.openxmlformats.org/presentationml/2006/main">
  <p:tag name="AS_UNIQUEID" val="1082"/>
</p:tagLst>
</file>

<file path=ppt/tags/tag212.xml><?xml version="1.0" encoding="utf-8"?>
<p:tagLst xmlns:p="http://schemas.openxmlformats.org/presentationml/2006/main">
  <p:tag name="AS_UNIQUEID" val="1083"/>
</p:tagLst>
</file>

<file path=ppt/tags/tag213.xml><?xml version="1.0" encoding="utf-8"?>
<p:tagLst xmlns:p="http://schemas.openxmlformats.org/presentationml/2006/main">
  <p:tag name="AS_UNIQUEID" val="1084"/>
</p:tagLst>
</file>

<file path=ppt/tags/tag214.xml><?xml version="1.0" encoding="utf-8"?>
<p:tagLst xmlns:p="http://schemas.openxmlformats.org/presentationml/2006/main">
  <p:tag name="AS_UNIQUEID" val="1085"/>
</p:tagLst>
</file>

<file path=ppt/tags/tag215.xml><?xml version="1.0" encoding="utf-8"?>
<p:tagLst xmlns:p="http://schemas.openxmlformats.org/presentationml/2006/main">
  <p:tag name="AS_UNIQUEID" val="1086"/>
</p:tagLst>
</file>

<file path=ppt/tags/tag216.xml><?xml version="1.0" encoding="utf-8"?>
<p:tagLst xmlns:p="http://schemas.openxmlformats.org/presentationml/2006/main">
  <p:tag name="AS_UNIQUEID" val="1087"/>
</p:tagLst>
</file>

<file path=ppt/tags/tag217.xml><?xml version="1.0" encoding="utf-8"?>
<p:tagLst xmlns:p="http://schemas.openxmlformats.org/presentationml/2006/main">
  <p:tag name="AS_UNIQUEID" val="1088"/>
</p:tagLst>
</file>

<file path=ppt/tags/tag218.xml><?xml version="1.0" encoding="utf-8"?>
<p:tagLst xmlns:p="http://schemas.openxmlformats.org/presentationml/2006/main">
  <p:tag name="AS_UNIQUEID" val="1089"/>
</p:tagLst>
</file>

<file path=ppt/tags/tag219.xml><?xml version="1.0" encoding="utf-8"?>
<p:tagLst xmlns:p="http://schemas.openxmlformats.org/presentationml/2006/main">
  <p:tag name="AS_UNIQUEID" val="1090"/>
</p:tagLst>
</file>

<file path=ppt/tags/tag22.xml><?xml version="1.0" encoding="utf-8"?>
<p:tagLst xmlns:p="http://schemas.openxmlformats.org/presentationml/2006/main">
  <p:tag name="AS_UNIQUEID" val="893"/>
</p:tagLst>
</file>

<file path=ppt/tags/tag220.xml><?xml version="1.0" encoding="utf-8"?>
<p:tagLst xmlns:p="http://schemas.openxmlformats.org/presentationml/2006/main">
  <p:tag name="AS_UNIQUEID" val="1091"/>
</p:tagLst>
</file>

<file path=ppt/tags/tag221.xml><?xml version="1.0" encoding="utf-8"?>
<p:tagLst xmlns:p="http://schemas.openxmlformats.org/presentationml/2006/main">
  <p:tag name="AS_UNIQUEID" val="1092"/>
</p:tagLst>
</file>

<file path=ppt/tags/tag222.xml><?xml version="1.0" encoding="utf-8"?>
<p:tagLst xmlns:p="http://schemas.openxmlformats.org/presentationml/2006/main">
  <p:tag name="AS_UNIQUEID" val="722"/>
  <p:tag name="KSO_WM_BEAUTIFY_FLAG" val=""/>
</p:tagLst>
</file>

<file path=ppt/tags/tag223.xml><?xml version="1.0" encoding="utf-8"?>
<p:tagLst xmlns:p="http://schemas.openxmlformats.org/presentationml/2006/main">
  <p:tag name="AS_UNIQUEID" val="1093"/>
</p:tagLst>
</file>

<file path=ppt/tags/tag224.xml><?xml version="1.0" encoding="utf-8"?>
<p:tagLst xmlns:p="http://schemas.openxmlformats.org/presentationml/2006/main">
  <p:tag name="AS_UNIQUEID" val="1094"/>
</p:tagLst>
</file>

<file path=ppt/tags/tag225.xml><?xml version="1.0" encoding="utf-8"?>
<p:tagLst xmlns:p="http://schemas.openxmlformats.org/presentationml/2006/main">
  <p:tag name="AS_UNIQUEID" val="1095"/>
</p:tagLst>
</file>

<file path=ppt/tags/tag226.xml><?xml version="1.0" encoding="utf-8"?>
<p:tagLst xmlns:p="http://schemas.openxmlformats.org/presentationml/2006/main">
  <p:tag name="AS_UNIQUEID" val="1096"/>
</p:tagLst>
</file>

<file path=ppt/tags/tag227.xml><?xml version="1.0" encoding="utf-8"?>
<p:tagLst xmlns:p="http://schemas.openxmlformats.org/presentationml/2006/main">
  <p:tag name="AS_UNIQUEID" val="1097"/>
</p:tagLst>
</file>

<file path=ppt/tags/tag228.xml><?xml version="1.0" encoding="utf-8"?>
<p:tagLst xmlns:p="http://schemas.openxmlformats.org/presentationml/2006/main">
  <p:tag name="AS_UNIQUEID" val="1098"/>
</p:tagLst>
</file>

<file path=ppt/tags/tag229.xml><?xml version="1.0" encoding="utf-8"?>
<p:tagLst xmlns:p="http://schemas.openxmlformats.org/presentationml/2006/main">
  <p:tag name="AS_UNIQUEID" val="1099"/>
</p:tagLst>
</file>

<file path=ppt/tags/tag23.xml><?xml version="1.0" encoding="utf-8"?>
<p:tagLst xmlns:p="http://schemas.openxmlformats.org/presentationml/2006/main">
  <p:tag name="AS_UNIQUEID" val="894"/>
</p:tagLst>
</file>

<file path=ppt/tags/tag230.xml><?xml version="1.0" encoding="utf-8"?>
<p:tagLst xmlns:p="http://schemas.openxmlformats.org/presentationml/2006/main">
  <p:tag name="AS_UNIQUEID" val="1100"/>
</p:tagLst>
</file>

<file path=ppt/tags/tag231.xml><?xml version="1.0" encoding="utf-8"?>
<p:tagLst xmlns:p="http://schemas.openxmlformats.org/presentationml/2006/main">
  <p:tag name="AS_UNIQUEID" val="1101"/>
</p:tagLst>
</file>

<file path=ppt/tags/tag232.xml><?xml version="1.0" encoding="utf-8"?>
<p:tagLst xmlns:p="http://schemas.openxmlformats.org/presentationml/2006/main">
  <p:tag name="AS_UNIQUEID" val="1102"/>
</p:tagLst>
</file>

<file path=ppt/tags/tag233.xml><?xml version="1.0" encoding="utf-8"?>
<p:tagLst xmlns:p="http://schemas.openxmlformats.org/presentationml/2006/main">
  <p:tag name="AS_UNIQUEID" val="1103"/>
</p:tagLst>
</file>

<file path=ppt/tags/tag234.xml><?xml version="1.0" encoding="utf-8"?>
<p:tagLst xmlns:p="http://schemas.openxmlformats.org/presentationml/2006/main">
  <p:tag name="AS_UNIQUEID" val="1104"/>
</p:tagLst>
</file>

<file path=ppt/tags/tag235.xml><?xml version="1.0" encoding="utf-8"?>
<p:tagLst xmlns:p="http://schemas.openxmlformats.org/presentationml/2006/main">
  <p:tag name="AS_UNIQUEID" val="1105"/>
</p:tagLst>
</file>

<file path=ppt/tags/tag236.xml><?xml version="1.0" encoding="utf-8"?>
<p:tagLst xmlns:p="http://schemas.openxmlformats.org/presentationml/2006/main">
  <p:tag name="AS_UNIQUEID" val="1106"/>
</p:tagLst>
</file>

<file path=ppt/tags/tag237.xml><?xml version="1.0" encoding="utf-8"?>
<p:tagLst xmlns:p="http://schemas.openxmlformats.org/presentationml/2006/main">
  <p:tag name="AS_UNIQUEID" val="1107"/>
</p:tagLst>
</file>

<file path=ppt/tags/tag238.xml><?xml version="1.0" encoding="utf-8"?>
<p:tagLst xmlns:p="http://schemas.openxmlformats.org/presentationml/2006/main">
  <p:tag name="AS_UNIQUEID" val="1108"/>
</p:tagLst>
</file>

<file path=ppt/tags/tag239.xml><?xml version="1.0" encoding="utf-8"?>
<p:tagLst xmlns:p="http://schemas.openxmlformats.org/presentationml/2006/main">
  <p:tag name="AS_UNIQUEID" val="1109"/>
</p:tagLst>
</file>

<file path=ppt/tags/tag24.xml><?xml version="1.0" encoding="utf-8"?>
<p:tagLst xmlns:p="http://schemas.openxmlformats.org/presentationml/2006/main">
  <p:tag name="AS_UNIQUEID" val="895"/>
</p:tagLst>
</file>

<file path=ppt/tags/tag240.xml><?xml version="1.0" encoding="utf-8"?>
<p:tagLst xmlns:p="http://schemas.openxmlformats.org/presentationml/2006/main">
  <p:tag name="AS_UNIQUEID" val="1110"/>
  <p:tag name="KSO_WM_BEAUTIFY_FLAG" val=""/>
</p:tagLst>
</file>

<file path=ppt/tags/tag241.xml><?xml version="1.0" encoding="utf-8"?>
<p:tagLst xmlns:p="http://schemas.openxmlformats.org/presentationml/2006/main">
  <p:tag name="AS_UNIQUEID" val="1111"/>
</p:tagLst>
</file>

<file path=ppt/tags/tag242.xml><?xml version="1.0" encoding="utf-8"?>
<p:tagLst xmlns:p="http://schemas.openxmlformats.org/presentationml/2006/main">
  <p:tag name="AS_UNIQUEID" val="1112"/>
</p:tagLst>
</file>

<file path=ppt/tags/tag243.xml><?xml version="1.0" encoding="utf-8"?>
<p:tagLst xmlns:p="http://schemas.openxmlformats.org/presentationml/2006/main">
  <p:tag name="AS_UNIQUEID" val="1113"/>
</p:tagLst>
</file>

<file path=ppt/tags/tag244.xml><?xml version="1.0" encoding="utf-8"?>
<p:tagLst xmlns:p="http://schemas.openxmlformats.org/presentationml/2006/main">
  <p:tag name="AS_UNIQUEID" val="1114"/>
</p:tagLst>
</file>

<file path=ppt/tags/tag245.xml><?xml version="1.0" encoding="utf-8"?>
<p:tagLst xmlns:p="http://schemas.openxmlformats.org/presentationml/2006/main">
  <p:tag name="AS_UNIQUEID" val="1115"/>
</p:tagLst>
</file>

<file path=ppt/tags/tag246.xml><?xml version="1.0" encoding="utf-8"?>
<p:tagLst xmlns:p="http://schemas.openxmlformats.org/presentationml/2006/main">
  <p:tag name="AS_UNIQUEID" val="1116"/>
</p:tagLst>
</file>

<file path=ppt/tags/tag247.xml><?xml version="1.0" encoding="utf-8"?>
<p:tagLst xmlns:p="http://schemas.openxmlformats.org/presentationml/2006/main">
  <p:tag name="AS_UNIQUEID" val="1117"/>
</p:tagLst>
</file>

<file path=ppt/tags/tag248.xml><?xml version="1.0" encoding="utf-8"?>
<p:tagLst xmlns:p="http://schemas.openxmlformats.org/presentationml/2006/main">
  <p:tag name="AS_UNIQUEID" val="1118"/>
</p:tagLst>
</file>

<file path=ppt/tags/tag249.xml><?xml version="1.0" encoding="utf-8"?>
<p:tagLst xmlns:p="http://schemas.openxmlformats.org/presentationml/2006/main">
  <p:tag name="AS_UNIQUEID" val="1119"/>
</p:tagLst>
</file>

<file path=ppt/tags/tag25.xml><?xml version="1.0" encoding="utf-8"?>
<p:tagLst xmlns:p="http://schemas.openxmlformats.org/presentationml/2006/main">
  <p:tag name="AS_UNIQUEID" val="896"/>
</p:tagLst>
</file>

<file path=ppt/tags/tag250.xml><?xml version="1.0" encoding="utf-8"?>
<p:tagLst xmlns:p="http://schemas.openxmlformats.org/presentationml/2006/main">
  <p:tag name="AS_UNIQUEID" val="1120"/>
</p:tagLst>
</file>

<file path=ppt/tags/tag251.xml><?xml version="1.0" encoding="utf-8"?>
<p:tagLst xmlns:p="http://schemas.openxmlformats.org/presentationml/2006/main">
  <p:tag name="AS_UNIQUEID" val="1121"/>
</p:tagLst>
</file>

<file path=ppt/tags/tag252.xml><?xml version="1.0" encoding="utf-8"?>
<p:tagLst xmlns:p="http://schemas.openxmlformats.org/presentationml/2006/main">
  <p:tag name="AS_UNIQUEID" val="1122"/>
</p:tagLst>
</file>

<file path=ppt/tags/tag253.xml><?xml version="1.0" encoding="utf-8"?>
<p:tagLst xmlns:p="http://schemas.openxmlformats.org/presentationml/2006/main">
  <p:tag name="AS_UNIQUEID" val="1123"/>
</p:tagLst>
</file>

<file path=ppt/tags/tag254.xml><?xml version="1.0" encoding="utf-8"?>
<p:tagLst xmlns:p="http://schemas.openxmlformats.org/presentationml/2006/main">
  <p:tag name="AS_UNIQUEID" val="1124"/>
</p:tagLst>
</file>

<file path=ppt/tags/tag255.xml><?xml version="1.0" encoding="utf-8"?>
<p:tagLst xmlns:p="http://schemas.openxmlformats.org/presentationml/2006/main">
  <p:tag name="AS_UNIQUEID" val="1125"/>
</p:tagLst>
</file>

<file path=ppt/tags/tag256.xml><?xml version="1.0" encoding="utf-8"?>
<p:tagLst xmlns:p="http://schemas.openxmlformats.org/presentationml/2006/main">
  <p:tag name="AS_UNIQUEID" val="1126"/>
</p:tagLst>
</file>

<file path=ppt/tags/tag257.xml><?xml version="1.0" encoding="utf-8"?>
<p:tagLst xmlns:p="http://schemas.openxmlformats.org/presentationml/2006/main">
  <p:tag name="AS_UNIQUEID" val="1127"/>
</p:tagLst>
</file>

<file path=ppt/tags/tag258.xml><?xml version="1.0" encoding="utf-8"?>
<p:tagLst xmlns:p="http://schemas.openxmlformats.org/presentationml/2006/main">
  <p:tag name="AS_UNIQUEID" val="1128"/>
</p:tagLst>
</file>

<file path=ppt/tags/tag259.xml><?xml version="1.0" encoding="utf-8"?>
<p:tagLst xmlns:p="http://schemas.openxmlformats.org/presentationml/2006/main">
  <p:tag name="AS_UNIQUEID" val="1129"/>
  <p:tag name="KSO_WM_BEAUTIFY_FLAG" val=""/>
</p:tagLst>
</file>

<file path=ppt/tags/tag26.xml><?xml version="1.0" encoding="utf-8"?>
<p:tagLst xmlns:p="http://schemas.openxmlformats.org/presentationml/2006/main">
  <p:tag name="AS_UNIQUEID" val="897"/>
</p:tagLst>
</file>

<file path=ppt/tags/tag260.xml><?xml version="1.0" encoding="utf-8"?>
<p:tagLst xmlns:p="http://schemas.openxmlformats.org/presentationml/2006/main">
  <p:tag name="AS_UNIQUEID" val="1130"/>
</p:tagLst>
</file>

<file path=ppt/tags/tag261.xml><?xml version="1.0" encoding="utf-8"?>
<p:tagLst xmlns:p="http://schemas.openxmlformats.org/presentationml/2006/main">
  <p:tag name="AS_UNIQUEID" val="1131"/>
</p:tagLst>
</file>

<file path=ppt/tags/tag262.xml><?xml version="1.0" encoding="utf-8"?>
<p:tagLst xmlns:p="http://schemas.openxmlformats.org/presentationml/2006/main">
  <p:tag name="AS_UNIQUEID" val="1132"/>
</p:tagLst>
</file>

<file path=ppt/tags/tag263.xml><?xml version="1.0" encoding="utf-8"?>
<p:tagLst xmlns:p="http://schemas.openxmlformats.org/presentationml/2006/main">
  <p:tag name="AS_UNIQUEID" val="1133"/>
</p:tagLst>
</file>

<file path=ppt/tags/tag264.xml><?xml version="1.0" encoding="utf-8"?>
<p:tagLst xmlns:p="http://schemas.openxmlformats.org/presentationml/2006/main">
  <p:tag name="AS_UNIQUEID" val="1134"/>
</p:tagLst>
</file>

<file path=ppt/tags/tag265.xml><?xml version="1.0" encoding="utf-8"?>
<p:tagLst xmlns:p="http://schemas.openxmlformats.org/presentationml/2006/main">
  <p:tag name="AS_UNIQUEID" val="1135"/>
</p:tagLst>
</file>

<file path=ppt/tags/tag266.xml><?xml version="1.0" encoding="utf-8"?>
<p:tagLst xmlns:p="http://schemas.openxmlformats.org/presentationml/2006/main">
  <p:tag name="AS_UNIQUEID" val="1136"/>
</p:tagLst>
</file>

<file path=ppt/tags/tag267.xml><?xml version="1.0" encoding="utf-8"?>
<p:tagLst xmlns:p="http://schemas.openxmlformats.org/presentationml/2006/main">
  <p:tag name="AS_UNIQUEID" val="1137"/>
</p:tagLst>
</file>

<file path=ppt/tags/tag268.xml><?xml version="1.0" encoding="utf-8"?>
<p:tagLst xmlns:p="http://schemas.openxmlformats.org/presentationml/2006/main">
  <p:tag name="AS_UNIQUEID" val="1138"/>
</p:tagLst>
</file>

<file path=ppt/tags/tag269.xml><?xml version="1.0" encoding="utf-8"?>
<p:tagLst xmlns:p="http://schemas.openxmlformats.org/presentationml/2006/main">
  <p:tag name="AS_UNIQUEID" val="1139"/>
</p:tagLst>
</file>

<file path=ppt/tags/tag27.xml><?xml version="1.0" encoding="utf-8"?>
<p:tagLst xmlns:p="http://schemas.openxmlformats.org/presentationml/2006/main">
  <p:tag name="AS_UNIQUEID" val="898"/>
</p:tagLst>
</file>

<file path=ppt/tags/tag270.xml><?xml version="1.0" encoding="utf-8"?>
<p:tagLst xmlns:p="http://schemas.openxmlformats.org/presentationml/2006/main">
  <p:tag name="AS_UNIQUEID" val="1140"/>
</p:tagLst>
</file>

<file path=ppt/tags/tag271.xml><?xml version="1.0" encoding="utf-8"?>
<p:tagLst xmlns:p="http://schemas.openxmlformats.org/presentationml/2006/main">
  <p:tag name="AS_UNIQUEID" val="1141"/>
</p:tagLst>
</file>

<file path=ppt/tags/tag272.xml><?xml version="1.0" encoding="utf-8"?>
<p:tagLst xmlns:p="http://schemas.openxmlformats.org/presentationml/2006/main">
  <p:tag name="AS_UNIQUEID" val="1142"/>
</p:tagLst>
</file>

<file path=ppt/tags/tag273.xml><?xml version="1.0" encoding="utf-8"?>
<p:tagLst xmlns:p="http://schemas.openxmlformats.org/presentationml/2006/main">
  <p:tag name="AS_UNIQUEID" val="1143"/>
</p:tagLst>
</file>

<file path=ppt/tags/tag274.xml><?xml version="1.0" encoding="utf-8"?>
<p:tagLst xmlns:p="http://schemas.openxmlformats.org/presentationml/2006/main">
  <p:tag name="AS_UNIQUEID" val="1144"/>
</p:tagLst>
</file>

<file path=ppt/tags/tag275.xml><?xml version="1.0" encoding="utf-8"?>
<p:tagLst xmlns:p="http://schemas.openxmlformats.org/presentationml/2006/main">
  <p:tag name="AS_UNIQUEID" val="1145"/>
</p:tagLst>
</file>

<file path=ppt/tags/tag276.xml><?xml version="1.0" encoding="utf-8"?>
<p:tagLst xmlns:p="http://schemas.openxmlformats.org/presentationml/2006/main">
  <p:tag name="AS_UNIQUEID" val="1146"/>
</p:tagLst>
</file>

<file path=ppt/tags/tag277.xml><?xml version="1.0" encoding="utf-8"?>
<p:tagLst xmlns:p="http://schemas.openxmlformats.org/presentationml/2006/main">
  <p:tag name="AS_UNIQUEID" val="1147"/>
</p:tagLst>
</file>

<file path=ppt/tags/tag278.xml><?xml version="1.0" encoding="utf-8"?>
<p:tagLst xmlns:p="http://schemas.openxmlformats.org/presentationml/2006/main">
  <p:tag name="AS_UNIQUEID" val="1148"/>
</p:tagLst>
</file>

<file path=ppt/tags/tag279.xml><?xml version="1.0" encoding="utf-8"?>
<p:tagLst xmlns:p="http://schemas.openxmlformats.org/presentationml/2006/main">
  <p:tag name="AS_UNIQUEID" val="1149"/>
</p:tagLst>
</file>

<file path=ppt/tags/tag28.xml><?xml version="1.0" encoding="utf-8"?>
<p:tagLst xmlns:p="http://schemas.openxmlformats.org/presentationml/2006/main">
  <p:tag name="AS_UNIQUEID" val="899"/>
</p:tagLst>
</file>

<file path=ppt/tags/tag280.xml><?xml version="1.0" encoding="utf-8"?>
<p:tagLst xmlns:p="http://schemas.openxmlformats.org/presentationml/2006/main">
  <p:tag name="AS_UNIQUEID" val="1150"/>
</p:tagLst>
</file>

<file path=ppt/tags/tag281.xml><?xml version="1.0" encoding="utf-8"?>
<p:tagLst xmlns:p="http://schemas.openxmlformats.org/presentationml/2006/main">
  <p:tag name="AS_UNIQUEID" val="1151"/>
</p:tagLst>
</file>

<file path=ppt/tags/tag282.xml><?xml version="1.0" encoding="utf-8"?>
<p:tagLst xmlns:p="http://schemas.openxmlformats.org/presentationml/2006/main">
  <p:tag name="AS_UNIQUEID" val="1152"/>
</p:tagLst>
</file>

<file path=ppt/tags/tag283.xml><?xml version="1.0" encoding="utf-8"?>
<p:tagLst xmlns:p="http://schemas.openxmlformats.org/presentationml/2006/main">
  <p:tag name="AS_UNIQUEID" val="626"/>
  <p:tag name="KSO_WM_BEAUTIFY_FLAG" val=""/>
</p:tagLst>
</file>

<file path=ppt/tags/tag284.xml><?xml version="1.0" encoding="utf-8"?>
<p:tagLst xmlns:p="http://schemas.openxmlformats.org/presentationml/2006/main">
  <p:tag name="AS_UNIQUEID" val="627"/>
</p:tagLst>
</file>

<file path=ppt/tags/tag285.xml><?xml version="1.0" encoding="utf-8"?>
<p:tagLst xmlns:p="http://schemas.openxmlformats.org/presentationml/2006/main">
  <p:tag name="AS_UNIQUEID" val="628"/>
  <p:tag name="KSO_WM_BEAUTIFY_FLAG" val=""/>
</p:tagLst>
</file>

<file path=ppt/tags/tag286.xml><?xml version="1.0" encoding="utf-8"?>
<p:tagLst xmlns:p="http://schemas.openxmlformats.org/presentationml/2006/main">
  <p:tag name="AS_UNIQUEID" val="629"/>
  <p:tag name="KSO_WM_BEAUTIFY_FLAG" val=""/>
</p:tagLst>
</file>

<file path=ppt/tags/tag287.xml><?xml version="1.0" encoding="utf-8"?>
<p:tagLst xmlns:p="http://schemas.openxmlformats.org/presentationml/2006/main">
  <p:tag name="AS_UNIQUEID" val="630"/>
  <p:tag name="KSO_WM_BEAUTIFY_FLAG" val=""/>
</p:tagLst>
</file>

<file path=ppt/tags/tag288.xml><?xml version="1.0" encoding="utf-8"?>
<p:tagLst xmlns:p="http://schemas.openxmlformats.org/presentationml/2006/main">
  <p:tag name="AS_UNIQUEID" val="631"/>
  <p:tag name="KSO_WM_BEAUTIFY_FLAG" val=""/>
  <p:tag name="KSO_WM_UNIT_TABLE_BEAUTIFY" val="smartTable{b5a8f46a-2545-4008-a5b1-329bfbe4b5aa}"/>
</p:tagLst>
</file>

<file path=ppt/tags/tag289.xml><?xml version="1.0" encoding="utf-8"?>
<p:tagLst xmlns:p="http://schemas.openxmlformats.org/presentationml/2006/main">
  <p:tag name="AS_UNIQUEID" val="632"/>
  <p:tag name="KSO_WM_BEAUTIFY_FLAG" val=""/>
</p:tagLst>
</file>

<file path=ppt/tags/tag29.xml><?xml version="1.0" encoding="utf-8"?>
<p:tagLst xmlns:p="http://schemas.openxmlformats.org/presentationml/2006/main">
  <p:tag name="AS_UNIQUEID" val="900"/>
</p:tagLst>
</file>

<file path=ppt/tags/tag290.xml><?xml version="1.0" encoding="utf-8"?>
<p:tagLst xmlns:p="http://schemas.openxmlformats.org/presentationml/2006/main">
  <p:tag name="AS_UNIQUEID" val="634"/>
  <p:tag name="KSO_WM_BEAUTIFY_FLAG" val=""/>
</p:tagLst>
</file>

<file path=ppt/tags/tag291.xml><?xml version="1.0" encoding="utf-8"?>
<p:tagLst xmlns:p="http://schemas.openxmlformats.org/presentationml/2006/main">
  <p:tag name="AS_UNIQUEID" val="635"/>
  <p:tag name="KSO_WM_BEAUTIFY_FLAG" val=""/>
</p:tagLst>
</file>

<file path=ppt/tags/tag292.xml><?xml version="1.0" encoding="utf-8"?>
<p:tagLst xmlns:p="http://schemas.openxmlformats.org/presentationml/2006/main">
  <p:tag name="AS_UNIQUEID" val="636"/>
  <p:tag name="KSO_WM_BEAUTIFY_FLAG" val=""/>
</p:tagLst>
</file>

<file path=ppt/tags/tag293.xml><?xml version="1.0" encoding="utf-8"?>
<p:tagLst xmlns:p="http://schemas.openxmlformats.org/presentationml/2006/main">
  <p:tag name="AS_UNIQUEID" val="637"/>
  <p:tag name="KSO_WM_BEAUTIFY_FLAG" val=""/>
</p:tagLst>
</file>

<file path=ppt/tags/tag294.xml><?xml version="1.0" encoding="utf-8"?>
<p:tagLst xmlns:p="http://schemas.openxmlformats.org/presentationml/2006/main">
  <p:tag name="AS_UNIQUEID" val="639"/>
  <p:tag name="KSO_WM_BEAUTIFY_FLAG" val=""/>
</p:tagLst>
</file>

<file path=ppt/tags/tag295.xml><?xml version="1.0" encoding="utf-8"?>
<p:tagLst xmlns:p="http://schemas.openxmlformats.org/presentationml/2006/main">
  <p:tag name="AS_UNIQUEID" val="641"/>
  <p:tag name="KSO_WM_BEAUTIFY_FLAG" val=""/>
</p:tagLst>
</file>

<file path=ppt/tags/tag296.xml><?xml version="1.0" encoding="utf-8"?>
<p:tagLst xmlns:p="http://schemas.openxmlformats.org/presentationml/2006/main">
  <p:tag name="AS_UNIQUEID" val="642"/>
  <p:tag name="KSO_WM_BEAUTIFY_FLAG" val=""/>
</p:tagLst>
</file>

<file path=ppt/tags/tag297.xml><?xml version="1.0" encoding="utf-8"?>
<p:tagLst xmlns:p="http://schemas.openxmlformats.org/presentationml/2006/main">
  <p:tag name="AS_UNIQUEID" val="633"/>
  <p:tag name="KSO_WM_BEAUTIFY_FLAG" val=""/>
</p:tagLst>
</file>

<file path=ppt/tags/tag298.xml><?xml version="1.0" encoding="utf-8"?>
<p:tagLst xmlns:p="http://schemas.openxmlformats.org/presentationml/2006/main">
  <p:tag name="AS_UNIQUEID" val="640"/>
  <p:tag name="KSO_WM_BEAUTIFY_FLAG" val=""/>
</p:tagLst>
</file>

<file path=ppt/tags/tag299.xml><?xml version="1.0" encoding="utf-8"?>
<p:tagLst xmlns:p="http://schemas.openxmlformats.org/presentationml/2006/main">
  <p:tag name="AS_UNIQUEID" val="1153"/>
</p:tagLst>
</file>

<file path=ppt/tags/tag3.xml><?xml version="1.0" encoding="utf-8"?>
<p:tagLst xmlns:p="http://schemas.openxmlformats.org/presentationml/2006/main">
  <p:tag name="AS_UNIQUEID" val="874"/>
</p:tagLst>
</file>

<file path=ppt/tags/tag30.xml><?xml version="1.0" encoding="utf-8"?>
<p:tagLst xmlns:p="http://schemas.openxmlformats.org/presentationml/2006/main">
  <p:tag name="AS_UNIQUEID" val="901"/>
</p:tagLst>
</file>

<file path=ppt/tags/tag300.xml><?xml version="1.0" encoding="utf-8"?>
<p:tagLst xmlns:p="http://schemas.openxmlformats.org/presentationml/2006/main">
  <p:tag name="AS_UNIQUEID" val="1154"/>
</p:tagLst>
</file>

<file path=ppt/tags/tag301.xml><?xml version="1.0" encoding="utf-8"?>
<p:tagLst xmlns:p="http://schemas.openxmlformats.org/presentationml/2006/main">
  <p:tag name="AS_UNIQUEID" val="1155"/>
</p:tagLst>
</file>

<file path=ppt/tags/tag302.xml><?xml version="1.0" encoding="utf-8"?>
<p:tagLst xmlns:p="http://schemas.openxmlformats.org/presentationml/2006/main">
  <p:tag name="AS_UNIQUEID" val="1156"/>
</p:tagLst>
</file>

<file path=ppt/tags/tag303.xml><?xml version="1.0" encoding="utf-8"?>
<p:tagLst xmlns:p="http://schemas.openxmlformats.org/presentationml/2006/main">
  <p:tag name="AS_UNIQUEID" val="1157"/>
</p:tagLst>
</file>

<file path=ppt/tags/tag304.xml><?xml version="1.0" encoding="utf-8"?>
<p:tagLst xmlns:p="http://schemas.openxmlformats.org/presentationml/2006/main">
  <p:tag name="AS_UNIQUEID" val="1158"/>
</p:tagLst>
</file>

<file path=ppt/tags/tag305.xml><?xml version="1.0" encoding="utf-8"?>
<p:tagLst xmlns:p="http://schemas.openxmlformats.org/presentationml/2006/main">
  <p:tag name="AS_UNIQUEID" val="1159"/>
</p:tagLst>
</file>

<file path=ppt/tags/tag306.xml><?xml version="1.0" encoding="utf-8"?>
<p:tagLst xmlns:p="http://schemas.openxmlformats.org/presentationml/2006/main">
  <p:tag name="AS_UNIQUEID" val="1160"/>
</p:tagLst>
</file>

<file path=ppt/tags/tag307.xml><?xml version="1.0" encoding="utf-8"?>
<p:tagLst xmlns:p="http://schemas.openxmlformats.org/presentationml/2006/main">
  <p:tag name="AS_UNIQUEID" val="1161"/>
</p:tagLst>
</file>

<file path=ppt/tags/tag308.xml><?xml version="1.0" encoding="utf-8"?>
<p:tagLst xmlns:p="http://schemas.openxmlformats.org/presentationml/2006/main">
  <p:tag name="AS_UNIQUEID" val="648"/>
</p:tagLst>
</file>

<file path=ppt/tags/tag309.xml><?xml version="1.0" encoding="utf-8"?>
<p:tagLst xmlns:p="http://schemas.openxmlformats.org/presentationml/2006/main">
  <p:tag name="AS_UNIQUEID" val="649"/>
  <p:tag name="KSO_WM_BEAUTIFY_FLAG" val=""/>
</p:tagLst>
</file>

<file path=ppt/tags/tag31.xml><?xml version="1.0" encoding="utf-8"?>
<p:tagLst xmlns:p="http://schemas.openxmlformats.org/presentationml/2006/main">
  <p:tag name="AS_UNIQUEID" val="902"/>
</p:tagLst>
</file>

<file path=ppt/tags/tag310.xml><?xml version="1.0" encoding="utf-8"?>
<p:tagLst xmlns:p="http://schemas.openxmlformats.org/presentationml/2006/main">
  <p:tag name="AS_UNIQUEID" val="650"/>
  <p:tag name="KSO_WM_BEAUTIFY_FLAG" val=""/>
</p:tagLst>
</file>

<file path=ppt/tags/tag311.xml><?xml version="1.0" encoding="utf-8"?>
<p:tagLst xmlns:p="http://schemas.openxmlformats.org/presentationml/2006/main">
  <p:tag name="AS_UNIQUEID" val="651"/>
  <p:tag name="KSO_WM_BEAUTIFY_FLAG" val=""/>
</p:tagLst>
</file>

<file path=ppt/tags/tag312.xml><?xml version="1.0" encoding="utf-8"?>
<p:tagLst xmlns:p="http://schemas.openxmlformats.org/presentationml/2006/main">
  <p:tag name="AS_UNIQUEID" val="652"/>
  <p:tag name="KSO_WM_BEAUTIFY_FLAG" val=""/>
</p:tagLst>
</file>

<file path=ppt/tags/tag313.xml><?xml version="1.0" encoding="utf-8"?>
<p:tagLst xmlns:p="http://schemas.openxmlformats.org/presentationml/2006/main">
  <p:tag name="AS_UNIQUEID" val="654"/>
  <p:tag name="KSO_WM_BEAUTIFY_FLAG" val=""/>
  <p:tag name="KSO_WM_UNIT_TABLE_BEAUTIFY" val="smartTable{ca3a1c6f-014a-4ee1-a7b6-6a0b18c7eaca}"/>
</p:tagLst>
</file>

<file path=ppt/tags/tag314.xml><?xml version="1.0" encoding="utf-8"?>
<p:tagLst xmlns:p="http://schemas.openxmlformats.org/presentationml/2006/main">
  <p:tag name="AS_UNIQUEID" val="655"/>
  <p:tag name="KSO_WM_BEAUTIFY_FLAG" val=""/>
</p:tagLst>
</file>

<file path=ppt/tags/tag315.xml><?xml version="1.0" encoding="utf-8"?>
<p:tagLst xmlns:p="http://schemas.openxmlformats.org/presentationml/2006/main">
  <p:tag name="AS_UNIQUEID" val="656"/>
  <p:tag name="KSO_WM_BEAUTIFY_FLAG" val=""/>
</p:tagLst>
</file>

<file path=ppt/tags/tag316.xml><?xml version="1.0" encoding="utf-8"?>
<p:tagLst xmlns:p="http://schemas.openxmlformats.org/presentationml/2006/main">
  <p:tag name="AS_UNIQUEID" val="657"/>
  <p:tag name="KSO_WM_BEAUTIFY_FLAG" val=""/>
</p:tagLst>
</file>

<file path=ppt/tags/tag317.xml><?xml version="1.0" encoding="utf-8"?>
<p:tagLst xmlns:p="http://schemas.openxmlformats.org/presentationml/2006/main">
  <p:tag name="AS_UNIQUEID" val="658"/>
  <p:tag name="KSO_WM_BEAUTIFY_FLAG" val=""/>
</p:tagLst>
</file>

<file path=ppt/tags/tag318.xml><?xml version="1.0" encoding="utf-8"?>
<p:tagLst xmlns:p="http://schemas.openxmlformats.org/presentationml/2006/main">
  <p:tag name="AS_UNIQUEID" val="659"/>
</p:tagLst>
</file>

<file path=ppt/tags/tag319.xml><?xml version="1.0" encoding="utf-8"?>
<p:tagLst xmlns:p="http://schemas.openxmlformats.org/presentationml/2006/main">
  <p:tag name="AS_UNIQUEID" val="660"/>
  <p:tag name="KSO_WM_BEAUTIFY_FLAG" val=""/>
</p:tagLst>
</file>

<file path=ppt/tags/tag32.xml><?xml version="1.0" encoding="utf-8"?>
<p:tagLst xmlns:p="http://schemas.openxmlformats.org/presentationml/2006/main">
  <p:tag name="AS_UNIQUEID" val="903"/>
</p:tagLst>
</file>

<file path=ppt/tags/tag320.xml><?xml version="1.0" encoding="utf-8"?>
<p:tagLst xmlns:p="http://schemas.openxmlformats.org/presentationml/2006/main">
  <p:tag name="AS_UNIQUEID" val="661"/>
  <p:tag name="KSO_WM_BEAUTIFY_FLAG" val=""/>
</p:tagLst>
</file>

<file path=ppt/tags/tag321.xml><?xml version="1.0" encoding="utf-8"?>
<p:tagLst xmlns:p="http://schemas.openxmlformats.org/presentationml/2006/main">
  <p:tag name="AS_UNIQUEID" val="662"/>
</p:tagLst>
</file>

<file path=ppt/tags/tag322.xml><?xml version="1.0" encoding="utf-8"?>
<p:tagLst xmlns:p="http://schemas.openxmlformats.org/presentationml/2006/main">
  <p:tag name="AS_UNIQUEID" val="663"/>
  <p:tag name="KSO_WM_BEAUTIFY_FLAG" val=""/>
</p:tagLst>
</file>

<file path=ppt/tags/tag323.xml><?xml version="1.0" encoding="utf-8"?>
<p:tagLst xmlns:p="http://schemas.openxmlformats.org/presentationml/2006/main">
  <p:tag name="AS_UNIQUEID" val="664"/>
  <p:tag name="KSO_WM_BEAUTIFY_FLAG" val=""/>
</p:tagLst>
</file>

<file path=ppt/tags/tag324.xml><?xml version="1.0" encoding="utf-8"?>
<p:tagLst xmlns:p="http://schemas.openxmlformats.org/presentationml/2006/main">
  <p:tag name="AS_UNIQUEID" val="665"/>
</p:tagLst>
</file>

<file path=ppt/tags/tag325.xml><?xml version="1.0" encoding="utf-8"?>
<p:tagLst xmlns:p="http://schemas.openxmlformats.org/presentationml/2006/main">
  <p:tag name="AS_UNIQUEID" val="666"/>
  <p:tag name="KSO_WM_BEAUTIFY_FLAG" val=""/>
</p:tagLst>
</file>

<file path=ppt/tags/tag326.xml><?xml version="1.0" encoding="utf-8"?>
<p:tagLst xmlns:p="http://schemas.openxmlformats.org/presentationml/2006/main">
  <p:tag name="AS_UNIQUEID" val="667"/>
  <p:tag name="KSO_WM_BEAUTIFY_FLAG" val=""/>
</p:tagLst>
</file>

<file path=ppt/tags/tag327.xml><?xml version="1.0" encoding="utf-8"?>
<p:tagLst xmlns:p="http://schemas.openxmlformats.org/presentationml/2006/main">
  <p:tag name="AS_UNIQUEID" val="668"/>
</p:tagLst>
</file>

<file path=ppt/tags/tag328.xml><?xml version="1.0" encoding="utf-8"?>
<p:tagLst xmlns:p="http://schemas.openxmlformats.org/presentationml/2006/main">
  <p:tag name="AS_UNIQUEID" val="669"/>
  <p:tag name="KSO_WM_BEAUTIFY_FLAG" val=""/>
</p:tagLst>
</file>

<file path=ppt/tags/tag329.xml><?xml version="1.0" encoding="utf-8"?>
<p:tagLst xmlns:p="http://schemas.openxmlformats.org/presentationml/2006/main">
  <p:tag name="AS_UNIQUEID" val="670"/>
  <p:tag name="KSO_WM_BEAUTIFY_FLAG" val=""/>
</p:tagLst>
</file>

<file path=ppt/tags/tag33.xml><?xml version="1.0" encoding="utf-8"?>
<p:tagLst xmlns:p="http://schemas.openxmlformats.org/presentationml/2006/main">
  <p:tag name="AS_UNIQUEID" val="904"/>
</p:tagLst>
</file>

<file path=ppt/tags/tag330.xml><?xml version="1.0" encoding="utf-8"?>
<p:tagLst xmlns:p="http://schemas.openxmlformats.org/presentationml/2006/main">
  <p:tag name="AS_UNIQUEID" val="671"/>
  <p:tag name="KSO_WM_BEAUTIFY_FLAG" val=""/>
</p:tagLst>
</file>

<file path=ppt/tags/tag331.xml><?xml version="1.0" encoding="utf-8"?>
<p:tagLst xmlns:p="http://schemas.openxmlformats.org/presentationml/2006/main">
  <p:tag name="AS_UNIQUEID" val="672"/>
</p:tagLst>
</file>

<file path=ppt/tags/tag332.xml><?xml version="1.0" encoding="utf-8"?>
<p:tagLst xmlns:p="http://schemas.openxmlformats.org/presentationml/2006/main">
  <p:tag name="AS_UNIQUEID" val="673"/>
  <p:tag name="KSO_WM_BEAUTIFY_FLAG" val=""/>
</p:tagLst>
</file>

<file path=ppt/tags/tag333.xml><?xml version="1.0" encoding="utf-8"?>
<p:tagLst xmlns:p="http://schemas.openxmlformats.org/presentationml/2006/main">
  <p:tag name="AS_UNIQUEID" val="674"/>
  <p:tag name="KSO_WM_BEAUTIFY_FLAG" val=""/>
</p:tagLst>
</file>

<file path=ppt/tags/tag334.xml><?xml version="1.0" encoding="utf-8"?>
<p:tagLst xmlns:p="http://schemas.openxmlformats.org/presentationml/2006/main">
  <p:tag name="AS_UNIQUEID" val="1162"/>
</p:tagLst>
</file>

<file path=ppt/tags/tag335.xml><?xml version="1.0" encoding="utf-8"?>
<p:tagLst xmlns:p="http://schemas.openxmlformats.org/presentationml/2006/main">
  <p:tag name="AS_UNIQUEID" val="1163"/>
</p:tagLst>
</file>

<file path=ppt/tags/tag336.xml><?xml version="1.0" encoding="utf-8"?>
<p:tagLst xmlns:p="http://schemas.openxmlformats.org/presentationml/2006/main">
  <p:tag name="AS_UNIQUEID" val="1164"/>
</p:tagLst>
</file>

<file path=ppt/tags/tag337.xml><?xml version="1.0" encoding="utf-8"?>
<p:tagLst xmlns:p="http://schemas.openxmlformats.org/presentationml/2006/main">
  <p:tag name="AS_UNIQUEID" val="1165"/>
</p:tagLst>
</file>

<file path=ppt/tags/tag338.xml><?xml version="1.0" encoding="utf-8"?>
<p:tagLst xmlns:p="http://schemas.openxmlformats.org/presentationml/2006/main">
  <p:tag name="AS_UNIQUEID" val="1166"/>
</p:tagLst>
</file>

<file path=ppt/tags/tag339.xml><?xml version="1.0" encoding="utf-8"?>
<p:tagLst xmlns:p="http://schemas.openxmlformats.org/presentationml/2006/main">
  <p:tag name="AS_UNIQUEID" val="1167"/>
</p:tagLst>
</file>

<file path=ppt/tags/tag34.xml><?xml version="1.0" encoding="utf-8"?>
<p:tagLst xmlns:p="http://schemas.openxmlformats.org/presentationml/2006/main">
  <p:tag name="AS_UNIQUEID" val="905"/>
</p:tagLst>
</file>

<file path=ppt/tags/tag340.xml><?xml version="1.0" encoding="utf-8"?>
<p:tagLst xmlns:p="http://schemas.openxmlformats.org/presentationml/2006/main">
  <p:tag name="AS_UNIQUEID" val="1168"/>
</p:tagLst>
</file>

<file path=ppt/tags/tag341.xml><?xml version="1.0" encoding="utf-8"?>
<p:tagLst xmlns:p="http://schemas.openxmlformats.org/presentationml/2006/main">
  <p:tag name="AS_UNIQUEID" val="1169"/>
</p:tagLst>
</file>

<file path=ppt/tags/tag342.xml><?xml version="1.0" encoding="utf-8"?>
<p:tagLst xmlns:p="http://schemas.openxmlformats.org/presentationml/2006/main">
  <p:tag name="AS_UNIQUEID" val="1170"/>
</p:tagLst>
</file>

<file path=ppt/tags/tag343.xml><?xml version="1.0" encoding="utf-8"?>
<p:tagLst xmlns:p="http://schemas.openxmlformats.org/presentationml/2006/main">
  <p:tag name="AS_UNIQUEID" val="680"/>
  <p:tag name="KSO_WM_BEAUTIFY_FLAG" val=""/>
</p:tagLst>
</file>

<file path=ppt/tags/tag344.xml><?xml version="1.0" encoding="utf-8"?>
<p:tagLst xmlns:p="http://schemas.openxmlformats.org/presentationml/2006/main">
  <p:tag name="AS_UNIQUEID" val="681"/>
</p:tagLst>
</file>

<file path=ppt/tags/tag345.xml><?xml version="1.0" encoding="utf-8"?>
<p:tagLst xmlns:p="http://schemas.openxmlformats.org/presentationml/2006/main">
  <p:tag name="AS_UNIQUEID" val="682"/>
  <p:tag name="KSO_WM_BEAUTIFY_FLAG" val=""/>
</p:tagLst>
</file>

<file path=ppt/tags/tag346.xml><?xml version="1.0" encoding="utf-8"?>
<p:tagLst xmlns:p="http://schemas.openxmlformats.org/presentationml/2006/main">
  <p:tag name="AS_UNIQUEID" val="683"/>
  <p:tag name="KSO_WM_BEAUTIFY_FLAG" val=""/>
</p:tagLst>
</file>

<file path=ppt/tags/tag347.xml><?xml version="1.0" encoding="utf-8"?>
<p:tagLst xmlns:p="http://schemas.openxmlformats.org/presentationml/2006/main">
  <p:tag name="AS_UNIQUEID" val="684"/>
  <p:tag name="KSO_WM_BEAUTIFY_FLAG" val=""/>
</p:tagLst>
</file>

<file path=ppt/tags/tag348.xml><?xml version="1.0" encoding="utf-8"?>
<p:tagLst xmlns:p="http://schemas.openxmlformats.org/presentationml/2006/main">
  <p:tag name="AS_UNIQUEID" val="685"/>
  <p:tag name="KSO_WM_BEAUTIFY_FLAG" val=""/>
  <p:tag name="KSO_WM_UNIT_TABLE_BEAUTIFY" val="smartTable{68f04e46-bdc6-47c4-aa09-55712bdaeedc}"/>
  <p:tag name="TABLE_ENDDRAG_ORIGIN_RECT" val="715*282"/>
  <p:tag name="TABLE_ENDDRAG_RECT" val="120*187*715*282"/>
</p:tagLst>
</file>

<file path=ppt/tags/tag349.xml><?xml version="1.0" encoding="utf-8"?>
<p:tagLst xmlns:p="http://schemas.openxmlformats.org/presentationml/2006/main">
  <p:tag name="AS_UNIQUEID" val="1171"/>
  <p:tag name="KSO_WM_BEAUTIFY_FLAG" val=""/>
</p:tagLst>
</file>

<file path=ppt/tags/tag35.xml><?xml version="1.0" encoding="utf-8"?>
<p:tagLst xmlns:p="http://schemas.openxmlformats.org/presentationml/2006/main">
  <p:tag name="AS_UNIQUEID" val="906"/>
</p:tagLst>
</file>

<file path=ppt/tags/tag350.xml><?xml version="1.0" encoding="utf-8"?>
<p:tagLst xmlns:p="http://schemas.openxmlformats.org/presentationml/2006/main">
  <p:tag name="AS_UNIQUEID" val="1172"/>
  <p:tag name="KSO_WM_BEAUTIFY_FLAG" val=""/>
</p:tagLst>
</file>

<file path=ppt/tags/tag351.xml><?xml version="1.0" encoding="utf-8"?>
<p:tagLst xmlns:p="http://schemas.openxmlformats.org/presentationml/2006/main">
  <p:tag name="AS_UNIQUEID" val="1173"/>
  <p:tag name="KSO_WM_BEAUTIFY_FLAG" val=""/>
</p:tagLst>
</file>

<file path=ppt/tags/tag352.xml><?xml version="1.0" encoding="utf-8"?>
<p:tagLst xmlns:p="http://schemas.openxmlformats.org/presentationml/2006/main">
  <p:tag name="AS_UNIQUEID" val="1174"/>
  <p:tag name="KSO_WM_BEAUTIFY_FLAG" val=""/>
</p:tagLst>
</file>

<file path=ppt/tags/tag353.xml><?xml version="1.0" encoding="utf-8"?>
<p:tagLst xmlns:p="http://schemas.openxmlformats.org/presentationml/2006/main">
  <p:tag name="AS_UNIQUEID" val="1175"/>
</p:tagLst>
</file>

<file path=ppt/tags/tag354.xml><?xml version="1.0" encoding="utf-8"?>
<p:tagLst xmlns:p="http://schemas.openxmlformats.org/presentationml/2006/main">
  <p:tag name="AS_UNIQUEID" val="1176"/>
</p:tagLst>
</file>

<file path=ppt/tags/tag355.xml><?xml version="1.0" encoding="utf-8"?>
<p:tagLst xmlns:p="http://schemas.openxmlformats.org/presentationml/2006/main">
  <p:tag name="AS_UNIQUEID" val="1177"/>
</p:tagLst>
</file>

<file path=ppt/tags/tag356.xml><?xml version="1.0" encoding="utf-8"?>
<p:tagLst xmlns:p="http://schemas.openxmlformats.org/presentationml/2006/main">
  <p:tag name="AS_UNIQUEID" val="1178"/>
</p:tagLst>
</file>

<file path=ppt/tags/tag357.xml><?xml version="1.0" encoding="utf-8"?>
<p:tagLst xmlns:p="http://schemas.openxmlformats.org/presentationml/2006/main">
  <p:tag name="AS_UNIQUEID" val="1179"/>
</p:tagLst>
</file>

<file path=ppt/tags/tag358.xml><?xml version="1.0" encoding="utf-8"?>
<p:tagLst xmlns:p="http://schemas.openxmlformats.org/presentationml/2006/main">
  <p:tag name="AS_UNIQUEID" val="1180"/>
</p:tagLst>
</file>

<file path=ppt/tags/tag359.xml><?xml version="1.0" encoding="utf-8"?>
<p:tagLst xmlns:p="http://schemas.openxmlformats.org/presentationml/2006/main">
  <p:tag name="AS_UNIQUEID" val="1181"/>
</p:tagLst>
</file>

<file path=ppt/tags/tag36.xml><?xml version="1.0" encoding="utf-8"?>
<p:tagLst xmlns:p="http://schemas.openxmlformats.org/presentationml/2006/main">
  <p:tag name="AS_UNIQUEID" val="907"/>
</p:tagLst>
</file>

<file path=ppt/tags/tag360.xml><?xml version="1.0" encoding="utf-8"?>
<p:tagLst xmlns:p="http://schemas.openxmlformats.org/presentationml/2006/main">
  <p:tag name="AS_UNIQUEID" val="1182"/>
</p:tagLst>
</file>

<file path=ppt/tags/tag361.xml><?xml version="1.0" encoding="utf-8"?>
<p:tagLst xmlns:p="http://schemas.openxmlformats.org/presentationml/2006/main">
  <p:tag name="AS_UNIQUEID" val="1183"/>
</p:tagLst>
</file>

<file path=ppt/tags/tag362.xml><?xml version="1.0" encoding="utf-8"?>
<p:tagLst xmlns:p="http://schemas.openxmlformats.org/presentationml/2006/main">
  <p:tag name="AS_UNIQUEID" val="680"/>
  <p:tag name="KSO_WM_BEAUTIFY_FLAG" val=""/>
</p:tagLst>
</file>

<file path=ppt/tags/tag363.xml><?xml version="1.0" encoding="utf-8"?>
<p:tagLst xmlns:p="http://schemas.openxmlformats.org/presentationml/2006/main">
  <p:tag name="AS_UNIQUEID" val="681"/>
</p:tagLst>
</file>

<file path=ppt/tags/tag364.xml><?xml version="1.0" encoding="utf-8"?>
<p:tagLst xmlns:p="http://schemas.openxmlformats.org/presentationml/2006/main">
  <p:tag name="AS_UNIQUEID" val="682"/>
  <p:tag name="KSO_WM_BEAUTIFY_FLAG" val=""/>
</p:tagLst>
</file>

<file path=ppt/tags/tag365.xml><?xml version="1.0" encoding="utf-8"?>
<p:tagLst xmlns:p="http://schemas.openxmlformats.org/presentationml/2006/main">
  <p:tag name="AS_UNIQUEID" val="683"/>
  <p:tag name="KSO_WM_BEAUTIFY_FLAG" val=""/>
</p:tagLst>
</file>

<file path=ppt/tags/tag366.xml><?xml version="1.0" encoding="utf-8"?>
<p:tagLst xmlns:p="http://schemas.openxmlformats.org/presentationml/2006/main">
  <p:tag name="AS_UNIQUEID" val="684"/>
  <p:tag name="KSO_WM_BEAUTIFY_FLAG" val=""/>
</p:tagLst>
</file>

<file path=ppt/tags/tag367.xml><?xml version="1.0" encoding="utf-8"?>
<p:tagLst xmlns:p="http://schemas.openxmlformats.org/presentationml/2006/main">
  <p:tag name="AS_UNIQUEID" val="687"/>
  <p:tag name="KSO_WM_BEAUTIFY_FLAG" val=""/>
</p:tagLst>
</file>

<file path=ppt/tags/tag368.xml><?xml version="1.0" encoding="utf-8"?>
<p:tagLst xmlns:p="http://schemas.openxmlformats.org/presentationml/2006/main">
  <p:tag name="AS_UNIQUEID" val="688"/>
  <p:tag name="KSO_WM_BEAUTIFY_FLAG" val=""/>
</p:tagLst>
</file>

<file path=ppt/tags/tag369.xml><?xml version="1.0" encoding="utf-8"?>
<p:tagLst xmlns:p="http://schemas.openxmlformats.org/presentationml/2006/main">
  <p:tag name="AS_UNIQUEID" val="1184"/>
</p:tagLst>
</file>

<file path=ppt/tags/tag37.xml><?xml version="1.0" encoding="utf-8"?>
<p:tagLst xmlns:p="http://schemas.openxmlformats.org/presentationml/2006/main">
  <p:tag name="AS_UNIQUEID" val="908"/>
</p:tagLst>
</file>

<file path=ppt/tags/tag370.xml><?xml version="1.0" encoding="utf-8"?>
<p:tagLst xmlns:p="http://schemas.openxmlformats.org/presentationml/2006/main">
  <p:tag name="AS_UNIQUEID" val="1185"/>
</p:tagLst>
</file>

<file path=ppt/tags/tag371.xml><?xml version="1.0" encoding="utf-8"?>
<p:tagLst xmlns:p="http://schemas.openxmlformats.org/presentationml/2006/main">
  <p:tag name="AS_UNIQUEID" val="1186"/>
</p:tagLst>
</file>

<file path=ppt/tags/tag372.xml><?xml version="1.0" encoding="utf-8"?>
<p:tagLst xmlns:p="http://schemas.openxmlformats.org/presentationml/2006/main">
  <p:tag name="AS_UNIQUEID" val="1187"/>
</p:tagLst>
</file>

<file path=ppt/tags/tag373.xml><?xml version="1.0" encoding="utf-8"?>
<p:tagLst xmlns:p="http://schemas.openxmlformats.org/presentationml/2006/main">
  <p:tag name="AS_UNIQUEID" val="1188"/>
</p:tagLst>
</file>

<file path=ppt/tags/tag374.xml><?xml version="1.0" encoding="utf-8"?>
<p:tagLst xmlns:p="http://schemas.openxmlformats.org/presentationml/2006/main">
  <p:tag name="AS_UNIQUEID" val="1189"/>
</p:tagLst>
</file>

<file path=ppt/tags/tag375.xml><?xml version="1.0" encoding="utf-8"?>
<p:tagLst xmlns:p="http://schemas.openxmlformats.org/presentationml/2006/main">
  <p:tag name="AS_UNIQUEID" val="1190"/>
</p:tagLst>
</file>

<file path=ppt/tags/tag376.xml><?xml version="1.0" encoding="utf-8"?>
<p:tagLst xmlns:p="http://schemas.openxmlformats.org/presentationml/2006/main">
  <p:tag name="AS_UNIQUEID" val="1191"/>
</p:tagLst>
</file>

<file path=ppt/tags/tag377.xml><?xml version="1.0" encoding="utf-8"?>
<p:tagLst xmlns:p="http://schemas.openxmlformats.org/presentationml/2006/main">
  <p:tag name="AS_UNIQUEID" val="1192"/>
</p:tagLst>
</file>

<file path=ppt/tags/tag378.xml><?xml version="1.0" encoding="utf-8"?>
<p:tagLst xmlns:p="http://schemas.openxmlformats.org/presentationml/2006/main">
  <p:tag name="AS_UNIQUEID" val="680"/>
  <p:tag name="KSO_WM_BEAUTIFY_FLAG" val=""/>
</p:tagLst>
</file>

<file path=ppt/tags/tag379.xml><?xml version="1.0" encoding="utf-8"?>
<p:tagLst xmlns:p="http://schemas.openxmlformats.org/presentationml/2006/main">
  <p:tag name="AS_UNIQUEID" val="681"/>
</p:tagLst>
</file>

<file path=ppt/tags/tag38.xml><?xml version="1.0" encoding="utf-8"?>
<p:tagLst xmlns:p="http://schemas.openxmlformats.org/presentationml/2006/main">
  <p:tag name="AS_UNIQUEID" val="909"/>
</p:tagLst>
</file>

<file path=ppt/tags/tag380.xml><?xml version="1.0" encoding="utf-8"?>
<p:tagLst xmlns:p="http://schemas.openxmlformats.org/presentationml/2006/main">
  <p:tag name="AS_UNIQUEID" val="682"/>
  <p:tag name="KSO_WM_BEAUTIFY_FLAG" val=""/>
</p:tagLst>
</file>

<file path=ppt/tags/tag381.xml><?xml version="1.0" encoding="utf-8"?>
<p:tagLst xmlns:p="http://schemas.openxmlformats.org/presentationml/2006/main">
  <p:tag name="AS_UNIQUEID" val="683"/>
  <p:tag name="KSO_WM_BEAUTIFY_FLAG" val=""/>
</p:tagLst>
</file>

<file path=ppt/tags/tag382.xml><?xml version="1.0" encoding="utf-8"?>
<p:tagLst xmlns:p="http://schemas.openxmlformats.org/presentationml/2006/main">
  <p:tag name="AS_UNIQUEID" val="684"/>
  <p:tag name="KSO_WM_BEAUTIFY_FLAG" val=""/>
</p:tagLst>
</file>

<file path=ppt/tags/tag383.xml><?xml version="1.0" encoding="utf-8"?>
<p:tagLst xmlns:p="http://schemas.openxmlformats.org/presentationml/2006/main">
  <p:tag name="AS_UNIQUEID" val="691"/>
  <p:tag name="KSO_WM_BEAUTIFY_FLAG" val=""/>
</p:tagLst>
</file>

<file path=ppt/tags/tag384.xml><?xml version="1.0" encoding="utf-8"?>
<p:tagLst xmlns:p="http://schemas.openxmlformats.org/presentationml/2006/main">
  <p:tag name="AS_UNIQUEID" val="692"/>
  <p:tag name="KSO_WM_BEAUTIFY_FLAG" val=""/>
</p:tagLst>
</file>

<file path=ppt/tags/tag385.xml><?xml version="1.0" encoding="utf-8"?>
<p:tagLst xmlns:p="http://schemas.openxmlformats.org/presentationml/2006/main">
  <p:tag name="AS_UNIQUEID" val="1193"/>
</p:tagLst>
</file>

<file path=ppt/tags/tag386.xml><?xml version="1.0" encoding="utf-8"?>
<p:tagLst xmlns:p="http://schemas.openxmlformats.org/presentationml/2006/main">
  <p:tag name="AS_UNIQUEID" val="1194"/>
</p:tagLst>
</file>

<file path=ppt/tags/tag387.xml><?xml version="1.0" encoding="utf-8"?>
<p:tagLst xmlns:p="http://schemas.openxmlformats.org/presentationml/2006/main">
  <p:tag name="AS_UNIQUEID" val="1195"/>
</p:tagLst>
</file>

<file path=ppt/tags/tag388.xml><?xml version="1.0" encoding="utf-8"?>
<p:tagLst xmlns:p="http://schemas.openxmlformats.org/presentationml/2006/main">
  <p:tag name="AS_UNIQUEID" val="1196"/>
</p:tagLst>
</file>

<file path=ppt/tags/tag389.xml><?xml version="1.0" encoding="utf-8"?>
<p:tagLst xmlns:p="http://schemas.openxmlformats.org/presentationml/2006/main">
  <p:tag name="AS_UNIQUEID" val="1197"/>
</p:tagLst>
</file>

<file path=ppt/tags/tag39.xml><?xml version="1.0" encoding="utf-8"?>
<p:tagLst xmlns:p="http://schemas.openxmlformats.org/presentationml/2006/main">
  <p:tag name="AS_UNIQUEID" val="910"/>
</p:tagLst>
</file>

<file path=ppt/tags/tag390.xml><?xml version="1.0" encoding="utf-8"?>
<p:tagLst xmlns:p="http://schemas.openxmlformats.org/presentationml/2006/main">
  <p:tag name="AS_UNIQUEID" val="1198"/>
</p:tagLst>
</file>

<file path=ppt/tags/tag391.xml><?xml version="1.0" encoding="utf-8"?>
<p:tagLst xmlns:p="http://schemas.openxmlformats.org/presentationml/2006/main">
  <p:tag name="AS_UNIQUEID" val="1199"/>
</p:tagLst>
</file>

<file path=ppt/tags/tag392.xml><?xml version="1.0" encoding="utf-8"?>
<p:tagLst xmlns:p="http://schemas.openxmlformats.org/presentationml/2006/main">
  <p:tag name="AS_UNIQUEID" val="1200"/>
</p:tagLst>
</file>

<file path=ppt/tags/tag393.xml><?xml version="1.0" encoding="utf-8"?>
<p:tagLst xmlns:p="http://schemas.openxmlformats.org/presentationml/2006/main">
  <p:tag name="AS_UNIQUEID" val="1201"/>
</p:tagLst>
</file>

<file path=ppt/tags/tag394.xml><?xml version="1.0" encoding="utf-8"?>
<p:tagLst xmlns:p="http://schemas.openxmlformats.org/presentationml/2006/main">
  <p:tag name="AS_UNIQUEID" val="680"/>
  <p:tag name="KSO_WM_BEAUTIFY_FLAG" val=""/>
</p:tagLst>
</file>

<file path=ppt/tags/tag395.xml><?xml version="1.0" encoding="utf-8"?>
<p:tagLst xmlns:p="http://schemas.openxmlformats.org/presentationml/2006/main">
  <p:tag name="AS_UNIQUEID" val="681"/>
</p:tagLst>
</file>

<file path=ppt/tags/tag396.xml><?xml version="1.0" encoding="utf-8"?>
<p:tagLst xmlns:p="http://schemas.openxmlformats.org/presentationml/2006/main">
  <p:tag name="AS_UNIQUEID" val="682"/>
  <p:tag name="KSO_WM_BEAUTIFY_FLAG" val=""/>
</p:tagLst>
</file>

<file path=ppt/tags/tag397.xml><?xml version="1.0" encoding="utf-8"?>
<p:tagLst xmlns:p="http://schemas.openxmlformats.org/presentationml/2006/main">
  <p:tag name="AS_UNIQUEID" val="683"/>
  <p:tag name="KSO_WM_BEAUTIFY_FLAG" val=""/>
</p:tagLst>
</file>

<file path=ppt/tags/tag398.xml><?xml version="1.0" encoding="utf-8"?>
<p:tagLst xmlns:p="http://schemas.openxmlformats.org/presentationml/2006/main">
  <p:tag name="AS_UNIQUEID" val="684"/>
  <p:tag name="KSO_WM_BEAUTIFY_FLAG" val=""/>
</p:tagLst>
</file>

<file path=ppt/tags/tag399.xml><?xml version="1.0" encoding="utf-8"?>
<p:tagLst xmlns:p="http://schemas.openxmlformats.org/presentationml/2006/main">
  <p:tag name="AS_UNIQUEID" val="869"/>
  <p:tag name="KSO_WM_BEAUTIFY_FLAG" val=""/>
  <p:tag name="KSO_WM_UNIT_TABLE_BEAUTIFY" val="smartTable{3f1d4d76-5ce6-42f8-8d6e-6b18559d8602}"/>
  <p:tag name="TABLE_ENDDRAG_ORIGIN_RECT" val="825*287"/>
  <p:tag name="TABLE_ENDDRAG_RECT" val="70*156*825*287"/>
</p:tagLst>
</file>

<file path=ppt/tags/tag4.xml><?xml version="1.0" encoding="utf-8"?>
<p:tagLst xmlns:p="http://schemas.openxmlformats.org/presentationml/2006/main">
  <p:tag name="AS_UNIQUEID" val="875"/>
</p:tagLst>
</file>

<file path=ppt/tags/tag40.xml><?xml version="1.0" encoding="utf-8"?>
<p:tagLst xmlns:p="http://schemas.openxmlformats.org/presentationml/2006/main">
  <p:tag name="AS_UNIQUEID" val="911"/>
</p:tagLst>
</file>

<file path=ppt/tags/tag400.xml><?xml version="1.0" encoding="utf-8"?>
<p:tagLst xmlns:p="http://schemas.openxmlformats.org/presentationml/2006/main">
  <p:tag name="AS_UNIQUEID" val="871"/>
  <p:tag name="KSO_WM_BEAUTIFY_FLAG" val=""/>
</p:tagLst>
</file>

<file path=ppt/tags/tag401.xml><?xml version="1.0" encoding="utf-8"?>
<p:tagLst xmlns:p="http://schemas.openxmlformats.org/presentationml/2006/main">
  <p:tag name="AS_UNIQUEID" val="1202"/>
</p:tagLst>
</file>

<file path=ppt/tags/tag402.xml><?xml version="1.0" encoding="utf-8"?>
<p:tagLst xmlns:p="http://schemas.openxmlformats.org/presentationml/2006/main">
  <p:tag name="AS_UNIQUEID" val="1203"/>
</p:tagLst>
</file>

<file path=ppt/tags/tag403.xml><?xml version="1.0" encoding="utf-8"?>
<p:tagLst xmlns:p="http://schemas.openxmlformats.org/presentationml/2006/main">
  <p:tag name="AS_UNIQUEID" val="1204"/>
</p:tagLst>
</file>

<file path=ppt/tags/tag404.xml><?xml version="1.0" encoding="utf-8"?>
<p:tagLst xmlns:p="http://schemas.openxmlformats.org/presentationml/2006/main">
  <p:tag name="AS_UNIQUEID" val="1205"/>
</p:tagLst>
</file>

<file path=ppt/tags/tag405.xml><?xml version="1.0" encoding="utf-8"?>
<p:tagLst xmlns:p="http://schemas.openxmlformats.org/presentationml/2006/main">
  <p:tag name="AS_UNIQUEID" val="1206"/>
</p:tagLst>
</file>

<file path=ppt/tags/tag406.xml><?xml version="1.0" encoding="utf-8"?>
<p:tagLst xmlns:p="http://schemas.openxmlformats.org/presentationml/2006/main">
  <p:tag name="AS_UNIQUEID" val="1207"/>
</p:tagLst>
</file>

<file path=ppt/tags/tag407.xml><?xml version="1.0" encoding="utf-8"?>
<p:tagLst xmlns:p="http://schemas.openxmlformats.org/presentationml/2006/main">
  <p:tag name="AS_UNIQUEID" val="1208"/>
</p:tagLst>
</file>

<file path=ppt/tags/tag408.xml><?xml version="1.0" encoding="utf-8"?>
<p:tagLst xmlns:p="http://schemas.openxmlformats.org/presentationml/2006/main">
  <p:tag name="AS_UNIQUEID" val="1209"/>
</p:tagLst>
</file>

<file path=ppt/tags/tag409.xml><?xml version="1.0" encoding="utf-8"?>
<p:tagLst xmlns:p="http://schemas.openxmlformats.org/presentationml/2006/main">
  <p:tag name="AS_UNIQUEID" val="1210"/>
</p:tagLst>
</file>

<file path=ppt/tags/tag41.xml><?xml version="1.0" encoding="utf-8"?>
<p:tagLst xmlns:p="http://schemas.openxmlformats.org/presentationml/2006/main">
  <p:tag name="AS_UNIQUEID" val="912"/>
</p:tagLst>
</file>

<file path=ppt/tags/tag410.xml><?xml version="1.0" encoding="utf-8"?>
<p:tagLst xmlns:p="http://schemas.openxmlformats.org/presentationml/2006/main">
  <p:tag name="AS_UNIQUEID" val="680"/>
  <p:tag name="KSO_WM_BEAUTIFY_FLAG" val=""/>
</p:tagLst>
</file>

<file path=ppt/tags/tag411.xml><?xml version="1.0" encoding="utf-8"?>
<p:tagLst xmlns:p="http://schemas.openxmlformats.org/presentationml/2006/main">
  <p:tag name="AS_UNIQUEID" val="681"/>
</p:tagLst>
</file>

<file path=ppt/tags/tag412.xml><?xml version="1.0" encoding="utf-8"?>
<p:tagLst xmlns:p="http://schemas.openxmlformats.org/presentationml/2006/main">
  <p:tag name="AS_UNIQUEID" val="682"/>
  <p:tag name="KSO_WM_BEAUTIFY_FLAG" val=""/>
</p:tagLst>
</file>

<file path=ppt/tags/tag413.xml><?xml version="1.0" encoding="utf-8"?>
<p:tagLst xmlns:p="http://schemas.openxmlformats.org/presentationml/2006/main">
  <p:tag name="AS_UNIQUEID" val="683"/>
  <p:tag name="KSO_WM_BEAUTIFY_FLAG" val=""/>
</p:tagLst>
</file>

<file path=ppt/tags/tag414.xml><?xml version="1.0" encoding="utf-8"?>
<p:tagLst xmlns:p="http://schemas.openxmlformats.org/presentationml/2006/main">
  <p:tag name="AS_UNIQUEID" val="684"/>
  <p:tag name="KSO_WM_BEAUTIFY_FLAG" val=""/>
</p:tagLst>
</file>

<file path=ppt/tags/tag415.xml><?xml version="1.0" encoding="utf-8"?>
<p:tagLst xmlns:p="http://schemas.openxmlformats.org/presentationml/2006/main">
  <p:tag name="AS_UNIQUEID" val="869"/>
  <p:tag name="KSO_WM_BEAUTIFY_FLAG" val=""/>
  <p:tag name="KSO_WM_UNIT_TABLE_BEAUTIFY" val="smartTable{3f1d4d76-5ce6-42f8-8d6e-6b18559d8602}"/>
  <p:tag name="TABLE_ENDDRAG_ORIGIN_RECT" val="799*175"/>
  <p:tag name="TABLE_ENDDRAG_RECT" val="94*155*799*175"/>
</p:tagLst>
</file>

<file path=ppt/tags/tag416.xml><?xml version="1.0" encoding="utf-8"?>
<p:tagLst xmlns:p="http://schemas.openxmlformats.org/presentationml/2006/main">
  <p:tag name="AS_UNIQUEID" val="1211"/>
</p:tagLst>
</file>

<file path=ppt/tags/tag417.xml><?xml version="1.0" encoding="utf-8"?>
<p:tagLst xmlns:p="http://schemas.openxmlformats.org/presentationml/2006/main">
  <p:tag name="AS_UNIQUEID" val="1212"/>
</p:tagLst>
</file>

<file path=ppt/tags/tag418.xml><?xml version="1.0" encoding="utf-8"?>
<p:tagLst xmlns:p="http://schemas.openxmlformats.org/presentationml/2006/main">
  <p:tag name="AS_UNIQUEID" val="1213"/>
</p:tagLst>
</file>

<file path=ppt/tags/tag419.xml><?xml version="1.0" encoding="utf-8"?>
<p:tagLst xmlns:p="http://schemas.openxmlformats.org/presentationml/2006/main">
  <p:tag name="AS_UNIQUEID" val="1214"/>
</p:tagLst>
</file>

<file path=ppt/tags/tag42.xml><?xml version="1.0" encoding="utf-8"?>
<p:tagLst xmlns:p="http://schemas.openxmlformats.org/presentationml/2006/main">
  <p:tag name="AS_UNIQUEID" val="913"/>
</p:tagLst>
</file>

<file path=ppt/tags/tag420.xml><?xml version="1.0" encoding="utf-8"?>
<p:tagLst xmlns:p="http://schemas.openxmlformats.org/presentationml/2006/main">
  <p:tag name="AS_UNIQUEID" val="1215"/>
</p:tagLst>
</file>

<file path=ppt/tags/tag421.xml><?xml version="1.0" encoding="utf-8"?>
<p:tagLst xmlns:p="http://schemas.openxmlformats.org/presentationml/2006/main">
  <p:tag name="AS_UNIQUEID" val="1216"/>
</p:tagLst>
</file>

<file path=ppt/tags/tag422.xml><?xml version="1.0" encoding="utf-8"?>
<p:tagLst xmlns:p="http://schemas.openxmlformats.org/presentationml/2006/main">
  <p:tag name="AS_UNIQUEID" val="1217"/>
</p:tagLst>
</file>

<file path=ppt/tags/tag423.xml><?xml version="1.0" encoding="utf-8"?>
<p:tagLst xmlns:p="http://schemas.openxmlformats.org/presentationml/2006/main">
  <p:tag name="AS_UNIQUEID" val="1218"/>
</p:tagLst>
</file>

<file path=ppt/tags/tag424.xml><?xml version="1.0" encoding="utf-8"?>
<p:tagLst xmlns:p="http://schemas.openxmlformats.org/presentationml/2006/main">
  <p:tag name="AS_UNIQUEID" val="1219"/>
</p:tagLst>
</file>

<file path=ppt/tags/tag425.xml><?xml version="1.0" encoding="utf-8"?>
<p:tagLst xmlns:p="http://schemas.openxmlformats.org/presentationml/2006/main">
  <p:tag name="AS_UNIQUEID" val="1220"/>
</p:tagLst>
</file>

<file path=ppt/tags/tag426.xml><?xml version="1.0" encoding="utf-8"?>
<p:tagLst xmlns:p="http://schemas.openxmlformats.org/presentationml/2006/main">
  <p:tag name="AS_UNIQUEID" val="1221"/>
</p:tagLst>
</file>

<file path=ppt/tags/tag427.xml><?xml version="1.0" encoding="utf-8"?>
<p:tagLst xmlns:p="http://schemas.openxmlformats.org/presentationml/2006/main">
  <p:tag name="AS_UNIQUEID" val="1222"/>
</p:tagLst>
</file>

<file path=ppt/tags/tag428.xml><?xml version="1.0" encoding="utf-8"?>
<p:tagLst xmlns:p="http://schemas.openxmlformats.org/presentationml/2006/main">
  <p:tag name="AS_UNIQUEID" val="1223"/>
</p:tagLst>
</file>

<file path=ppt/tags/tag429.xml><?xml version="1.0" encoding="utf-8"?>
<p:tagLst xmlns:p="http://schemas.openxmlformats.org/presentationml/2006/main">
  <p:tag name="AS_UNIQUEID" val="1224"/>
</p:tagLst>
</file>

<file path=ppt/tags/tag43.xml><?xml version="1.0" encoding="utf-8"?>
<p:tagLst xmlns:p="http://schemas.openxmlformats.org/presentationml/2006/main">
  <p:tag name="AS_UNIQUEID" val="914"/>
</p:tagLst>
</file>

<file path=ppt/tags/tag430.xml><?xml version="1.0" encoding="utf-8"?>
<p:tagLst xmlns:p="http://schemas.openxmlformats.org/presentationml/2006/main">
  <p:tag name="AS_UNIQUEID" val="1225"/>
</p:tagLst>
</file>

<file path=ppt/tags/tag431.xml><?xml version="1.0" encoding="utf-8"?>
<p:tagLst xmlns:p="http://schemas.openxmlformats.org/presentationml/2006/main">
  <p:tag name="AS_UNIQUEID" val="1226"/>
</p:tagLst>
</file>

<file path=ppt/tags/tag432.xml><?xml version="1.0" encoding="utf-8"?>
<p:tagLst xmlns:p="http://schemas.openxmlformats.org/presentationml/2006/main">
  <p:tag name="AS_UNIQUEID" val="1227"/>
</p:tagLst>
</file>

<file path=ppt/tags/tag433.xml><?xml version="1.0" encoding="utf-8"?>
<p:tagLst xmlns:p="http://schemas.openxmlformats.org/presentationml/2006/main">
  <p:tag name="AS_UNIQUEID" val="1228"/>
</p:tagLst>
</file>

<file path=ppt/tags/tag434.xml><?xml version="1.0" encoding="utf-8"?>
<p:tagLst xmlns:p="http://schemas.openxmlformats.org/presentationml/2006/main">
  <p:tag name="AS_UNIQUEID" val="1229"/>
</p:tagLst>
</file>

<file path=ppt/tags/tag435.xml><?xml version="1.0" encoding="utf-8"?>
<p:tagLst xmlns:p="http://schemas.openxmlformats.org/presentationml/2006/main">
  <p:tag name="AS_UNIQUEID" val="1230"/>
</p:tagLst>
</file>

<file path=ppt/tags/tag436.xml><?xml version="1.0" encoding="utf-8"?>
<p:tagLst xmlns:p="http://schemas.openxmlformats.org/presentationml/2006/main">
  <p:tag name="AS_UNIQUEID" val="1231"/>
</p:tagLst>
</file>

<file path=ppt/tags/tag437.xml><?xml version="1.0" encoding="utf-8"?>
<p:tagLst xmlns:p="http://schemas.openxmlformats.org/presentationml/2006/main">
  <p:tag name="AS_UNIQUEID" val="1232"/>
</p:tagLst>
</file>

<file path=ppt/tags/tag438.xml><?xml version="1.0" encoding="utf-8"?>
<p:tagLst xmlns:p="http://schemas.openxmlformats.org/presentationml/2006/main">
  <p:tag name="AS_UNIQUEID" val="1233"/>
</p:tagLst>
</file>

<file path=ppt/tags/tag439.xml><?xml version="1.0" encoding="utf-8"?>
<p:tagLst xmlns:p="http://schemas.openxmlformats.org/presentationml/2006/main">
  <p:tag name="AS_UNIQUEID" val="1234"/>
  <p:tag name="KSO_WM_BEAUTIFY_FLAG" val=""/>
</p:tagLst>
</file>

<file path=ppt/tags/tag44.xml><?xml version="1.0" encoding="utf-8"?>
<p:tagLst xmlns:p="http://schemas.openxmlformats.org/presentationml/2006/main">
  <p:tag name="AS_UNIQUEID" val="915"/>
</p:tagLst>
</file>

<file path=ppt/tags/tag440.xml><?xml version="1.0" encoding="utf-8"?>
<p:tagLst xmlns:p="http://schemas.openxmlformats.org/presentationml/2006/main">
  <p:tag name="AS_UNIQUEID" val="1235"/>
  <p:tag name="KSO_WM_BEAUTIFY_FLAG" val=""/>
</p:tagLst>
</file>

<file path=ppt/tags/tag441.xml><?xml version="1.0" encoding="utf-8"?>
<p:tagLst xmlns:p="http://schemas.openxmlformats.org/presentationml/2006/main">
  <p:tag name="AS_UNIQUEID" val="1236"/>
  <p:tag name="KSO_WM_BEAUTIFY_FLAG" val=""/>
</p:tagLst>
</file>

<file path=ppt/tags/tag442.xml><?xml version="1.0" encoding="utf-8"?>
<p:tagLst xmlns:p="http://schemas.openxmlformats.org/presentationml/2006/main">
  <p:tag name="AS_UNIQUEID" val="1237"/>
  <p:tag name="KSO_WM_BEAUTIFY_FLAG" val=""/>
</p:tagLst>
</file>

<file path=ppt/tags/tag443.xml><?xml version="1.0" encoding="utf-8"?>
<p:tagLst xmlns:p="http://schemas.openxmlformats.org/presentationml/2006/main">
  <p:tag name="AS_UNIQUEID" val="1238"/>
  <p:tag name="KSO_WM_BEAUTIFY_FLAG" val=""/>
</p:tagLst>
</file>

<file path=ppt/tags/tag444.xml><?xml version="1.0" encoding="utf-8"?>
<p:tagLst xmlns:p="http://schemas.openxmlformats.org/presentationml/2006/main">
  <p:tag name="AS_UNIQUEID" val="1239"/>
  <p:tag name="KSO_WM_BEAUTIFY_FLAG" val=""/>
</p:tagLst>
</file>

<file path=ppt/tags/tag445.xml><?xml version="1.0" encoding="utf-8"?>
<p:tagLst xmlns:p="http://schemas.openxmlformats.org/presentationml/2006/main">
  <p:tag name="AS_UNIQUEID" val="1240"/>
  <p:tag name="KSO_WM_BEAUTIFY_FLAG" val=""/>
</p:tagLst>
</file>

<file path=ppt/tags/tag446.xml><?xml version="1.0" encoding="utf-8"?>
<p:tagLst xmlns:p="http://schemas.openxmlformats.org/presentationml/2006/main">
  <p:tag name="AS_UNIQUEID" val="1241"/>
  <p:tag name="KSO_WM_BEAUTIFY_FLAG" val=""/>
</p:tagLst>
</file>

<file path=ppt/tags/tag447.xml><?xml version="1.0" encoding="utf-8"?>
<p:tagLst xmlns:p="http://schemas.openxmlformats.org/presentationml/2006/main">
  <p:tag name="AS_UNIQUEID" val="1242"/>
  <p:tag name="KSO_WM_BEAUTIFY_FLAG" val=""/>
</p:tagLst>
</file>

<file path=ppt/tags/tag448.xml><?xml version="1.0" encoding="utf-8"?>
<p:tagLst xmlns:p="http://schemas.openxmlformats.org/presentationml/2006/main">
  <p:tag name="AS_UNIQUEID" val="1243"/>
  <p:tag name="KSO_WM_BEAUTIFY_FLAG" val=""/>
</p:tagLst>
</file>

<file path=ppt/tags/tag449.xml><?xml version="1.0" encoding="utf-8"?>
<p:tagLst xmlns:p="http://schemas.openxmlformats.org/presentationml/2006/main">
  <p:tag name="AS_UNIQUEID" val="1244"/>
  <p:tag name="KSO_WM_BEAUTIFY_FLAG" val=""/>
</p:tagLst>
</file>

<file path=ppt/tags/tag45.xml><?xml version="1.0" encoding="utf-8"?>
<p:tagLst xmlns:p="http://schemas.openxmlformats.org/presentationml/2006/main">
  <p:tag name="AS_UNIQUEID" val="916"/>
</p:tagLst>
</file>

<file path=ppt/tags/tag450.xml><?xml version="1.0" encoding="utf-8"?>
<p:tagLst xmlns:p="http://schemas.openxmlformats.org/presentationml/2006/main">
  <p:tag name="AS_UNIQUEID" val="1245"/>
  <p:tag name="KSO_WM_BEAUTIFY_FLAG" val=""/>
</p:tagLst>
</file>

<file path=ppt/tags/tag451.xml><?xml version="1.0" encoding="utf-8"?>
<p:tagLst xmlns:p="http://schemas.openxmlformats.org/presentationml/2006/main">
  <p:tag name="AS_UNIQUEID" val="1246"/>
  <p:tag name="KSO_WM_BEAUTIFY_FLAG" val=""/>
</p:tagLst>
</file>

<file path=ppt/tags/tag452.xml><?xml version="1.0" encoding="utf-8"?>
<p:tagLst xmlns:p="http://schemas.openxmlformats.org/presentationml/2006/main">
  <p:tag name="AS_UNIQUEID" val="1247"/>
  <p:tag name="KSO_WM_BEAUTIFY_FLAG" val=""/>
</p:tagLst>
</file>

<file path=ppt/tags/tag453.xml><?xml version="1.0" encoding="utf-8"?>
<p:tagLst xmlns:p="http://schemas.openxmlformats.org/presentationml/2006/main">
  <p:tag name="AS_UNIQUEID" val="636"/>
  <p:tag name="KSO_WM_BEAUTIFY_FLAG" val=""/>
</p:tagLst>
</file>

<file path=ppt/tags/tag454.xml><?xml version="1.0" encoding="utf-8"?>
<p:tagLst xmlns:p="http://schemas.openxmlformats.org/presentationml/2006/main">
  <p:tag name="AS_UNIQUEID" val="1248"/>
</p:tagLst>
</file>

<file path=ppt/tags/tag455.xml><?xml version="1.0" encoding="utf-8"?>
<p:tagLst xmlns:p="http://schemas.openxmlformats.org/presentationml/2006/main">
  <p:tag name="AS_UNIQUEID" val="1249"/>
</p:tagLst>
</file>

<file path=ppt/tags/tag456.xml><?xml version="1.0" encoding="utf-8"?>
<p:tagLst xmlns:p="http://schemas.openxmlformats.org/presentationml/2006/main">
  <p:tag name="AS_UNIQUEID" val="1250"/>
</p:tagLst>
</file>

<file path=ppt/tags/tag457.xml><?xml version="1.0" encoding="utf-8"?>
<p:tagLst xmlns:p="http://schemas.openxmlformats.org/presentationml/2006/main">
  <p:tag name="AS_UNIQUEID" val="1251"/>
</p:tagLst>
</file>

<file path=ppt/tags/tag458.xml><?xml version="1.0" encoding="utf-8"?>
<p:tagLst xmlns:p="http://schemas.openxmlformats.org/presentationml/2006/main">
  <p:tag name="AS_UNIQUEID" val="1252"/>
</p:tagLst>
</file>

<file path=ppt/tags/tag459.xml><?xml version="1.0" encoding="utf-8"?>
<p:tagLst xmlns:p="http://schemas.openxmlformats.org/presentationml/2006/main">
  <p:tag name="AS_UNIQUEID" val="1253"/>
</p:tagLst>
</file>

<file path=ppt/tags/tag46.xml><?xml version="1.0" encoding="utf-8"?>
<p:tagLst xmlns:p="http://schemas.openxmlformats.org/presentationml/2006/main">
  <p:tag name="AS_UNIQUEID" val="917"/>
</p:tagLst>
</file>

<file path=ppt/tags/tag460.xml><?xml version="1.0" encoding="utf-8"?>
<p:tagLst xmlns:p="http://schemas.openxmlformats.org/presentationml/2006/main">
  <p:tag name="AS_UNIQUEID" val="1254"/>
</p:tagLst>
</file>

<file path=ppt/tags/tag461.xml><?xml version="1.0" encoding="utf-8"?>
<p:tagLst xmlns:p="http://schemas.openxmlformats.org/presentationml/2006/main">
  <p:tag name="AS_UNIQUEID" val="1255"/>
</p:tagLst>
</file>

<file path=ppt/tags/tag462.xml><?xml version="1.0" encoding="utf-8"?>
<p:tagLst xmlns:p="http://schemas.openxmlformats.org/presentationml/2006/main">
  <p:tag name="AS_UNIQUEID" val="1256"/>
</p:tagLst>
</file>

<file path=ppt/tags/tag463.xml><?xml version="1.0" encoding="utf-8"?>
<p:tagLst xmlns:p="http://schemas.openxmlformats.org/presentationml/2006/main">
  <p:tag name="AS_UNIQUEID" val="638"/>
</p:tagLst>
</file>

<file path=ppt/tags/tag464.xml><?xml version="1.0" encoding="utf-8"?>
<p:tagLst xmlns:p="http://schemas.openxmlformats.org/presentationml/2006/main">
  <p:tag name="AS_UNIQUEID" val="639"/>
  <p:tag name="KSO_WM_BEAUTIFY_FLAG" val=""/>
</p:tagLst>
</file>

<file path=ppt/tags/tag465.xml><?xml version="1.0" encoding="utf-8"?>
<p:tagLst xmlns:p="http://schemas.openxmlformats.org/presentationml/2006/main">
  <p:tag name="AS_UNIQUEID" val="640"/>
  <p:tag name="KSO_WM_BEAUTIFY_FLAG" val=""/>
</p:tagLst>
</file>

<file path=ppt/tags/tag466.xml><?xml version="1.0" encoding="utf-8"?>
<p:tagLst xmlns:p="http://schemas.openxmlformats.org/presentationml/2006/main">
  <p:tag name="AS_UNIQUEID" val="641"/>
  <p:tag name="KSO_WM_BEAUTIFY_FLAG" val=""/>
</p:tagLst>
</file>

<file path=ppt/tags/tag467.xml><?xml version="1.0" encoding="utf-8"?>
<p:tagLst xmlns:p="http://schemas.openxmlformats.org/presentationml/2006/main">
  <p:tag name="AS_UNIQUEID" val="643"/>
  <p:tag name="KSO_WM_BEAUTIFY_FLAG" val=""/>
</p:tagLst>
</file>

<file path=ppt/tags/tag468.xml><?xml version="1.0" encoding="utf-8"?>
<p:tagLst xmlns:p="http://schemas.openxmlformats.org/presentationml/2006/main">
  <p:tag name="AS_UNIQUEID" val="644"/>
  <p:tag name="KSO_WM_BEAUTIFY_FLAG" val=""/>
</p:tagLst>
</file>

<file path=ppt/tags/tag469.xml><?xml version="1.0" encoding="utf-8"?>
<p:tagLst xmlns:p="http://schemas.openxmlformats.org/presentationml/2006/main">
  <p:tag name="AS_UNIQUEID" val="645"/>
  <p:tag name="KSO_WM_BEAUTIFY_FLAG" val=""/>
</p:tagLst>
</file>

<file path=ppt/tags/tag47.xml><?xml version="1.0" encoding="utf-8"?>
<p:tagLst xmlns:p="http://schemas.openxmlformats.org/presentationml/2006/main">
  <p:tag name="AS_UNIQUEID" val="918"/>
</p:tagLst>
</file>

<file path=ppt/tags/tag470.xml><?xml version="1.0" encoding="utf-8"?>
<p:tagLst xmlns:p="http://schemas.openxmlformats.org/presentationml/2006/main">
  <p:tag name="AS_UNIQUEID" val="646"/>
</p:tagLst>
</file>

<file path=ppt/tags/tag471.xml><?xml version="1.0" encoding="utf-8"?>
<p:tagLst xmlns:p="http://schemas.openxmlformats.org/presentationml/2006/main">
  <p:tag name="AS_UNIQUEID" val="647"/>
  <p:tag name="KSO_WM_BEAUTIFY_FLAG" val=""/>
</p:tagLst>
</file>

<file path=ppt/tags/tag472.xml><?xml version="1.0" encoding="utf-8"?>
<p:tagLst xmlns:p="http://schemas.openxmlformats.org/presentationml/2006/main">
  <p:tag name="AS_UNIQUEID" val="648"/>
  <p:tag name="KSO_WM_BEAUTIFY_FLAG" val=""/>
</p:tagLst>
</file>

<file path=ppt/tags/tag473.xml><?xml version="1.0" encoding="utf-8"?>
<p:tagLst xmlns:p="http://schemas.openxmlformats.org/presentationml/2006/main">
  <p:tag name="AS_UNIQUEID" val="649"/>
  <p:tag name="KSO_WM_BEAUTIFY_FLAG" val=""/>
</p:tagLst>
</file>

<file path=ppt/tags/tag474.xml><?xml version="1.0" encoding="utf-8"?>
<p:tagLst xmlns:p="http://schemas.openxmlformats.org/presentationml/2006/main">
  <p:tag name="AS_UNIQUEID" val="650"/>
  <p:tag name="KSO_WM_BEAUTIFY_FLAG" val=""/>
</p:tagLst>
</file>

<file path=ppt/tags/tag475.xml><?xml version="1.0" encoding="utf-8"?>
<p:tagLst xmlns:p="http://schemas.openxmlformats.org/presentationml/2006/main">
  <p:tag name="AS_UNIQUEID" val="1257"/>
</p:tagLst>
</file>

<file path=ppt/tags/tag476.xml><?xml version="1.0" encoding="utf-8"?>
<p:tagLst xmlns:p="http://schemas.openxmlformats.org/presentationml/2006/main">
  <p:tag name="AS_UNIQUEID" val="1258"/>
</p:tagLst>
</file>

<file path=ppt/tags/tag477.xml><?xml version="1.0" encoding="utf-8"?>
<p:tagLst xmlns:p="http://schemas.openxmlformats.org/presentationml/2006/main">
  <p:tag name="AS_UNIQUEID" val="1259"/>
</p:tagLst>
</file>

<file path=ppt/tags/tag478.xml><?xml version="1.0" encoding="utf-8"?>
<p:tagLst xmlns:p="http://schemas.openxmlformats.org/presentationml/2006/main">
  <p:tag name="AS_UNIQUEID" val="1260"/>
</p:tagLst>
</file>

<file path=ppt/tags/tag479.xml><?xml version="1.0" encoding="utf-8"?>
<p:tagLst xmlns:p="http://schemas.openxmlformats.org/presentationml/2006/main">
  <p:tag name="AS_UNIQUEID" val="1261"/>
</p:tagLst>
</file>

<file path=ppt/tags/tag48.xml><?xml version="1.0" encoding="utf-8"?>
<p:tagLst xmlns:p="http://schemas.openxmlformats.org/presentationml/2006/main">
  <p:tag name="AS_UNIQUEID" val="919"/>
</p:tagLst>
</file>

<file path=ppt/tags/tag480.xml><?xml version="1.0" encoding="utf-8"?>
<p:tagLst xmlns:p="http://schemas.openxmlformats.org/presentationml/2006/main">
  <p:tag name="AS_UNIQUEID" val="1262"/>
</p:tagLst>
</file>

<file path=ppt/tags/tag481.xml><?xml version="1.0" encoding="utf-8"?>
<p:tagLst xmlns:p="http://schemas.openxmlformats.org/presentationml/2006/main">
  <p:tag name="AS_UNIQUEID" val="1263"/>
</p:tagLst>
</file>

<file path=ppt/tags/tag482.xml><?xml version="1.0" encoding="utf-8"?>
<p:tagLst xmlns:p="http://schemas.openxmlformats.org/presentationml/2006/main">
  <p:tag name="AS_UNIQUEID" val="1264"/>
</p:tagLst>
</file>

<file path=ppt/tags/tag483.xml><?xml version="1.0" encoding="utf-8"?>
<p:tagLst xmlns:p="http://schemas.openxmlformats.org/presentationml/2006/main">
  <p:tag name="AS_UNIQUEID" val="1265"/>
</p:tagLst>
</file>

<file path=ppt/tags/tag484.xml><?xml version="1.0" encoding="utf-8"?>
<p:tagLst xmlns:p="http://schemas.openxmlformats.org/presentationml/2006/main">
  <p:tag name="AS_UNIQUEID" val="656"/>
  <p:tag name="KSO_WM_BEAUTIFY_FLAG" val=""/>
</p:tagLst>
</file>

<file path=ppt/tags/tag485.xml><?xml version="1.0" encoding="utf-8"?>
<p:tagLst xmlns:p="http://schemas.openxmlformats.org/presentationml/2006/main">
  <p:tag name="AS_UNIQUEID" val="657"/>
</p:tagLst>
</file>

<file path=ppt/tags/tag486.xml><?xml version="1.0" encoding="utf-8"?>
<p:tagLst xmlns:p="http://schemas.openxmlformats.org/presentationml/2006/main">
  <p:tag name="AS_UNIQUEID" val="658"/>
  <p:tag name="KSO_WM_BEAUTIFY_FLAG" val=""/>
</p:tagLst>
</file>

<file path=ppt/tags/tag487.xml><?xml version="1.0" encoding="utf-8"?>
<p:tagLst xmlns:p="http://schemas.openxmlformats.org/presentationml/2006/main">
  <p:tag name="AS_UNIQUEID" val="659"/>
  <p:tag name="KSO_WM_BEAUTIFY_FLAG" val=""/>
</p:tagLst>
</file>

<file path=ppt/tags/tag488.xml><?xml version="1.0" encoding="utf-8"?>
<p:tagLst xmlns:p="http://schemas.openxmlformats.org/presentationml/2006/main">
  <p:tag name="AS_UNIQUEID" val="660"/>
  <p:tag name="KSO_WM_BEAUTIFY_FLAG" val=""/>
</p:tagLst>
</file>

<file path=ppt/tags/tag489.xml><?xml version="1.0" encoding="utf-8"?>
<p:tagLst xmlns:p="http://schemas.openxmlformats.org/presentationml/2006/main">
  <p:tag name="AS_UNIQUEID" val="661"/>
  <p:tag name="KSO_WM_BEAUTIFY_FLAG" val=""/>
</p:tagLst>
</file>

<file path=ppt/tags/tag49.xml><?xml version="1.0" encoding="utf-8"?>
<p:tagLst xmlns:p="http://schemas.openxmlformats.org/presentationml/2006/main">
  <p:tag name="AS_UNIQUEID" val="920"/>
</p:tagLst>
</file>

<file path=ppt/tags/tag490.xml><?xml version="1.0" encoding="utf-8"?>
<p:tagLst xmlns:p="http://schemas.openxmlformats.org/presentationml/2006/main">
  <p:tag name="AS_UNIQUEID" val="662"/>
</p:tagLst>
</file>

<file path=ppt/tags/tag491.xml><?xml version="1.0" encoding="utf-8"?>
<p:tagLst xmlns:p="http://schemas.openxmlformats.org/presentationml/2006/main">
  <p:tag name="AS_UNIQUEID" val="663"/>
  <p:tag name="KSO_WM_BEAUTIFY_FLAG" val=""/>
</p:tagLst>
</file>

<file path=ppt/tags/tag492.xml><?xml version="1.0" encoding="utf-8"?>
<p:tagLst xmlns:p="http://schemas.openxmlformats.org/presentationml/2006/main">
  <p:tag name="AS_UNIQUEID" val="664"/>
  <p:tag name="KSO_WM_BEAUTIFY_FLAG" val=""/>
</p:tagLst>
</file>

<file path=ppt/tags/tag493.xml><?xml version="1.0" encoding="utf-8"?>
<p:tagLst xmlns:p="http://schemas.openxmlformats.org/presentationml/2006/main">
  <p:tag name="AS_UNIQUEID" val="665"/>
  <p:tag name="KSO_WM_BEAUTIFY_FLAG" val=""/>
</p:tagLst>
</file>

<file path=ppt/tags/tag494.xml><?xml version="1.0" encoding="utf-8"?>
<p:tagLst xmlns:p="http://schemas.openxmlformats.org/presentationml/2006/main">
  <p:tag name="AS_UNIQUEID" val="666"/>
  <p:tag name="KSO_WM_BEAUTIFY_FLAG" val=""/>
</p:tagLst>
</file>

<file path=ppt/tags/tag495.xml><?xml version="1.0" encoding="utf-8"?>
<p:tagLst xmlns:p="http://schemas.openxmlformats.org/presentationml/2006/main">
  <p:tag name="AS_UNIQUEID" val="667"/>
  <p:tag name="KSO_WM_BEAUTIFY_FLAG" val=""/>
</p:tagLst>
</file>

<file path=ppt/tags/tag496.xml><?xml version="1.0" encoding="utf-8"?>
<p:tagLst xmlns:p="http://schemas.openxmlformats.org/presentationml/2006/main">
  <p:tag name="AS_UNIQUEID" val="668"/>
  <p:tag name="KSO_WM_BEAUTIFY_FLAG" val=""/>
</p:tagLst>
</file>

<file path=ppt/tags/tag497.xml><?xml version="1.0" encoding="utf-8"?>
<p:tagLst xmlns:p="http://schemas.openxmlformats.org/presentationml/2006/main">
  <p:tag name="AS_UNIQUEID" val="669"/>
  <p:tag name="KSO_WM_BEAUTIFY_FLAG" val=""/>
</p:tagLst>
</file>

<file path=ppt/tags/tag498.xml><?xml version="1.0" encoding="utf-8"?>
<p:tagLst xmlns:p="http://schemas.openxmlformats.org/presentationml/2006/main">
  <p:tag name="AS_UNIQUEID" val="670"/>
  <p:tag name="KSO_WM_BEAUTIFY_FLAG" val=""/>
</p:tagLst>
</file>

<file path=ppt/tags/tag499.xml><?xml version="1.0" encoding="utf-8"?>
<p:tagLst xmlns:p="http://schemas.openxmlformats.org/presentationml/2006/main">
  <p:tag name="AS_UNIQUEID" val="671"/>
  <p:tag name="KSO_WM_BEAUTIFY_FLAG" val=""/>
</p:tagLst>
</file>

<file path=ppt/tags/tag5.xml><?xml version="1.0" encoding="utf-8"?>
<p:tagLst xmlns:p="http://schemas.openxmlformats.org/presentationml/2006/main">
  <p:tag name="AS_UNIQUEID" val="876"/>
</p:tagLst>
</file>

<file path=ppt/tags/tag50.xml><?xml version="1.0" encoding="utf-8"?>
<p:tagLst xmlns:p="http://schemas.openxmlformats.org/presentationml/2006/main">
  <p:tag name="AS_UNIQUEID" val="921"/>
</p:tagLst>
</file>

<file path=ppt/tags/tag500.xml><?xml version="1.0" encoding="utf-8"?>
<p:tagLst xmlns:p="http://schemas.openxmlformats.org/presentationml/2006/main">
  <p:tag name="AS_UNIQUEID" val="672"/>
</p:tagLst>
</file>

<file path=ppt/tags/tag501.xml><?xml version="1.0" encoding="utf-8"?>
<p:tagLst xmlns:p="http://schemas.openxmlformats.org/presentationml/2006/main">
  <p:tag name="AS_UNIQUEID" val="673"/>
</p:tagLst>
</file>

<file path=ppt/tags/tag502.xml><?xml version="1.0" encoding="utf-8"?>
<p:tagLst xmlns:p="http://schemas.openxmlformats.org/presentationml/2006/main">
  <p:tag name="AS_UNIQUEID" val="674"/>
  <p:tag name="KSO_WM_BEAUTIFY_FLAG" val=""/>
</p:tagLst>
</file>

<file path=ppt/tags/tag503.xml><?xml version="1.0" encoding="utf-8"?>
<p:tagLst xmlns:p="http://schemas.openxmlformats.org/presentationml/2006/main">
  <p:tag name="AS_UNIQUEID" val="675"/>
  <p:tag name="KSO_WM_BEAUTIFY_FLAG" val=""/>
</p:tagLst>
</file>

<file path=ppt/tags/tag504.xml><?xml version="1.0" encoding="utf-8"?>
<p:tagLst xmlns:p="http://schemas.openxmlformats.org/presentationml/2006/main">
  <p:tag name="AS_UNIQUEID" val="676"/>
  <p:tag name="KSO_WM_BEAUTIFY_FLAG" val=""/>
</p:tagLst>
</file>

<file path=ppt/tags/tag505.xml><?xml version="1.0" encoding="utf-8"?>
<p:tagLst xmlns:p="http://schemas.openxmlformats.org/presentationml/2006/main">
  <p:tag name="AS_UNIQUEID" val="677"/>
  <p:tag name="KSO_WM_BEAUTIFY_FLAG" val=""/>
</p:tagLst>
</file>

<file path=ppt/tags/tag506.xml><?xml version="1.0" encoding="utf-8"?>
<p:tagLst xmlns:p="http://schemas.openxmlformats.org/presentationml/2006/main">
  <p:tag name="AS_UNIQUEID" val="678"/>
  <p:tag name="KSO_WM_BEAUTIFY_FLAG" val=""/>
</p:tagLst>
</file>

<file path=ppt/tags/tag507.xml><?xml version="1.0" encoding="utf-8"?>
<p:tagLst xmlns:p="http://schemas.openxmlformats.org/presentationml/2006/main">
  <p:tag name="AS_UNIQUEID" val="679"/>
  <p:tag name="KSO_WM_BEAUTIFY_FLAG" val=""/>
</p:tagLst>
</file>

<file path=ppt/tags/tag508.xml><?xml version="1.0" encoding="utf-8"?>
<p:tagLst xmlns:p="http://schemas.openxmlformats.org/presentationml/2006/main">
  <p:tag name="AS_UNIQUEID" val="680"/>
  <p:tag name="KSO_WM_BEAUTIFY_FLAG" val=""/>
</p:tagLst>
</file>

<file path=ppt/tags/tag509.xml><?xml version="1.0" encoding="utf-8"?>
<p:tagLst xmlns:p="http://schemas.openxmlformats.org/presentationml/2006/main">
  <p:tag name="AS_UNIQUEID" val="681"/>
  <p:tag name="KSO_WM_BEAUTIFY_FLAG" val=""/>
</p:tagLst>
</file>

<file path=ppt/tags/tag51.xml><?xml version="1.0" encoding="utf-8"?>
<p:tagLst xmlns:p="http://schemas.openxmlformats.org/presentationml/2006/main">
  <p:tag name="AS_UNIQUEID" val="922"/>
</p:tagLst>
</file>

<file path=ppt/tags/tag510.xml><?xml version="1.0" encoding="utf-8"?>
<p:tagLst xmlns:p="http://schemas.openxmlformats.org/presentationml/2006/main">
  <p:tag name="AS_UNIQUEID" val="682"/>
  <p:tag name="KSO_WM_BEAUTIFY_FLAG" val=""/>
</p:tagLst>
</file>

<file path=ppt/tags/tag511.xml><?xml version="1.0" encoding="utf-8"?>
<p:tagLst xmlns:p="http://schemas.openxmlformats.org/presentationml/2006/main">
  <p:tag name="AS_UNIQUEID" val="683"/>
  <p:tag name="KSO_WM_BEAUTIFY_FLAG" val=""/>
</p:tagLst>
</file>

<file path=ppt/tags/tag512.xml><?xml version="1.0" encoding="utf-8"?>
<p:tagLst xmlns:p="http://schemas.openxmlformats.org/presentationml/2006/main">
  <p:tag name="AS_UNIQUEID" val="1266"/>
</p:tagLst>
</file>

<file path=ppt/tags/tag513.xml><?xml version="1.0" encoding="utf-8"?>
<p:tagLst xmlns:p="http://schemas.openxmlformats.org/presentationml/2006/main">
  <p:tag name="AS_UNIQUEID" val="1267"/>
</p:tagLst>
</file>

<file path=ppt/tags/tag514.xml><?xml version="1.0" encoding="utf-8"?>
<p:tagLst xmlns:p="http://schemas.openxmlformats.org/presentationml/2006/main">
  <p:tag name="AS_UNIQUEID" val="1268"/>
</p:tagLst>
</file>

<file path=ppt/tags/tag515.xml><?xml version="1.0" encoding="utf-8"?>
<p:tagLst xmlns:p="http://schemas.openxmlformats.org/presentationml/2006/main">
  <p:tag name="AS_UNIQUEID" val="1269"/>
</p:tagLst>
</file>

<file path=ppt/tags/tag516.xml><?xml version="1.0" encoding="utf-8"?>
<p:tagLst xmlns:p="http://schemas.openxmlformats.org/presentationml/2006/main">
  <p:tag name="AS_UNIQUEID" val="1270"/>
</p:tagLst>
</file>

<file path=ppt/tags/tag517.xml><?xml version="1.0" encoding="utf-8"?>
<p:tagLst xmlns:p="http://schemas.openxmlformats.org/presentationml/2006/main">
  <p:tag name="AS_UNIQUEID" val="1271"/>
</p:tagLst>
</file>

<file path=ppt/tags/tag518.xml><?xml version="1.0" encoding="utf-8"?>
<p:tagLst xmlns:p="http://schemas.openxmlformats.org/presentationml/2006/main">
  <p:tag name="AS_UNIQUEID" val="1272"/>
</p:tagLst>
</file>

<file path=ppt/tags/tag519.xml><?xml version="1.0" encoding="utf-8"?>
<p:tagLst xmlns:p="http://schemas.openxmlformats.org/presentationml/2006/main">
  <p:tag name="AS_UNIQUEID" val="1273"/>
</p:tagLst>
</file>

<file path=ppt/tags/tag52.xml><?xml version="1.0" encoding="utf-8"?>
<p:tagLst xmlns:p="http://schemas.openxmlformats.org/presentationml/2006/main">
  <p:tag name="AS_UNIQUEID" val="923"/>
</p:tagLst>
</file>

<file path=ppt/tags/tag520.xml><?xml version="1.0" encoding="utf-8"?>
<p:tagLst xmlns:p="http://schemas.openxmlformats.org/presentationml/2006/main">
  <p:tag name="AS_UNIQUEID" val="1274"/>
</p:tagLst>
</file>

<file path=ppt/tags/tag521.xml><?xml version="1.0" encoding="utf-8"?>
<p:tagLst xmlns:p="http://schemas.openxmlformats.org/presentationml/2006/main">
  <p:tag name="AS_UNIQUEID" val="656"/>
  <p:tag name="KSO_WM_BEAUTIFY_FLAG" val=""/>
</p:tagLst>
</file>

<file path=ppt/tags/tag522.xml><?xml version="1.0" encoding="utf-8"?>
<p:tagLst xmlns:p="http://schemas.openxmlformats.org/presentationml/2006/main">
  <p:tag name="AS_UNIQUEID" val="657"/>
</p:tagLst>
</file>

<file path=ppt/tags/tag523.xml><?xml version="1.0" encoding="utf-8"?>
<p:tagLst xmlns:p="http://schemas.openxmlformats.org/presentationml/2006/main">
  <p:tag name="AS_UNIQUEID" val="658"/>
  <p:tag name="KSO_WM_BEAUTIFY_FLAG" val=""/>
</p:tagLst>
</file>

<file path=ppt/tags/tag524.xml><?xml version="1.0" encoding="utf-8"?>
<p:tagLst xmlns:p="http://schemas.openxmlformats.org/presentationml/2006/main">
  <p:tag name="AS_UNIQUEID" val="659"/>
  <p:tag name="KSO_WM_BEAUTIFY_FLAG" val=""/>
</p:tagLst>
</file>

<file path=ppt/tags/tag525.xml><?xml version="1.0" encoding="utf-8"?>
<p:tagLst xmlns:p="http://schemas.openxmlformats.org/presentationml/2006/main">
  <p:tag name="AS_UNIQUEID" val="660"/>
  <p:tag name="KSO_WM_BEAUTIFY_FLAG" val=""/>
</p:tagLst>
</file>

<file path=ppt/tags/tag526.xml><?xml version="1.0" encoding="utf-8"?>
<p:tagLst xmlns:p="http://schemas.openxmlformats.org/presentationml/2006/main">
  <p:tag name="AS_UNIQUEID" val="661"/>
  <p:tag name="KSO_WM_BEAUTIFY_FLAG" val=""/>
</p:tagLst>
</file>

<file path=ppt/tags/tag527.xml><?xml version="1.0" encoding="utf-8"?>
<p:tagLst xmlns:p="http://schemas.openxmlformats.org/presentationml/2006/main">
  <p:tag name="AS_UNIQUEID" val="662"/>
</p:tagLst>
</file>

<file path=ppt/tags/tag528.xml><?xml version="1.0" encoding="utf-8"?>
<p:tagLst xmlns:p="http://schemas.openxmlformats.org/presentationml/2006/main">
  <p:tag name="AS_UNIQUEID" val="663"/>
  <p:tag name="KSO_WM_BEAUTIFY_FLAG" val=""/>
</p:tagLst>
</file>

<file path=ppt/tags/tag529.xml><?xml version="1.0" encoding="utf-8"?>
<p:tagLst xmlns:p="http://schemas.openxmlformats.org/presentationml/2006/main">
  <p:tag name="AS_UNIQUEID" val="664"/>
  <p:tag name="KSO_WM_BEAUTIFY_FLAG" val=""/>
</p:tagLst>
</file>

<file path=ppt/tags/tag53.xml><?xml version="1.0" encoding="utf-8"?>
<p:tagLst xmlns:p="http://schemas.openxmlformats.org/presentationml/2006/main">
  <p:tag name="AS_UNIQUEID" val="924"/>
</p:tagLst>
</file>

<file path=ppt/tags/tag530.xml><?xml version="1.0" encoding="utf-8"?>
<p:tagLst xmlns:p="http://schemas.openxmlformats.org/presentationml/2006/main">
  <p:tag name="AS_UNIQUEID" val="665"/>
  <p:tag name="KSO_WM_BEAUTIFY_FLAG" val=""/>
</p:tagLst>
</file>

<file path=ppt/tags/tag531.xml><?xml version="1.0" encoding="utf-8"?>
<p:tagLst xmlns:p="http://schemas.openxmlformats.org/presentationml/2006/main">
  <p:tag name="AS_UNIQUEID" val="666"/>
  <p:tag name="KSO_WM_BEAUTIFY_FLAG" val=""/>
</p:tagLst>
</file>

<file path=ppt/tags/tag532.xml><?xml version="1.0" encoding="utf-8"?>
<p:tagLst xmlns:p="http://schemas.openxmlformats.org/presentationml/2006/main">
  <p:tag name="AS_UNIQUEID" val="667"/>
  <p:tag name="KSO_WM_BEAUTIFY_FLAG" val=""/>
</p:tagLst>
</file>

<file path=ppt/tags/tag533.xml><?xml version="1.0" encoding="utf-8"?>
<p:tagLst xmlns:p="http://schemas.openxmlformats.org/presentationml/2006/main">
  <p:tag name="AS_UNIQUEID" val="668"/>
  <p:tag name="KSO_WM_BEAUTIFY_FLAG" val=""/>
</p:tagLst>
</file>

<file path=ppt/tags/tag534.xml><?xml version="1.0" encoding="utf-8"?>
<p:tagLst xmlns:p="http://schemas.openxmlformats.org/presentationml/2006/main">
  <p:tag name="AS_UNIQUEID" val="669"/>
  <p:tag name="KSO_WM_BEAUTIFY_FLAG" val=""/>
</p:tagLst>
</file>

<file path=ppt/tags/tag535.xml><?xml version="1.0" encoding="utf-8"?>
<p:tagLst xmlns:p="http://schemas.openxmlformats.org/presentationml/2006/main">
  <p:tag name="AS_UNIQUEID" val="670"/>
  <p:tag name="KSO_WM_BEAUTIFY_FLAG" val=""/>
</p:tagLst>
</file>

<file path=ppt/tags/tag536.xml><?xml version="1.0" encoding="utf-8"?>
<p:tagLst xmlns:p="http://schemas.openxmlformats.org/presentationml/2006/main">
  <p:tag name="AS_UNIQUEID" val="671"/>
  <p:tag name="KSO_WM_BEAUTIFY_FLAG" val=""/>
</p:tagLst>
</file>

<file path=ppt/tags/tag537.xml><?xml version="1.0" encoding="utf-8"?>
<p:tagLst xmlns:p="http://schemas.openxmlformats.org/presentationml/2006/main">
  <p:tag name="AS_UNIQUEID" val="672"/>
</p:tagLst>
</file>

<file path=ppt/tags/tag538.xml><?xml version="1.0" encoding="utf-8"?>
<p:tagLst xmlns:p="http://schemas.openxmlformats.org/presentationml/2006/main">
  <p:tag name="AS_UNIQUEID" val="673"/>
</p:tagLst>
</file>

<file path=ppt/tags/tag539.xml><?xml version="1.0" encoding="utf-8"?>
<p:tagLst xmlns:p="http://schemas.openxmlformats.org/presentationml/2006/main">
  <p:tag name="AS_UNIQUEID" val="674"/>
  <p:tag name="KSO_WM_BEAUTIFY_FLAG" val=""/>
</p:tagLst>
</file>

<file path=ppt/tags/tag54.xml><?xml version="1.0" encoding="utf-8"?>
<p:tagLst xmlns:p="http://schemas.openxmlformats.org/presentationml/2006/main">
  <p:tag name="AS_UNIQUEID" val="925"/>
</p:tagLst>
</file>

<file path=ppt/tags/tag540.xml><?xml version="1.0" encoding="utf-8"?>
<p:tagLst xmlns:p="http://schemas.openxmlformats.org/presentationml/2006/main">
  <p:tag name="AS_UNIQUEID" val="675"/>
  <p:tag name="KSO_WM_BEAUTIFY_FLAG" val=""/>
</p:tagLst>
</file>

<file path=ppt/tags/tag541.xml><?xml version="1.0" encoding="utf-8"?>
<p:tagLst xmlns:p="http://schemas.openxmlformats.org/presentationml/2006/main">
  <p:tag name="AS_UNIQUEID" val="676"/>
  <p:tag name="KSO_WM_BEAUTIFY_FLAG" val=""/>
</p:tagLst>
</file>

<file path=ppt/tags/tag542.xml><?xml version="1.0" encoding="utf-8"?>
<p:tagLst xmlns:p="http://schemas.openxmlformats.org/presentationml/2006/main">
  <p:tag name="AS_UNIQUEID" val="677"/>
  <p:tag name="KSO_WM_BEAUTIFY_FLAG" val=""/>
</p:tagLst>
</file>

<file path=ppt/tags/tag543.xml><?xml version="1.0" encoding="utf-8"?>
<p:tagLst xmlns:p="http://schemas.openxmlformats.org/presentationml/2006/main">
  <p:tag name="AS_UNIQUEID" val="678"/>
  <p:tag name="KSO_WM_BEAUTIFY_FLAG" val=""/>
</p:tagLst>
</file>

<file path=ppt/tags/tag544.xml><?xml version="1.0" encoding="utf-8"?>
<p:tagLst xmlns:p="http://schemas.openxmlformats.org/presentationml/2006/main">
  <p:tag name="AS_UNIQUEID" val="679"/>
  <p:tag name="KSO_WM_BEAUTIFY_FLAG" val=""/>
</p:tagLst>
</file>

<file path=ppt/tags/tag545.xml><?xml version="1.0" encoding="utf-8"?>
<p:tagLst xmlns:p="http://schemas.openxmlformats.org/presentationml/2006/main">
  <p:tag name="AS_UNIQUEID" val="680"/>
  <p:tag name="KSO_WM_BEAUTIFY_FLAG" val=""/>
</p:tagLst>
</file>

<file path=ppt/tags/tag546.xml><?xml version="1.0" encoding="utf-8"?>
<p:tagLst xmlns:p="http://schemas.openxmlformats.org/presentationml/2006/main">
  <p:tag name="AS_UNIQUEID" val="681"/>
  <p:tag name="KSO_WM_BEAUTIFY_FLAG" val=""/>
</p:tagLst>
</file>

<file path=ppt/tags/tag547.xml><?xml version="1.0" encoding="utf-8"?>
<p:tagLst xmlns:p="http://schemas.openxmlformats.org/presentationml/2006/main">
  <p:tag name="AS_UNIQUEID" val="682"/>
  <p:tag name="KSO_WM_BEAUTIFY_FLAG" val=""/>
</p:tagLst>
</file>

<file path=ppt/tags/tag548.xml><?xml version="1.0" encoding="utf-8"?>
<p:tagLst xmlns:p="http://schemas.openxmlformats.org/presentationml/2006/main">
  <p:tag name="AS_UNIQUEID" val="683"/>
  <p:tag name="KSO_WM_BEAUTIFY_FLAG" val=""/>
</p:tagLst>
</file>

<file path=ppt/tags/tag549.xml><?xml version="1.0" encoding="utf-8"?>
<p:tagLst xmlns:p="http://schemas.openxmlformats.org/presentationml/2006/main">
  <p:tag name="AS_UNIQUEID" val="1275"/>
</p:tagLst>
</file>

<file path=ppt/tags/tag55.xml><?xml version="1.0" encoding="utf-8"?>
<p:tagLst xmlns:p="http://schemas.openxmlformats.org/presentationml/2006/main">
  <p:tag name="AS_UNIQUEID" val="926"/>
</p:tagLst>
</file>

<file path=ppt/tags/tag550.xml><?xml version="1.0" encoding="utf-8"?>
<p:tagLst xmlns:p="http://schemas.openxmlformats.org/presentationml/2006/main">
  <p:tag name="AS_UNIQUEID" val="1276"/>
</p:tagLst>
</file>

<file path=ppt/tags/tag551.xml><?xml version="1.0" encoding="utf-8"?>
<p:tagLst xmlns:p="http://schemas.openxmlformats.org/presentationml/2006/main">
  <p:tag name="AS_UNIQUEID" val="1277"/>
</p:tagLst>
</file>

<file path=ppt/tags/tag552.xml><?xml version="1.0" encoding="utf-8"?>
<p:tagLst xmlns:p="http://schemas.openxmlformats.org/presentationml/2006/main">
  <p:tag name="AS_UNIQUEID" val="1278"/>
</p:tagLst>
</file>

<file path=ppt/tags/tag553.xml><?xml version="1.0" encoding="utf-8"?>
<p:tagLst xmlns:p="http://schemas.openxmlformats.org/presentationml/2006/main">
  <p:tag name="AS_UNIQUEID" val="1279"/>
</p:tagLst>
</file>

<file path=ppt/tags/tag554.xml><?xml version="1.0" encoding="utf-8"?>
<p:tagLst xmlns:p="http://schemas.openxmlformats.org/presentationml/2006/main">
  <p:tag name="AS_UNIQUEID" val="1280"/>
</p:tagLst>
</file>

<file path=ppt/tags/tag555.xml><?xml version="1.0" encoding="utf-8"?>
<p:tagLst xmlns:p="http://schemas.openxmlformats.org/presentationml/2006/main">
  <p:tag name="AS_UNIQUEID" val="1281"/>
</p:tagLst>
</file>

<file path=ppt/tags/tag556.xml><?xml version="1.0" encoding="utf-8"?>
<p:tagLst xmlns:p="http://schemas.openxmlformats.org/presentationml/2006/main">
  <p:tag name="AS_UNIQUEID" val="1282"/>
</p:tagLst>
</file>

<file path=ppt/tags/tag557.xml><?xml version="1.0" encoding="utf-8"?>
<p:tagLst xmlns:p="http://schemas.openxmlformats.org/presentationml/2006/main">
  <p:tag name="AS_UNIQUEID" val="1283"/>
</p:tagLst>
</file>

<file path=ppt/tags/tag558.xml><?xml version="1.0" encoding="utf-8"?>
<p:tagLst xmlns:p="http://schemas.openxmlformats.org/presentationml/2006/main">
  <p:tag name="AS_UNIQUEID" val="689"/>
  <p:tag name="KSO_WM_BEAUTIFY_FLAG" val=""/>
</p:tagLst>
</file>

<file path=ppt/tags/tag559.xml><?xml version="1.0" encoding="utf-8"?>
<p:tagLst xmlns:p="http://schemas.openxmlformats.org/presentationml/2006/main">
  <p:tag name="AS_UNIQUEID" val="690"/>
</p:tagLst>
</file>

<file path=ppt/tags/tag56.xml><?xml version="1.0" encoding="utf-8"?>
<p:tagLst xmlns:p="http://schemas.openxmlformats.org/presentationml/2006/main">
  <p:tag name="AS_UNIQUEID" val="927"/>
</p:tagLst>
</file>

<file path=ppt/tags/tag560.xml><?xml version="1.0" encoding="utf-8"?>
<p:tagLst xmlns:p="http://schemas.openxmlformats.org/presentationml/2006/main">
  <p:tag name="AS_UNIQUEID" val="691"/>
  <p:tag name="KSO_WM_BEAUTIFY_FLAG" val=""/>
</p:tagLst>
</file>

<file path=ppt/tags/tag561.xml><?xml version="1.0" encoding="utf-8"?>
<p:tagLst xmlns:p="http://schemas.openxmlformats.org/presentationml/2006/main">
  <p:tag name="AS_UNIQUEID" val="692"/>
  <p:tag name="KSO_WM_BEAUTIFY_FLAG" val=""/>
</p:tagLst>
</file>

<file path=ppt/tags/tag562.xml><?xml version="1.0" encoding="utf-8"?>
<p:tagLst xmlns:p="http://schemas.openxmlformats.org/presentationml/2006/main">
  <p:tag name="AS_UNIQUEID" val="693"/>
  <p:tag name="KSO_WM_BEAUTIFY_FLAG" val=""/>
</p:tagLst>
</file>

<file path=ppt/tags/tag563.xml><?xml version="1.0" encoding="utf-8"?>
<p:tagLst xmlns:p="http://schemas.openxmlformats.org/presentationml/2006/main">
  <p:tag name="AS_UNIQUEID" val="694"/>
  <p:tag name="KSO_WM_BEAUTIFY_FLAG" val=""/>
</p:tagLst>
</file>

<file path=ppt/tags/tag564.xml><?xml version="1.0" encoding="utf-8"?>
<p:tagLst xmlns:p="http://schemas.openxmlformats.org/presentationml/2006/main">
  <p:tag name="AS_UNIQUEID" val="695"/>
</p:tagLst>
</file>

<file path=ppt/tags/tag565.xml><?xml version="1.0" encoding="utf-8"?>
<p:tagLst xmlns:p="http://schemas.openxmlformats.org/presentationml/2006/main">
  <p:tag name="AS_UNIQUEID" val="696"/>
  <p:tag name="KSO_WM_BEAUTIFY_FLAG" val=""/>
</p:tagLst>
</file>

<file path=ppt/tags/tag566.xml><?xml version="1.0" encoding="utf-8"?>
<p:tagLst xmlns:p="http://schemas.openxmlformats.org/presentationml/2006/main">
  <p:tag name="AS_UNIQUEID" val="697"/>
  <p:tag name="KSO_WM_BEAUTIFY_FLAG" val=""/>
</p:tagLst>
</file>

<file path=ppt/tags/tag567.xml><?xml version="1.0" encoding="utf-8"?>
<p:tagLst xmlns:p="http://schemas.openxmlformats.org/presentationml/2006/main">
  <p:tag name="AS_UNIQUEID" val="698"/>
  <p:tag name="KSO_WM_BEAUTIFY_FLAG" val=""/>
</p:tagLst>
</file>

<file path=ppt/tags/tag568.xml><?xml version="1.0" encoding="utf-8"?>
<p:tagLst xmlns:p="http://schemas.openxmlformats.org/presentationml/2006/main">
  <p:tag name="AS_UNIQUEID" val="699"/>
  <p:tag name="KSO_WM_BEAUTIFY_FLAG" val=""/>
</p:tagLst>
</file>

<file path=ppt/tags/tag569.xml><?xml version="1.0" encoding="utf-8"?>
<p:tagLst xmlns:p="http://schemas.openxmlformats.org/presentationml/2006/main">
  <p:tag name="AS_UNIQUEID" val="700"/>
  <p:tag name="KSO_WM_BEAUTIFY_FLAG" val=""/>
</p:tagLst>
</file>

<file path=ppt/tags/tag57.xml><?xml version="1.0" encoding="utf-8"?>
<p:tagLst xmlns:p="http://schemas.openxmlformats.org/presentationml/2006/main">
  <p:tag name="AS_UNIQUEID" val="928"/>
</p:tagLst>
</file>

<file path=ppt/tags/tag570.xml><?xml version="1.0" encoding="utf-8"?>
<p:tagLst xmlns:p="http://schemas.openxmlformats.org/presentationml/2006/main">
  <p:tag name="AS_UNIQUEID" val="701"/>
  <p:tag name="KSO_WM_BEAUTIFY_FLAG" val=""/>
</p:tagLst>
</file>

<file path=ppt/tags/tag571.xml><?xml version="1.0" encoding="utf-8"?>
<p:tagLst xmlns:p="http://schemas.openxmlformats.org/presentationml/2006/main">
  <p:tag name="AS_UNIQUEID" val="702"/>
  <p:tag name="KSO_WM_BEAUTIFY_FLAG" val=""/>
</p:tagLst>
</file>

<file path=ppt/tags/tag572.xml><?xml version="1.0" encoding="utf-8"?>
<p:tagLst xmlns:p="http://schemas.openxmlformats.org/presentationml/2006/main">
  <p:tag name="AS_UNIQUEID" val="703"/>
  <p:tag name="KSO_WM_BEAUTIFY_FLAG" val=""/>
</p:tagLst>
</file>

<file path=ppt/tags/tag573.xml><?xml version="1.0" encoding="utf-8"?>
<p:tagLst xmlns:p="http://schemas.openxmlformats.org/presentationml/2006/main">
  <p:tag name="AS_UNIQUEID" val="704"/>
  <p:tag name="KSO_WM_BEAUTIFY_FLAG" val=""/>
</p:tagLst>
</file>

<file path=ppt/tags/tag574.xml><?xml version="1.0" encoding="utf-8"?>
<p:tagLst xmlns:p="http://schemas.openxmlformats.org/presentationml/2006/main">
  <p:tag name="AS_UNIQUEID" val="705"/>
  <p:tag name="KSO_WM_BEAUTIFY_FLAG" val=""/>
</p:tagLst>
</file>

<file path=ppt/tags/tag575.xml><?xml version="1.0" encoding="utf-8"?>
<p:tagLst xmlns:p="http://schemas.openxmlformats.org/presentationml/2006/main">
  <p:tag name="AS_UNIQUEID" val="706"/>
  <p:tag name="KSO_WM_BEAUTIFY_FLAG" val=""/>
</p:tagLst>
</file>

<file path=ppt/tags/tag576.xml><?xml version="1.0" encoding="utf-8"?>
<p:tagLst xmlns:p="http://schemas.openxmlformats.org/presentationml/2006/main">
  <p:tag name="AS_UNIQUEID" val="707"/>
  <p:tag name="KSO_WM_BEAUTIFY_FLAG" val=""/>
</p:tagLst>
</file>

<file path=ppt/tags/tag577.xml><?xml version="1.0" encoding="utf-8"?>
<p:tagLst xmlns:p="http://schemas.openxmlformats.org/presentationml/2006/main">
  <p:tag name="AS_UNIQUEID" val="1284"/>
  <p:tag name="KSO_WM_BEAUTIFY_FLAG" val=""/>
</p:tagLst>
</file>

<file path=ppt/tags/tag578.xml><?xml version="1.0" encoding="utf-8"?>
<p:tagLst xmlns:p="http://schemas.openxmlformats.org/presentationml/2006/main">
  <p:tag name="AS_UNIQUEID" val="1285"/>
</p:tagLst>
</file>

<file path=ppt/tags/tag579.xml><?xml version="1.0" encoding="utf-8"?>
<p:tagLst xmlns:p="http://schemas.openxmlformats.org/presentationml/2006/main">
  <p:tag name="AS_UNIQUEID" val="1286"/>
</p:tagLst>
</file>

<file path=ppt/tags/tag58.xml><?xml version="1.0" encoding="utf-8"?>
<p:tagLst xmlns:p="http://schemas.openxmlformats.org/presentationml/2006/main">
  <p:tag name="AS_UNIQUEID" val="929"/>
</p:tagLst>
</file>

<file path=ppt/tags/tag580.xml><?xml version="1.0" encoding="utf-8"?>
<p:tagLst xmlns:p="http://schemas.openxmlformats.org/presentationml/2006/main">
  <p:tag name="AS_UNIQUEID" val="1287"/>
</p:tagLst>
</file>

<file path=ppt/tags/tag581.xml><?xml version="1.0" encoding="utf-8"?>
<p:tagLst xmlns:p="http://schemas.openxmlformats.org/presentationml/2006/main">
  <p:tag name="AS_UNIQUEID" val="1288"/>
</p:tagLst>
</file>

<file path=ppt/tags/tag582.xml><?xml version="1.0" encoding="utf-8"?>
<p:tagLst xmlns:p="http://schemas.openxmlformats.org/presentationml/2006/main">
  <p:tag name="AS_UNIQUEID" val="1289"/>
</p:tagLst>
</file>

<file path=ppt/tags/tag583.xml><?xml version="1.0" encoding="utf-8"?>
<p:tagLst xmlns:p="http://schemas.openxmlformats.org/presentationml/2006/main">
  <p:tag name="AS_UNIQUEID" val="1290"/>
</p:tagLst>
</file>

<file path=ppt/tags/tag584.xml><?xml version="1.0" encoding="utf-8"?>
<p:tagLst xmlns:p="http://schemas.openxmlformats.org/presentationml/2006/main">
  <p:tag name="AS_UNIQUEID" val="1291"/>
</p:tagLst>
</file>

<file path=ppt/tags/tag585.xml><?xml version="1.0" encoding="utf-8"?>
<p:tagLst xmlns:p="http://schemas.openxmlformats.org/presentationml/2006/main">
  <p:tag name="AS_UNIQUEID" val="1292"/>
</p:tagLst>
</file>

<file path=ppt/tags/tag586.xml><?xml version="1.0" encoding="utf-8"?>
<p:tagLst xmlns:p="http://schemas.openxmlformats.org/presentationml/2006/main">
  <p:tag name="AS_UNIQUEID" val="1293"/>
</p:tagLst>
</file>

<file path=ppt/tags/tag587.xml><?xml version="1.0" encoding="utf-8"?>
<p:tagLst xmlns:p="http://schemas.openxmlformats.org/presentationml/2006/main">
  <p:tag name="AS_UNIQUEID" val="1294"/>
</p:tagLst>
</file>

<file path=ppt/tags/tag588.xml><?xml version="1.0" encoding="utf-8"?>
<p:tagLst xmlns:p="http://schemas.openxmlformats.org/presentationml/2006/main">
  <p:tag name="AS_UNIQUEID" val="710"/>
  <p:tag name="KSO_WM_BEAUTIFY_FLAG" val=""/>
</p:tagLst>
</file>

<file path=ppt/tags/tag589.xml><?xml version="1.0" encoding="utf-8"?>
<p:tagLst xmlns:p="http://schemas.openxmlformats.org/presentationml/2006/main">
  <p:tag name="AS_UNIQUEID" val="711"/>
  <p:tag name="KSO_WM_BEAUTIFY_FLAG" val=""/>
</p:tagLst>
</file>

<file path=ppt/tags/tag59.xml><?xml version="1.0" encoding="utf-8"?>
<p:tagLst xmlns:p="http://schemas.openxmlformats.org/presentationml/2006/main">
  <p:tag name="AS_UNIQUEID" val="930"/>
</p:tagLst>
</file>

<file path=ppt/tags/tag590.xml><?xml version="1.0" encoding="utf-8"?>
<p:tagLst xmlns:p="http://schemas.openxmlformats.org/presentationml/2006/main">
  <p:tag name="AS_UNIQUEID" val="712"/>
  <p:tag name="KSO_WM_BEAUTIFY_FLAG" val=""/>
</p:tagLst>
</file>

<file path=ppt/tags/tag591.xml><?xml version="1.0" encoding="utf-8"?>
<p:tagLst xmlns:p="http://schemas.openxmlformats.org/presentationml/2006/main">
  <p:tag name="AS_UNIQUEID" val="713"/>
  <p:tag name="KSO_WM_BEAUTIFY_FLAG" val=""/>
</p:tagLst>
</file>

<file path=ppt/tags/tag592.xml><?xml version="1.0" encoding="utf-8"?>
<p:tagLst xmlns:p="http://schemas.openxmlformats.org/presentationml/2006/main">
  <p:tag name="AS_UNIQUEID" val="714"/>
  <p:tag name="KSO_WM_BEAUTIFY_FLAG" val=""/>
</p:tagLst>
</file>

<file path=ppt/tags/tag593.xml><?xml version="1.0" encoding="utf-8"?>
<p:tagLst xmlns:p="http://schemas.openxmlformats.org/presentationml/2006/main">
  <p:tag name="AS_UNIQUEID" val="1295"/>
  <p:tag name="KSO_WM_BEAUTIFY_FLAG" val=""/>
</p:tagLst>
</file>

<file path=ppt/tags/tag594.xml><?xml version="1.0" encoding="utf-8"?>
<p:tagLst xmlns:p="http://schemas.openxmlformats.org/presentationml/2006/main">
  <p:tag name="AS_UNIQUEID" val="1296"/>
  <p:tag name="KSO_WM_BEAUTIFY_FLAG" val=""/>
</p:tagLst>
</file>

<file path=ppt/tags/tag595.xml><?xml version="1.0" encoding="utf-8"?>
<p:tagLst xmlns:p="http://schemas.openxmlformats.org/presentationml/2006/main">
  <p:tag name="AS_UNIQUEID" val="1297"/>
</p:tagLst>
</file>

<file path=ppt/tags/tag596.xml><?xml version="1.0" encoding="utf-8"?>
<p:tagLst xmlns:p="http://schemas.openxmlformats.org/presentationml/2006/main">
  <p:tag name="AS_UNIQUEID" val="1298"/>
</p:tagLst>
</file>

<file path=ppt/tags/tag597.xml><?xml version="1.0" encoding="utf-8"?>
<p:tagLst xmlns:p="http://schemas.openxmlformats.org/presentationml/2006/main">
  <p:tag name="AS_UNIQUEID" val="1299"/>
</p:tagLst>
</file>

<file path=ppt/tags/tag598.xml><?xml version="1.0" encoding="utf-8"?>
<p:tagLst xmlns:p="http://schemas.openxmlformats.org/presentationml/2006/main">
  <p:tag name="AS_UNIQUEID" val="1300"/>
</p:tagLst>
</file>

<file path=ppt/tags/tag599.xml><?xml version="1.0" encoding="utf-8"?>
<p:tagLst xmlns:p="http://schemas.openxmlformats.org/presentationml/2006/main">
  <p:tag name="AS_UNIQUEID" val="1301"/>
</p:tagLst>
</file>

<file path=ppt/tags/tag6.xml><?xml version="1.0" encoding="utf-8"?>
<p:tagLst xmlns:p="http://schemas.openxmlformats.org/presentationml/2006/main">
  <p:tag name="AS_UNIQUEID" val="877"/>
</p:tagLst>
</file>

<file path=ppt/tags/tag60.xml><?xml version="1.0" encoding="utf-8"?>
<p:tagLst xmlns:p="http://schemas.openxmlformats.org/presentationml/2006/main">
  <p:tag name="AS_UNIQUEID" val="931"/>
</p:tagLst>
</file>

<file path=ppt/tags/tag600.xml><?xml version="1.0" encoding="utf-8"?>
<p:tagLst xmlns:p="http://schemas.openxmlformats.org/presentationml/2006/main">
  <p:tag name="AS_UNIQUEID" val="1302"/>
</p:tagLst>
</file>

<file path=ppt/tags/tag601.xml><?xml version="1.0" encoding="utf-8"?>
<p:tagLst xmlns:p="http://schemas.openxmlformats.org/presentationml/2006/main">
  <p:tag name="AS_UNIQUEID" val="1303"/>
</p:tagLst>
</file>

<file path=ppt/tags/tag602.xml><?xml version="1.0" encoding="utf-8"?>
<p:tagLst xmlns:p="http://schemas.openxmlformats.org/presentationml/2006/main">
  <p:tag name="AS_UNIQUEID" val="1304"/>
</p:tagLst>
</file>

<file path=ppt/tags/tag603.xml><?xml version="1.0" encoding="utf-8"?>
<p:tagLst xmlns:p="http://schemas.openxmlformats.org/presentationml/2006/main">
  <p:tag name="AS_UNIQUEID" val="1305"/>
</p:tagLst>
</file>

<file path=ppt/tags/tag604.xml><?xml version="1.0" encoding="utf-8"?>
<p:tagLst xmlns:p="http://schemas.openxmlformats.org/presentationml/2006/main">
  <p:tag name="AS_UNIQUEID" val="1306"/>
</p:tagLst>
</file>

<file path=ppt/tags/tag605.xml><?xml version="1.0" encoding="utf-8"?>
<p:tagLst xmlns:p="http://schemas.openxmlformats.org/presentationml/2006/main">
  <p:tag name="AS_UNIQUEID" val="716"/>
  <p:tag name="KSO_WM_BEAUTIFY_FLAG" val=""/>
</p:tagLst>
</file>

<file path=ppt/tags/tag606.xml><?xml version="1.0" encoding="utf-8"?>
<p:tagLst xmlns:p="http://schemas.openxmlformats.org/presentationml/2006/main">
  <p:tag name="AS_UNIQUEID" val="717"/>
  <p:tag name="KSO_WM_BEAUTIFY_FLAG" val=""/>
</p:tagLst>
</file>

<file path=ppt/tags/tag607.xml><?xml version="1.0" encoding="utf-8"?>
<p:tagLst xmlns:p="http://schemas.openxmlformats.org/presentationml/2006/main">
  <p:tag name="AS_UNIQUEID" val="718"/>
  <p:tag name="KSO_WM_BEAUTIFY_FLAG" val=""/>
</p:tagLst>
</file>

<file path=ppt/tags/tag608.xml><?xml version="1.0" encoding="utf-8"?>
<p:tagLst xmlns:p="http://schemas.openxmlformats.org/presentationml/2006/main">
  <p:tag name="AS_UNIQUEID" val="719"/>
  <p:tag name="KSO_WM_BEAUTIFY_FLAG" val=""/>
</p:tagLst>
</file>

<file path=ppt/tags/tag609.xml><?xml version="1.0" encoding="utf-8"?>
<p:tagLst xmlns:p="http://schemas.openxmlformats.org/presentationml/2006/main">
  <p:tag name="AS_UNIQUEID" val="720"/>
  <p:tag name="KSO_WM_BEAUTIFY_FLAG" val=""/>
</p:tagLst>
</file>

<file path=ppt/tags/tag61.xml><?xml version="1.0" encoding="utf-8"?>
<p:tagLst xmlns:p="http://schemas.openxmlformats.org/presentationml/2006/main">
  <p:tag name="AS_UNIQUEID" val="932"/>
</p:tagLst>
</file>

<file path=ppt/tags/tag610.xml><?xml version="1.0" encoding="utf-8"?>
<p:tagLst xmlns:p="http://schemas.openxmlformats.org/presentationml/2006/main">
  <p:tag name="AS_UNIQUEID" val="721"/>
</p:tagLst>
</file>

<file path=ppt/tags/tag611.xml><?xml version="1.0" encoding="utf-8"?>
<p:tagLst xmlns:p="http://schemas.openxmlformats.org/presentationml/2006/main">
  <p:tag name="AS_UNIQUEID" val="722"/>
  <p:tag name="KSO_WM_BEAUTIFY_FLAG" val=""/>
</p:tagLst>
</file>

<file path=ppt/tags/tag612.xml><?xml version="1.0" encoding="utf-8"?>
<p:tagLst xmlns:p="http://schemas.openxmlformats.org/presentationml/2006/main">
  <p:tag name="AS_UNIQUEID" val="723"/>
  <p:tag name="KSO_WM_BEAUTIFY_FLAG" val=""/>
</p:tagLst>
</file>

<file path=ppt/tags/tag613.xml><?xml version="1.0" encoding="utf-8"?>
<p:tagLst xmlns:p="http://schemas.openxmlformats.org/presentationml/2006/main">
  <p:tag name="AS_UNIQUEID" val="724"/>
  <p:tag name="KSO_WM_BEAUTIFY_FLAG" val=""/>
</p:tagLst>
</file>

<file path=ppt/tags/tag614.xml><?xml version="1.0" encoding="utf-8"?>
<p:tagLst xmlns:p="http://schemas.openxmlformats.org/presentationml/2006/main">
  <p:tag name="AS_UNIQUEID" val="725"/>
  <p:tag name="KSO_WM_BEAUTIFY_FLAG" val=""/>
</p:tagLst>
</file>

<file path=ppt/tags/tag615.xml><?xml version="1.0" encoding="utf-8"?>
<p:tagLst xmlns:p="http://schemas.openxmlformats.org/presentationml/2006/main">
  <p:tag name="AS_UNIQUEID" val="1307"/>
  <p:tag name="KSO_WM_BEAUTIFY_FLAG" val=""/>
</p:tagLst>
</file>

<file path=ppt/tags/tag616.xml><?xml version="1.0" encoding="utf-8"?>
<p:tagLst xmlns:p="http://schemas.openxmlformats.org/presentationml/2006/main">
  <p:tag name="AS_UNIQUEID" val="1308"/>
  <p:tag name="KSO_WM_BEAUTIFY_FLAG" val=""/>
</p:tagLst>
</file>

<file path=ppt/tags/tag617.xml><?xml version="1.0" encoding="utf-8"?>
<p:tagLst xmlns:p="http://schemas.openxmlformats.org/presentationml/2006/main">
  <p:tag name="AS_UNIQUEID" val="1309"/>
</p:tagLst>
</file>

<file path=ppt/tags/tag618.xml><?xml version="1.0" encoding="utf-8"?>
<p:tagLst xmlns:p="http://schemas.openxmlformats.org/presentationml/2006/main">
  <p:tag name="AS_UNIQUEID" val="1310"/>
</p:tagLst>
</file>

<file path=ppt/tags/tag619.xml><?xml version="1.0" encoding="utf-8"?>
<p:tagLst xmlns:p="http://schemas.openxmlformats.org/presentationml/2006/main">
  <p:tag name="AS_UNIQUEID" val="1311"/>
</p:tagLst>
</file>

<file path=ppt/tags/tag62.xml><?xml version="1.0" encoding="utf-8"?>
<p:tagLst xmlns:p="http://schemas.openxmlformats.org/presentationml/2006/main">
  <p:tag name="AS_UNIQUEID" val="933"/>
</p:tagLst>
</file>

<file path=ppt/tags/tag620.xml><?xml version="1.0" encoding="utf-8"?>
<p:tagLst xmlns:p="http://schemas.openxmlformats.org/presentationml/2006/main">
  <p:tag name="AS_UNIQUEID" val="1312"/>
</p:tagLst>
</file>

<file path=ppt/tags/tag621.xml><?xml version="1.0" encoding="utf-8"?>
<p:tagLst xmlns:p="http://schemas.openxmlformats.org/presentationml/2006/main">
  <p:tag name="AS_UNIQUEID" val="1313"/>
</p:tagLst>
</file>

<file path=ppt/tags/tag622.xml><?xml version="1.0" encoding="utf-8"?>
<p:tagLst xmlns:p="http://schemas.openxmlformats.org/presentationml/2006/main">
  <p:tag name="AS_UNIQUEID" val="1314"/>
</p:tagLst>
</file>

<file path=ppt/tags/tag623.xml><?xml version="1.0" encoding="utf-8"?>
<p:tagLst xmlns:p="http://schemas.openxmlformats.org/presentationml/2006/main">
  <p:tag name="AS_UNIQUEID" val="1315"/>
</p:tagLst>
</file>

<file path=ppt/tags/tag624.xml><?xml version="1.0" encoding="utf-8"?>
<p:tagLst xmlns:p="http://schemas.openxmlformats.org/presentationml/2006/main">
  <p:tag name="AS_UNIQUEID" val="1316"/>
</p:tagLst>
</file>

<file path=ppt/tags/tag625.xml><?xml version="1.0" encoding="utf-8"?>
<p:tagLst xmlns:p="http://schemas.openxmlformats.org/presentationml/2006/main">
  <p:tag name="AS_UNIQUEID" val="1317"/>
</p:tagLst>
</file>

<file path=ppt/tags/tag626.xml><?xml version="1.0" encoding="utf-8"?>
<p:tagLst xmlns:p="http://schemas.openxmlformats.org/presentationml/2006/main">
  <p:tag name="AS_UNIQUEID" val="1318"/>
</p:tagLst>
</file>

<file path=ppt/tags/tag627.xml><?xml version="1.0" encoding="utf-8"?>
<p:tagLst xmlns:p="http://schemas.openxmlformats.org/presentationml/2006/main">
  <p:tag name="AS_UNIQUEID" val="1319"/>
</p:tagLst>
</file>

<file path=ppt/tags/tag628.xml><?xml version="1.0" encoding="utf-8"?>
<p:tagLst xmlns:p="http://schemas.openxmlformats.org/presentationml/2006/main">
  <p:tag name="AS_UNIQUEID" val="1320"/>
</p:tagLst>
</file>

<file path=ppt/tags/tag629.xml><?xml version="1.0" encoding="utf-8"?>
<p:tagLst xmlns:p="http://schemas.openxmlformats.org/presentationml/2006/main">
  <p:tag name="AS_UNIQUEID" val="1321"/>
</p:tagLst>
</file>

<file path=ppt/tags/tag63.xml><?xml version="1.0" encoding="utf-8"?>
<p:tagLst xmlns:p="http://schemas.openxmlformats.org/presentationml/2006/main">
  <p:tag name="AS_UNIQUEID" val="934"/>
</p:tagLst>
</file>

<file path=ppt/tags/tag630.xml><?xml version="1.0" encoding="utf-8"?>
<p:tagLst xmlns:p="http://schemas.openxmlformats.org/presentationml/2006/main">
  <p:tag name="AS_UNIQUEID" val="1322"/>
</p:tagLst>
</file>

<file path=ppt/tags/tag631.xml><?xml version="1.0" encoding="utf-8"?>
<p:tagLst xmlns:p="http://schemas.openxmlformats.org/presentationml/2006/main">
  <p:tag name="AS_UNIQUEID" val="1323"/>
</p:tagLst>
</file>

<file path=ppt/tags/tag632.xml><?xml version="1.0" encoding="utf-8"?>
<p:tagLst xmlns:p="http://schemas.openxmlformats.org/presentationml/2006/main">
  <p:tag name="AS_UNIQUEID" val="1324"/>
</p:tagLst>
</file>

<file path=ppt/tags/tag633.xml><?xml version="1.0" encoding="utf-8"?>
<p:tagLst xmlns:p="http://schemas.openxmlformats.org/presentationml/2006/main">
  <p:tag name="AS_UNIQUEID" val="1325"/>
</p:tagLst>
</file>

<file path=ppt/tags/tag634.xml><?xml version="1.0" encoding="utf-8"?>
<p:tagLst xmlns:p="http://schemas.openxmlformats.org/presentationml/2006/main">
  <p:tag name="AS_UNIQUEID" val="1326"/>
</p:tagLst>
</file>

<file path=ppt/tags/tag635.xml><?xml version="1.0" encoding="utf-8"?>
<p:tagLst xmlns:p="http://schemas.openxmlformats.org/presentationml/2006/main">
  <p:tag name="AS_UNIQUEID" val="1327"/>
</p:tagLst>
</file>

<file path=ppt/tags/tag636.xml><?xml version="1.0" encoding="utf-8"?>
<p:tagLst xmlns:p="http://schemas.openxmlformats.org/presentationml/2006/main">
  <p:tag name="AS_UNIQUEID" val="747"/>
  <p:tag name="KSO_WM_BEAUTIFY_FLAG" val=""/>
</p:tagLst>
</file>

<file path=ppt/tags/tag637.xml><?xml version="1.0" encoding="utf-8"?>
<p:tagLst xmlns:p="http://schemas.openxmlformats.org/presentationml/2006/main">
  <p:tag name="AS_UNIQUEID" val="748"/>
  <p:tag name="KSO_WM_BEAUTIFY_FLAG" val=""/>
</p:tagLst>
</file>

<file path=ppt/tags/tag638.xml><?xml version="1.0" encoding="utf-8"?>
<p:tagLst xmlns:p="http://schemas.openxmlformats.org/presentationml/2006/main">
  <p:tag name="AS_UNIQUEID" val="749"/>
  <p:tag name="KSO_WM_BEAUTIFY_FLAG" val=""/>
</p:tagLst>
</file>

<file path=ppt/tags/tag639.xml><?xml version="1.0" encoding="utf-8"?>
<p:tagLst xmlns:p="http://schemas.openxmlformats.org/presentationml/2006/main">
  <p:tag name="AS_UNIQUEID" val="1328"/>
  <p:tag name="KSO_WM_BEAUTIFY_FLAG" val=""/>
</p:tagLst>
</file>

<file path=ppt/tags/tag64.xml><?xml version="1.0" encoding="utf-8"?>
<p:tagLst xmlns:p="http://schemas.openxmlformats.org/presentationml/2006/main">
  <p:tag name="AS_UNIQUEID" val="935"/>
</p:tagLst>
</file>

<file path=ppt/tags/tag640.xml><?xml version="1.0" encoding="utf-8"?>
<p:tagLst xmlns:p="http://schemas.openxmlformats.org/presentationml/2006/main">
  <p:tag name="AS_UNIQUEID" val="749"/>
  <p:tag name="KSO_WM_BEAUTIFY_FLAG" val=""/>
</p:tagLst>
</file>

<file path=ppt/tags/tag641.xml><?xml version="1.0" encoding="utf-8"?>
<p:tagLst xmlns:p="http://schemas.openxmlformats.org/presentationml/2006/main">
  <p:tag name="AS_UNIQUEID" val="1329"/>
</p:tagLst>
</file>

<file path=ppt/tags/tag642.xml><?xml version="1.0" encoding="utf-8"?>
<p:tagLst xmlns:p="http://schemas.openxmlformats.org/presentationml/2006/main">
  <p:tag name="AS_UNIQUEID" val="1330"/>
</p:tagLst>
</file>

<file path=ppt/tags/tag643.xml><?xml version="1.0" encoding="utf-8"?>
<p:tagLst xmlns:p="http://schemas.openxmlformats.org/presentationml/2006/main">
  <p:tag name="AS_UNIQUEID" val="1331"/>
</p:tagLst>
</file>

<file path=ppt/tags/tag644.xml><?xml version="1.0" encoding="utf-8"?>
<p:tagLst xmlns:p="http://schemas.openxmlformats.org/presentationml/2006/main">
  <p:tag name="AS_UNIQUEID" val="1332"/>
</p:tagLst>
</file>

<file path=ppt/tags/tag645.xml><?xml version="1.0" encoding="utf-8"?>
<p:tagLst xmlns:p="http://schemas.openxmlformats.org/presentationml/2006/main">
  <p:tag name="AS_UNIQUEID" val="1333"/>
</p:tagLst>
</file>

<file path=ppt/tags/tag646.xml><?xml version="1.0" encoding="utf-8"?>
<p:tagLst xmlns:p="http://schemas.openxmlformats.org/presentationml/2006/main">
  <p:tag name="AS_UNIQUEID" val="1334"/>
</p:tagLst>
</file>

<file path=ppt/tags/tag647.xml><?xml version="1.0" encoding="utf-8"?>
<p:tagLst xmlns:p="http://schemas.openxmlformats.org/presentationml/2006/main">
  <p:tag name="AS_UNIQUEID" val="754"/>
  <p:tag name="KSO_WM_BEAUTIFY_FLAG" val=""/>
</p:tagLst>
</file>

<file path=ppt/tags/tag648.xml><?xml version="1.0" encoding="utf-8"?>
<p:tagLst xmlns:p="http://schemas.openxmlformats.org/presentationml/2006/main">
  <p:tag name="AS_UNIQUEID" val="755"/>
  <p:tag name="KSO_WM_BEAUTIFY_FLAG" val=""/>
</p:tagLst>
</file>

<file path=ppt/tags/tag649.xml><?xml version="1.0" encoding="utf-8"?>
<p:tagLst xmlns:p="http://schemas.openxmlformats.org/presentationml/2006/main">
  <p:tag name="AS_UNIQUEID" val="756"/>
  <p:tag name="KSO_WM_BEAUTIFY_FLAG" val=""/>
</p:tagLst>
</file>

<file path=ppt/tags/tag65.xml><?xml version="1.0" encoding="utf-8"?>
<p:tagLst xmlns:p="http://schemas.openxmlformats.org/presentationml/2006/main">
  <p:tag name="AS_UNIQUEID" val="936"/>
</p:tagLst>
</file>

<file path=ppt/tags/tag650.xml><?xml version="1.0" encoding="utf-8"?>
<p:tagLst xmlns:p="http://schemas.openxmlformats.org/presentationml/2006/main">
  <p:tag name="AS_UNIQUEID" val="757"/>
  <p:tag name="KSO_WM_BEAUTIFY_FLAG" val=""/>
</p:tagLst>
</file>

<file path=ppt/tags/tag651.xml><?xml version="1.0" encoding="utf-8"?>
<p:tagLst xmlns:p="http://schemas.openxmlformats.org/presentationml/2006/main">
  <p:tag name="AS_UNIQUEID" val="1335"/>
</p:tagLst>
</file>

<file path=ppt/tags/tag652.xml><?xml version="1.0" encoding="utf-8"?>
<p:tagLst xmlns:p="http://schemas.openxmlformats.org/presentationml/2006/main">
  <p:tag name="AS_UNIQUEID" val="1336"/>
</p:tagLst>
</file>

<file path=ppt/tags/tag653.xml><?xml version="1.0" encoding="utf-8"?>
<p:tagLst xmlns:p="http://schemas.openxmlformats.org/presentationml/2006/main">
  <p:tag name="AS_UNIQUEID" val="1337"/>
</p:tagLst>
</file>

<file path=ppt/tags/tag654.xml><?xml version="1.0" encoding="utf-8"?>
<p:tagLst xmlns:p="http://schemas.openxmlformats.org/presentationml/2006/main">
  <p:tag name="AS_UNIQUEID" val="1338"/>
</p:tagLst>
</file>

<file path=ppt/tags/tag655.xml><?xml version="1.0" encoding="utf-8"?>
<p:tagLst xmlns:p="http://schemas.openxmlformats.org/presentationml/2006/main">
  <p:tag name="AS_UNIQUEID" val="1339"/>
</p:tagLst>
</file>

<file path=ppt/tags/tag656.xml><?xml version="1.0" encoding="utf-8"?>
<p:tagLst xmlns:p="http://schemas.openxmlformats.org/presentationml/2006/main">
  <p:tag name="AS_UNIQUEID" val="759"/>
  <p:tag name="KSO_WM_BEAUTIFY_FLAG" val=""/>
</p:tagLst>
</file>

<file path=ppt/tags/tag657.xml><?xml version="1.0" encoding="utf-8"?>
<p:tagLst xmlns:p="http://schemas.openxmlformats.org/presentationml/2006/main">
  <p:tag name="AS_UNIQUEID" val="760"/>
  <p:tag name="KSO_WM_BEAUTIFY_FLAG" val=""/>
</p:tagLst>
</file>

<file path=ppt/tags/tag658.xml><?xml version="1.0" encoding="utf-8"?>
<p:tagLst xmlns:p="http://schemas.openxmlformats.org/presentationml/2006/main">
  <p:tag name="AS_UNIQUEID" val="761"/>
  <p:tag name="KSO_WM_BEAUTIFY_FLAG" val=""/>
</p:tagLst>
</file>

<file path=ppt/tags/tag659.xml><?xml version="1.0" encoding="utf-8"?>
<p:tagLst xmlns:p="http://schemas.openxmlformats.org/presentationml/2006/main">
  <p:tag name="AS_UNIQUEID" val="762"/>
  <p:tag name="KSO_WM_BEAUTIFY_FLAG" val=""/>
</p:tagLst>
</file>

<file path=ppt/tags/tag66.xml><?xml version="1.0" encoding="utf-8"?>
<p:tagLst xmlns:p="http://schemas.openxmlformats.org/presentationml/2006/main">
  <p:tag name="AS_UNIQUEID" val="937"/>
</p:tagLst>
</file>

<file path=ppt/tags/tag660.xml><?xml version="1.0" encoding="utf-8"?>
<p:tagLst xmlns:p="http://schemas.openxmlformats.org/presentationml/2006/main">
  <p:tag name="AS_UNIQUEID" val="763"/>
  <p:tag name="KSO_WM_BEAUTIFY_FLAG" val=""/>
</p:tagLst>
</file>

<file path=ppt/tags/tag661.xml><?xml version="1.0" encoding="utf-8"?>
<p:tagLst xmlns:p="http://schemas.openxmlformats.org/presentationml/2006/main">
  <p:tag name="AS_UNIQUEID" val="764"/>
  <p:tag name="KSO_WM_BEAUTIFY_FLAG" val=""/>
</p:tagLst>
</file>

<file path=ppt/tags/tag662.xml><?xml version="1.0" encoding="utf-8"?>
<p:tagLst xmlns:p="http://schemas.openxmlformats.org/presentationml/2006/main">
  <p:tag name="AS_UNIQUEID" val="765"/>
  <p:tag name="KSO_WM_BEAUTIFY_FLAG" val=""/>
</p:tagLst>
</file>

<file path=ppt/tags/tag663.xml><?xml version="1.0" encoding="utf-8"?>
<p:tagLst xmlns:p="http://schemas.openxmlformats.org/presentationml/2006/main">
  <p:tag name="AS_UNIQUEID" val="767"/>
  <p:tag name="KSO_WM_BEAUTIFY_FLAG" val=""/>
</p:tagLst>
</file>

<file path=ppt/tags/tag664.xml><?xml version="1.0" encoding="utf-8"?>
<p:tagLst xmlns:p="http://schemas.openxmlformats.org/presentationml/2006/main">
  <p:tag name="AS_UNIQUEID" val="1340"/>
</p:tagLst>
</file>

<file path=ppt/tags/tag665.xml><?xml version="1.0" encoding="utf-8"?>
<p:tagLst xmlns:p="http://schemas.openxmlformats.org/presentationml/2006/main">
  <p:tag name="AS_UNIQUEID" val="1341"/>
</p:tagLst>
</file>

<file path=ppt/tags/tag666.xml><?xml version="1.0" encoding="utf-8"?>
<p:tagLst xmlns:p="http://schemas.openxmlformats.org/presentationml/2006/main">
  <p:tag name="AS_UNIQUEID" val="1342"/>
</p:tagLst>
</file>

<file path=ppt/tags/tag667.xml><?xml version="1.0" encoding="utf-8"?>
<p:tagLst xmlns:p="http://schemas.openxmlformats.org/presentationml/2006/main">
  <p:tag name="AS_UNIQUEID" val="1343"/>
</p:tagLst>
</file>

<file path=ppt/tags/tag668.xml><?xml version="1.0" encoding="utf-8"?>
<p:tagLst xmlns:p="http://schemas.openxmlformats.org/presentationml/2006/main">
  <p:tag name="AS_UNIQUEID" val="1344"/>
</p:tagLst>
</file>

<file path=ppt/tags/tag669.xml><?xml version="1.0" encoding="utf-8"?>
<p:tagLst xmlns:p="http://schemas.openxmlformats.org/presentationml/2006/main">
  <p:tag name="AS_UNIQUEID" val="774"/>
  <p:tag name="KSO_WM_BEAUTIFY_FLAG" val=""/>
</p:tagLst>
</file>

<file path=ppt/tags/tag67.xml><?xml version="1.0" encoding="utf-8"?>
<p:tagLst xmlns:p="http://schemas.openxmlformats.org/presentationml/2006/main">
  <p:tag name="AS_UNIQUEID" val="938"/>
</p:tagLst>
</file>

<file path=ppt/tags/tag670.xml><?xml version="1.0" encoding="utf-8"?>
<p:tagLst xmlns:p="http://schemas.openxmlformats.org/presentationml/2006/main">
  <p:tag name="AS_UNIQUEID" val="777"/>
  <p:tag name="KSO_WM_BEAUTIFY_FLAG" val=""/>
</p:tagLst>
</file>

<file path=ppt/tags/tag671.xml><?xml version="1.0" encoding="utf-8"?>
<p:tagLst xmlns:p="http://schemas.openxmlformats.org/presentationml/2006/main">
  <p:tag name="AS_UNIQUEID" val="778"/>
  <p:tag name="KSO_WM_BEAUTIFY_FLAG" val=""/>
</p:tagLst>
</file>

<file path=ppt/tags/tag672.xml><?xml version="1.0" encoding="utf-8"?>
<p:tagLst xmlns:p="http://schemas.openxmlformats.org/presentationml/2006/main">
  <p:tag name="AS_UNIQUEID" val="1345"/>
  <p:tag name="KSO_WM_BEAUTIFY_FLAG" val=""/>
</p:tagLst>
</file>

<file path=ppt/tags/tag673.xml><?xml version="1.0" encoding="utf-8"?>
<p:tagLst xmlns:p="http://schemas.openxmlformats.org/presentationml/2006/main">
  <p:tag name="AS_UNIQUEID" val="1346"/>
</p:tagLst>
</file>

<file path=ppt/tags/tag674.xml><?xml version="1.0" encoding="utf-8"?>
<p:tagLst xmlns:p="http://schemas.openxmlformats.org/presentationml/2006/main">
  <p:tag name="AS_UNIQUEID" val="1347"/>
</p:tagLst>
</file>

<file path=ppt/tags/tag675.xml><?xml version="1.0" encoding="utf-8"?>
<p:tagLst xmlns:p="http://schemas.openxmlformats.org/presentationml/2006/main">
  <p:tag name="AS_UNIQUEID" val="1348"/>
</p:tagLst>
</file>

<file path=ppt/tags/tag676.xml><?xml version="1.0" encoding="utf-8"?>
<p:tagLst xmlns:p="http://schemas.openxmlformats.org/presentationml/2006/main">
  <p:tag name="AS_UNIQUEID" val="1349"/>
</p:tagLst>
</file>

<file path=ppt/tags/tag677.xml><?xml version="1.0" encoding="utf-8"?>
<p:tagLst xmlns:p="http://schemas.openxmlformats.org/presentationml/2006/main">
  <p:tag name="AS_UNIQUEID" val="1350"/>
</p:tagLst>
</file>

<file path=ppt/tags/tag678.xml><?xml version="1.0" encoding="utf-8"?>
<p:tagLst xmlns:p="http://schemas.openxmlformats.org/presentationml/2006/main">
  <p:tag name="AS_UNIQUEID" val="781"/>
  <p:tag name="KSO_WM_BEAUTIFY_FLAG" val=""/>
</p:tagLst>
</file>

<file path=ppt/tags/tag679.xml><?xml version="1.0" encoding="utf-8"?>
<p:tagLst xmlns:p="http://schemas.openxmlformats.org/presentationml/2006/main">
  <p:tag name="AS_UNIQUEID" val="783"/>
  <p:tag name="KSO_WM_BEAUTIFY_FLAG" val=""/>
</p:tagLst>
</file>

<file path=ppt/tags/tag68.xml><?xml version="1.0" encoding="utf-8"?>
<p:tagLst xmlns:p="http://schemas.openxmlformats.org/presentationml/2006/main">
  <p:tag name="AS_UNIQUEID" val="939"/>
</p:tagLst>
</file>

<file path=ppt/tags/tag680.xml><?xml version="1.0" encoding="utf-8"?>
<p:tagLst xmlns:p="http://schemas.openxmlformats.org/presentationml/2006/main">
  <p:tag name="AS_UNIQUEID" val="1351"/>
</p:tagLst>
</file>

<file path=ppt/tags/tag681.xml><?xml version="1.0" encoding="utf-8"?>
<p:tagLst xmlns:p="http://schemas.openxmlformats.org/presentationml/2006/main">
  <p:tag name="AS_UNIQUEID" val="1352"/>
</p:tagLst>
</file>

<file path=ppt/tags/tag682.xml><?xml version="1.0" encoding="utf-8"?>
<p:tagLst xmlns:p="http://schemas.openxmlformats.org/presentationml/2006/main">
  <p:tag name="AS_UNIQUEID" val="1353"/>
</p:tagLst>
</file>

<file path=ppt/tags/tag683.xml><?xml version="1.0" encoding="utf-8"?>
<p:tagLst xmlns:p="http://schemas.openxmlformats.org/presentationml/2006/main">
  <p:tag name="AS_UNIQUEID" val="1354"/>
</p:tagLst>
</file>

<file path=ppt/tags/tag684.xml><?xml version="1.0" encoding="utf-8"?>
<p:tagLst xmlns:p="http://schemas.openxmlformats.org/presentationml/2006/main">
  <p:tag name="AS_UNIQUEID" val="1355"/>
</p:tagLst>
</file>

<file path=ppt/tags/tag685.xml><?xml version="1.0" encoding="utf-8"?>
<p:tagLst xmlns:p="http://schemas.openxmlformats.org/presentationml/2006/main">
  <p:tag name="AS_UNIQUEID" val="785"/>
  <p:tag name="KSO_WM_BEAUTIFY_FLAG" val=""/>
</p:tagLst>
</file>

<file path=ppt/tags/tag686.xml><?xml version="1.0" encoding="utf-8"?>
<p:tagLst xmlns:p="http://schemas.openxmlformats.org/presentationml/2006/main">
  <p:tag name="AS_UNIQUEID" val="787"/>
  <p:tag name="KSO_WM_BEAUTIFY_FLAG" val=""/>
</p:tagLst>
</file>

<file path=ppt/tags/tag687.xml><?xml version="1.0" encoding="utf-8"?>
<p:tagLst xmlns:p="http://schemas.openxmlformats.org/presentationml/2006/main">
  <p:tag name="AS_UNIQUEID" val="788"/>
  <p:tag name="KSO_WM_BEAUTIFY_FLAG" val=""/>
</p:tagLst>
</file>

<file path=ppt/tags/tag688.xml><?xml version="1.0" encoding="utf-8"?>
<p:tagLst xmlns:p="http://schemas.openxmlformats.org/presentationml/2006/main">
  <p:tag name="AS_UNIQUEID" val="789"/>
  <p:tag name="KSO_WM_BEAUTIFY_FLAG" val=""/>
</p:tagLst>
</file>

<file path=ppt/tags/tag689.xml><?xml version="1.0" encoding="utf-8"?>
<p:tagLst xmlns:p="http://schemas.openxmlformats.org/presentationml/2006/main">
  <p:tag name="AS_UNIQUEID" val="1356"/>
</p:tagLst>
</file>

<file path=ppt/tags/tag69.xml><?xml version="1.0" encoding="utf-8"?>
<p:tagLst xmlns:p="http://schemas.openxmlformats.org/presentationml/2006/main">
  <p:tag name="AS_UNIQUEID" val="940"/>
</p:tagLst>
</file>

<file path=ppt/tags/tag690.xml><?xml version="1.0" encoding="utf-8"?>
<p:tagLst xmlns:p="http://schemas.openxmlformats.org/presentationml/2006/main">
  <p:tag name="AS_UNIQUEID" val="1357"/>
</p:tagLst>
</file>

<file path=ppt/tags/tag691.xml><?xml version="1.0" encoding="utf-8"?>
<p:tagLst xmlns:p="http://schemas.openxmlformats.org/presentationml/2006/main">
  <p:tag name="AS_UNIQUEID" val="827"/>
  <p:tag name="KSO_WM_BEAUTIFY_FLAG" val=""/>
</p:tagLst>
</file>

<file path=ppt/tags/tag692.xml><?xml version="1.0" encoding="utf-8"?>
<p:tagLst xmlns:p="http://schemas.openxmlformats.org/presentationml/2006/main">
  <p:tag name="AS_UNIQUEID" val="829"/>
  <p:tag name="KSO_WM_BEAUTIFY_FLAG" val=""/>
</p:tagLst>
</file>

<file path=ppt/tags/tag693.xml><?xml version="1.0" encoding="utf-8"?>
<p:tagLst xmlns:p="http://schemas.openxmlformats.org/presentationml/2006/main">
  <p:tag name="AS_UNIQUEID" val="1358"/>
</p:tagLst>
</file>

<file path=ppt/tags/tag694.xml><?xml version="1.0" encoding="utf-8"?>
<p:tagLst xmlns:p="http://schemas.openxmlformats.org/presentationml/2006/main">
  <p:tag name="AS_UNIQUEID" val="1359"/>
</p:tagLst>
</file>

<file path=ppt/tags/tag695.xml><?xml version="1.0" encoding="utf-8"?>
<p:tagLst xmlns:p="http://schemas.openxmlformats.org/presentationml/2006/main">
  <p:tag name="AS_UNIQUEID" val="831"/>
  <p:tag name="KSO_WM_BEAUTIFY_FLAG" val=""/>
</p:tagLst>
</file>

<file path=ppt/tags/tag696.xml><?xml version="1.0" encoding="utf-8"?>
<p:tagLst xmlns:p="http://schemas.openxmlformats.org/presentationml/2006/main">
  <p:tag name="AS_UNIQUEID" val="833"/>
  <p:tag name="KSO_WM_BEAUTIFY_FLAG" val=""/>
</p:tagLst>
</file>

<file path=ppt/tags/tag697.xml><?xml version="1.0" encoding="utf-8"?>
<p:tagLst xmlns:p="http://schemas.openxmlformats.org/presentationml/2006/main">
  <p:tag name="AS_UNIQUEID" val="1360"/>
  <p:tag name="KSO_WM_BEAUTIFY_FLAG" val=""/>
</p:tagLst>
</file>

<file path=ppt/tags/tag698.xml><?xml version="1.0" encoding="utf-8"?>
<p:tagLst xmlns:p="http://schemas.openxmlformats.org/presentationml/2006/main">
  <p:tag name="AS_UNIQUEID" val="1361"/>
</p:tagLst>
</file>

<file path=ppt/tags/tag699.xml><?xml version="1.0" encoding="utf-8"?>
<p:tagLst xmlns:p="http://schemas.openxmlformats.org/presentationml/2006/main">
  <p:tag name="AS_UNIQUEID" val="1362"/>
</p:tagLst>
</file>

<file path=ppt/tags/tag7.xml><?xml version="1.0" encoding="utf-8"?>
<p:tagLst xmlns:p="http://schemas.openxmlformats.org/presentationml/2006/main">
  <p:tag name="AS_UNIQUEID" val="878"/>
</p:tagLst>
</file>

<file path=ppt/tags/tag70.xml><?xml version="1.0" encoding="utf-8"?>
<p:tagLst xmlns:p="http://schemas.openxmlformats.org/presentationml/2006/main">
  <p:tag name="AS_UNIQUEID" val="941"/>
</p:tagLst>
</file>

<file path=ppt/tags/tag700.xml><?xml version="1.0" encoding="utf-8"?>
<p:tagLst xmlns:p="http://schemas.openxmlformats.org/presentationml/2006/main">
  <p:tag name="AS_UNIQUEID" val="835"/>
  <p:tag name="KSO_WM_BEAUTIFY_FLAG" val=""/>
</p:tagLst>
</file>

<file path=ppt/tags/tag701.xml><?xml version="1.0" encoding="utf-8"?>
<p:tagLst xmlns:p="http://schemas.openxmlformats.org/presentationml/2006/main">
  <p:tag name="AS_UNIQUEID" val="837"/>
  <p:tag name="KSO_WM_BEAUTIFY_FLAG" val=""/>
</p:tagLst>
</file>

<file path=ppt/tags/tag702.xml><?xml version="1.0" encoding="utf-8"?>
<p:tagLst xmlns:p="http://schemas.openxmlformats.org/presentationml/2006/main">
  <p:tag name="AS_UNIQUEID" val="839"/>
  <p:tag name="KSO_WM_BEAUTIFY_FLAG" val=""/>
</p:tagLst>
</file>

<file path=ppt/tags/tag703.xml><?xml version="1.0" encoding="utf-8"?>
<p:tagLst xmlns:p="http://schemas.openxmlformats.org/presentationml/2006/main">
  <p:tag name="AS_UNIQUEID" val="836"/>
  <p:tag name="KSO_WM_BEAUTIFY_FLAG" val=""/>
</p:tagLst>
</file>

<file path=ppt/tags/tag704.xml><?xml version="1.0" encoding="utf-8"?>
<p:tagLst xmlns:p="http://schemas.openxmlformats.org/presentationml/2006/main">
  <p:tag name="AS_UNIQUEID" val="1363"/>
</p:tagLst>
</file>

<file path=ppt/tags/tag705.xml><?xml version="1.0" encoding="utf-8"?>
<p:tagLst xmlns:p="http://schemas.openxmlformats.org/presentationml/2006/main">
  <p:tag name="AS_UNIQUEID" val="1364"/>
</p:tagLst>
</file>

<file path=ppt/tags/tag706.xml><?xml version="1.0" encoding="utf-8"?>
<p:tagLst xmlns:p="http://schemas.openxmlformats.org/presentationml/2006/main">
  <p:tag name="AS_UNIQUEID" val="1365"/>
</p:tagLst>
</file>

<file path=ppt/tags/tag707.xml><?xml version="1.0" encoding="utf-8"?>
<p:tagLst xmlns:p="http://schemas.openxmlformats.org/presentationml/2006/main">
  <p:tag name="AS_UNIQUEID" val="1366"/>
</p:tagLst>
</file>

<file path=ppt/tags/tag708.xml><?xml version="1.0" encoding="utf-8"?>
<p:tagLst xmlns:p="http://schemas.openxmlformats.org/presentationml/2006/main">
  <p:tag name="AS_UNIQUEID" val="1367"/>
</p:tagLst>
</file>

<file path=ppt/tags/tag709.xml><?xml version="1.0" encoding="utf-8"?>
<p:tagLst xmlns:p="http://schemas.openxmlformats.org/presentationml/2006/main">
  <p:tag name="AS_UNIQUEID" val="1368"/>
</p:tagLst>
</file>

<file path=ppt/tags/tag71.xml><?xml version="1.0" encoding="utf-8"?>
<p:tagLst xmlns:p="http://schemas.openxmlformats.org/presentationml/2006/main">
  <p:tag name="AS_UNIQUEID" val="942"/>
</p:tagLst>
</file>

<file path=ppt/tags/tag710.xml><?xml version="1.0" encoding="utf-8"?>
<p:tagLst xmlns:p="http://schemas.openxmlformats.org/presentationml/2006/main">
  <p:tag name="AS_UNIQUEID" val="1369"/>
</p:tagLst>
</file>

<file path=ppt/tags/tag711.xml><?xml version="1.0" encoding="utf-8"?>
<p:tagLst xmlns:p="http://schemas.openxmlformats.org/presentationml/2006/main">
  <p:tag name="AS_UNIQUEID" val="1370"/>
</p:tagLst>
</file>

<file path=ppt/tags/tag712.xml><?xml version="1.0" encoding="utf-8"?>
<p:tagLst xmlns:p="http://schemas.openxmlformats.org/presentationml/2006/main">
  <p:tag name="AS_UNIQUEID" val="1371"/>
</p:tagLst>
</file>

<file path=ppt/tags/tag713.xml><?xml version="1.0" encoding="utf-8"?>
<p:tagLst xmlns:p="http://schemas.openxmlformats.org/presentationml/2006/main">
  <p:tag name="AS_UNIQUEID" val="1372"/>
</p:tagLst>
</file>

<file path=ppt/tags/tag714.xml><?xml version="1.0" encoding="utf-8"?>
<p:tagLst xmlns:p="http://schemas.openxmlformats.org/presentationml/2006/main">
  <p:tag name="AS_UNIQUEID" val="1373"/>
</p:tagLst>
</file>

<file path=ppt/tags/tag715.xml><?xml version="1.0" encoding="utf-8"?>
<p:tagLst xmlns:p="http://schemas.openxmlformats.org/presentationml/2006/main">
  <p:tag name="AS_UNIQUEID" val="1374"/>
</p:tagLst>
</file>

<file path=ppt/tags/tag716.xml><?xml version="1.0" encoding="utf-8"?>
<p:tagLst xmlns:p="http://schemas.openxmlformats.org/presentationml/2006/main">
  <p:tag name="AS_UNIQUEID" val="1375"/>
</p:tagLst>
</file>

<file path=ppt/tags/tag717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COMMONDATA" val="eyJoZGlkIjoiMjJhNDI4MmUyYjM2NjE0NzhiNjNlYWQxOWQzYmJmNmYifQ=="/>
  <p:tag name="ISPRING_PRESENTATION_TITLE" val="PowerPoint 演示文稿"/>
  <p:tag name="KSO_WPP_MARK_KEY" val="6d2f8c7c-773d-4afe-b53e-08917c845320"/>
</p:tagLst>
</file>

<file path=ppt/tags/tag72.xml><?xml version="1.0" encoding="utf-8"?>
<p:tagLst xmlns:p="http://schemas.openxmlformats.org/presentationml/2006/main">
  <p:tag name="AS_UNIQUEID" val="943"/>
</p:tagLst>
</file>

<file path=ppt/tags/tag73.xml><?xml version="1.0" encoding="utf-8"?>
<p:tagLst xmlns:p="http://schemas.openxmlformats.org/presentationml/2006/main">
  <p:tag name="AS_UNIQUEID" val="944"/>
</p:tagLst>
</file>

<file path=ppt/tags/tag74.xml><?xml version="1.0" encoding="utf-8"?>
<p:tagLst xmlns:p="http://schemas.openxmlformats.org/presentationml/2006/main">
  <p:tag name="AS_UNIQUEID" val="945"/>
</p:tagLst>
</file>

<file path=ppt/tags/tag75.xml><?xml version="1.0" encoding="utf-8"?>
<p:tagLst xmlns:p="http://schemas.openxmlformats.org/presentationml/2006/main">
  <p:tag name="AS_UNIQUEID" val="946"/>
</p:tagLst>
</file>

<file path=ppt/tags/tag76.xml><?xml version="1.0" encoding="utf-8"?>
<p:tagLst xmlns:p="http://schemas.openxmlformats.org/presentationml/2006/main">
  <p:tag name="AS_UNIQUEID" val="947"/>
</p:tagLst>
</file>

<file path=ppt/tags/tag77.xml><?xml version="1.0" encoding="utf-8"?>
<p:tagLst xmlns:p="http://schemas.openxmlformats.org/presentationml/2006/main">
  <p:tag name="AS_UNIQUEID" val="948"/>
</p:tagLst>
</file>

<file path=ppt/tags/tag78.xml><?xml version="1.0" encoding="utf-8"?>
<p:tagLst xmlns:p="http://schemas.openxmlformats.org/presentationml/2006/main">
  <p:tag name="AS_UNIQUEID" val="949"/>
</p:tagLst>
</file>

<file path=ppt/tags/tag79.xml><?xml version="1.0" encoding="utf-8"?>
<p:tagLst xmlns:p="http://schemas.openxmlformats.org/presentationml/2006/main">
  <p:tag name="AS_UNIQUEID" val="950"/>
</p:tagLst>
</file>

<file path=ppt/tags/tag8.xml><?xml version="1.0" encoding="utf-8"?>
<p:tagLst xmlns:p="http://schemas.openxmlformats.org/presentationml/2006/main">
  <p:tag name="AS_UNIQUEID" val="879"/>
</p:tagLst>
</file>

<file path=ppt/tags/tag80.xml><?xml version="1.0" encoding="utf-8"?>
<p:tagLst xmlns:p="http://schemas.openxmlformats.org/presentationml/2006/main">
  <p:tag name="AS_UNIQUEID" val="951"/>
</p:tagLst>
</file>

<file path=ppt/tags/tag81.xml><?xml version="1.0" encoding="utf-8"?>
<p:tagLst xmlns:p="http://schemas.openxmlformats.org/presentationml/2006/main">
  <p:tag name="AS_UNIQUEID" val="952"/>
</p:tagLst>
</file>

<file path=ppt/tags/tag82.xml><?xml version="1.0" encoding="utf-8"?>
<p:tagLst xmlns:p="http://schemas.openxmlformats.org/presentationml/2006/main">
  <p:tag name="AS_UNIQUEID" val="953"/>
</p:tagLst>
</file>

<file path=ppt/tags/tag83.xml><?xml version="1.0" encoding="utf-8"?>
<p:tagLst xmlns:p="http://schemas.openxmlformats.org/presentationml/2006/main">
  <p:tag name="AS_UNIQUEID" val="954"/>
</p:tagLst>
</file>

<file path=ppt/tags/tag84.xml><?xml version="1.0" encoding="utf-8"?>
<p:tagLst xmlns:p="http://schemas.openxmlformats.org/presentationml/2006/main">
  <p:tag name="AS_UNIQUEID" val="955"/>
</p:tagLst>
</file>

<file path=ppt/tags/tag85.xml><?xml version="1.0" encoding="utf-8"?>
<p:tagLst xmlns:p="http://schemas.openxmlformats.org/presentationml/2006/main">
  <p:tag name="AS_UNIQUEID" val="956"/>
</p:tagLst>
</file>

<file path=ppt/tags/tag86.xml><?xml version="1.0" encoding="utf-8"?>
<p:tagLst xmlns:p="http://schemas.openxmlformats.org/presentationml/2006/main">
  <p:tag name="AS_UNIQUEID" val="957"/>
</p:tagLst>
</file>

<file path=ppt/tags/tag87.xml><?xml version="1.0" encoding="utf-8"?>
<p:tagLst xmlns:p="http://schemas.openxmlformats.org/presentationml/2006/main">
  <p:tag name="AS_UNIQUEID" val="958"/>
</p:tagLst>
</file>

<file path=ppt/tags/tag88.xml><?xml version="1.0" encoding="utf-8"?>
<p:tagLst xmlns:p="http://schemas.openxmlformats.org/presentationml/2006/main">
  <p:tag name="AS_UNIQUEID" val="959"/>
</p:tagLst>
</file>

<file path=ppt/tags/tag89.xml><?xml version="1.0" encoding="utf-8"?>
<p:tagLst xmlns:p="http://schemas.openxmlformats.org/presentationml/2006/main">
  <p:tag name="AS_UNIQUEID" val="960"/>
</p:tagLst>
</file>

<file path=ppt/tags/tag9.xml><?xml version="1.0" encoding="utf-8"?>
<p:tagLst xmlns:p="http://schemas.openxmlformats.org/presentationml/2006/main">
  <p:tag name="AS_UNIQUEID" val="880"/>
</p:tagLst>
</file>

<file path=ppt/tags/tag90.xml><?xml version="1.0" encoding="utf-8"?>
<p:tagLst xmlns:p="http://schemas.openxmlformats.org/presentationml/2006/main">
  <p:tag name="AS_UNIQUEID" val="961"/>
</p:tagLst>
</file>

<file path=ppt/tags/tag91.xml><?xml version="1.0" encoding="utf-8"?>
<p:tagLst xmlns:p="http://schemas.openxmlformats.org/presentationml/2006/main">
  <p:tag name="AS_UNIQUEID" val="962"/>
</p:tagLst>
</file>

<file path=ppt/tags/tag92.xml><?xml version="1.0" encoding="utf-8"?>
<p:tagLst xmlns:p="http://schemas.openxmlformats.org/presentationml/2006/main">
  <p:tag name="AS_UNIQUEID" val="963"/>
</p:tagLst>
</file>

<file path=ppt/tags/tag93.xml><?xml version="1.0" encoding="utf-8"?>
<p:tagLst xmlns:p="http://schemas.openxmlformats.org/presentationml/2006/main">
  <p:tag name="AS_UNIQUEID" val="964"/>
</p:tagLst>
</file>

<file path=ppt/tags/tag94.xml><?xml version="1.0" encoding="utf-8"?>
<p:tagLst xmlns:p="http://schemas.openxmlformats.org/presentationml/2006/main">
  <p:tag name="AS_UNIQUEID" val="965"/>
</p:tagLst>
</file>

<file path=ppt/tags/tag95.xml><?xml version="1.0" encoding="utf-8"?>
<p:tagLst xmlns:p="http://schemas.openxmlformats.org/presentationml/2006/main">
  <p:tag name="AS_UNIQUEID" val="966"/>
</p:tagLst>
</file>

<file path=ppt/tags/tag96.xml><?xml version="1.0" encoding="utf-8"?>
<p:tagLst xmlns:p="http://schemas.openxmlformats.org/presentationml/2006/main">
  <p:tag name="AS_UNIQUEID" val="967"/>
</p:tagLst>
</file>

<file path=ppt/tags/tag97.xml><?xml version="1.0" encoding="utf-8"?>
<p:tagLst xmlns:p="http://schemas.openxmlformats.org/presentationml/2006/main">
  <p:tag name="AS_UNIQUEID" val="968"/>
</p:tagLst>
</file>

<file path=ppt/tags/tag98.xml><?xml version="1.0" encoding="utf-8"?>
<p:tagLst xmlns:p="http://schemas.openxmlformats.org/presentationml/2006/main">
  <p:tag name="AS_UNIQUEID" val="969"/>
</p:tagLst>
</file>

<file path=ppt/tags/tag99.xml><?xml version="1.0" encoding="utf-8"?>
<p:tagLst xmlns:p="http://schemas.openxmlformats.org/presentationml/2006/main">
  <p:tag name="AS_UNIQUEID" val="970"/>
</p:tagLst>
</file>

<file path=ppt/theme/theme1.xml><?xml version="1.0" encoding="utf-8"?>
<a:theme xmlns:r="http://schemas.openxmlformats.org/officeDocument/2006/relationships"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0fs4aqcf">
      <a:majorFont>
        <a:latin typeface="微软雅黑"/>
        <a:ea typeface="微软雅黑"/>
        <a:cs typeface="Arial"/>
      </a:majorFont>
      <a:minorFont>
        <a:latin typeface="微软雅黑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248</Paragraphs>
  <Slides>40</Slides>
  <Notes>30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baseType="lpstr" size="57">
      <vt:lpstr>Arial</vt:lpstr>
      <vt:lpstr>微软雅黑</vt:lpstr>
      <vt:lpstr>Calibri</vt:lpstr>
      <vt:lpstr>等线 Light</vt:lpstr>
      <vt:lpstr>等线</vt:lpstr>
      <vt:lpstr>宋体</vt:lpstr>
      <vt:lpstr>Agency FB</vt:lpstr>
      <vt:lpstr>黑体</vt:lpstr>
      <vt:lpstr>Times New Roman</vt:lpstr>
      <vt:lpstr>华文楷体</vt:lpstr>
      <vt:lpstr>Wingdings</vt:lpstr>
      <vt:lpstr>方正姚体</vt:lpstr>
      <vt:lpstr>幼圆</vt:lpstr>
      <vt:lpstr>Consolas</vt:lpstr>
      <vt:lpstr>Arial Unicode MS</vt:lpstr>
      <vt:lpstr>方正舒体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</vt:lpstr>
      <vt:lpstr>9</vt:lpstr>
      <vt:lpstr>3.变量x = "Hello,World!"中的“World”,请问代码应该如何写：                                   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2022-12-26T14:46:24.625</cp:lastPrinted>
  <dcterms:created xsi:type="dcterms:W3CDTF">2022-12-26T14:46:24Z</dcterms:created>
  <dcterms:modified xsi:type="dcterms:W3CDTF">2022-12-26T06:46:26Z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