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70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ials" id="{F688CBA0-427B-4617-B583-326CE7A92DEF}">
          <p14:sldIdLst>
            <p14:sldId id="256"/>
          </p14:sldIdLst>
        </p14:section>
        <p14:section name="Agenda" id="{D9DF930A-57CB-4090-A185-68F2481A9ED4}">
          <p14:sldIdLst>
            <p14:sldId id="257"/>
          </p14:sldIdLst>
        </p14:section>
        <p14:section name="Introduction" id="{0BF9470D-B95A-4DFE-9415-1E94B8A54CD6}">
          <p14:sldIdLst>
            <p14:sldId id="258"/>
          </p14:sldIdLst>
        </p14:section>
        <p14:section name="App Overview" id="{DF40D582-B18F-4BA2-B45F-6F021E2CE6E7}">
          <p14:sldIdLst>
            <p14:sldId id="259"/>
          </p14:sldIdLst>
        </p14:section>
        <p14:section name="V2 Features" id="{08AA28AD-1D74-48E6-AE4C-4E61D73863B6}">
          <p14:sldIdLst>
            <p14:sldId id="260"/>
          </p14:sldIdLst>
        </p14:section>
        <p14:section name="Fixes &amp; Updates" id="{72315A2D-38D9-42F5-BCE3-CED6CA06A6BC}">
          <p14:sldIdLst>
            <p14:sldId id="261"/>
          </p14:sldIdLst>
        </p14:section>
        <p14:section name="Architecture &amp; Database Design" id="{BBA1ED6C-13FB-450F-A909-4E052E92F1BC}">
          <p14:sldIdLst>
            <p14:sldId id="262"/>
            <p14:sldId id="266"/>
            <p14:sldId id="270"/>
          </p14:sldIdLst>
        </p14:section>
        <p14:section name="Challenges and Solution" id="{D0A4B519-95C8-4899-92D9-28E98AEE48E6}">
          <p14:sldIdLst>
            <p14:sldId id="263"/>
          </p14:sldIdLst>
        </p14:section>
        <p14:section name="Future Enhancements" id="{480529FC-05A5-45DC-9823-4EAACAA4FA8E}">
          <p14:sldIdLst>
            <p14:sldId id="264"/>
          </p14:sldIdLst>
        </p14:section>
        <p14:section name="Conclusion" id="{A1F59592-9C2C-4CE8-8461-00511D05DBA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Kumar" userId="aa61ed7e-7007-49f1-9aaf-1046f8d25c95" providerId="ADAL" clId="{6ACB19FD-AF2F-4E05-B3DF-C103D8A6B861}"/>
    <pc:docChg chg="modSld">
      <pc:chgData name="Vivek Kumar" userId="aa61ed7e-7007-49f1-9aaf-1046f8d25c95" providerId="ADAL" clId="{6ACB19FD-AF2F-4E05-B3DF-C103D8A6B861}" dt="2024-11-23T20:15:48.708" v="17" actId="20577"/>
      <pc:docMkLst>
        <pc:docMk/>
      </pc:docMkLst>
      <pc:sldChg chg="modSp mod">
        <pc:chgData name="Vivek Kumar" userId="aa61ed7e-7007-49f1-9aaf-1046f8d25c95" providerId="ADAL" clId="{6ACB19FD-AF2F-4E05-B3DF-C103D8A6B861}" dt="2024-11-23T20:15:48.708" v="17" actId="20577"/>
        <pc:sldMkLst>
          <pc:docMk/>
          <pc:sldMk cId="3166963139" sldId="270"/>
        </pc:sldMkLst>
        <pc:spChg chg="mod">
          <ac:chgData name="Vivek Kumar" userId="aa61ed7e-7007-49f1-9aaf-1046f8d25c95" providerId="ADAL" clId="{6ACB19FD-AF2F-4E05-B3DF-C103D8A6B861}" dt="2024-11-23T20:15:48.708" v="17" actId="20577"/>
          <ac:spMkLst>
            <pc:docMk/>
            <pc:sldMk cId="3166963139" sldId="270"/>
            <ac:spMk id="24" creationId="{CCD3ABB0-5687-78AE-814F-5A6E14E467BA}"/>
          </ac:spMkLst>
        </pc:spChg>
        <pc:spChg chg="mod">
          <ac:chgData name="Vivek Kumar" userId="aa61ed7e-7007-49f1-9aaf-1046f8d25c95" providerId="ADAL" clId="{6ACB19FD-AF2F-4E05-B3DF-C103D8A6B861}" dt="2024-11-23T15:53:13.105" v="16" actId="20577"/>
          <ac:spMkLst>
            <pc:docMk/>
            <pc:sldMk cId="3166963139" sldId="270"/>
            <ac:spMk id="26" creationId="{6E6636D5-B62D-F520-6081-2E5683E78132}"/>
          </ac:spMkLst>
        </pc:spChg>
      </pc:sldChg>
    </pc:docChg>
  </pc:docChgLst>
  <pc:docChgLst>
    <pc:chgData name="Vivek Kumar" userId="aa61ed7e-7007-49f1-9aaf-1046f8d25c95" providerId="ADAL" clId="{B70919DD-8D16-4345-80E9-7871D63DCF1A}"/>
    <pc:docChg chg="undo custSel addSld delSld modSld addSection modSection">
      <pc:chgData name="Vivek Kumar" userId="aa61ed7e-7007-49f1-9aaf-1046f8d25c95" providerId="ADAL" clId="{B70919DD-8D16-4345-80E9-7871D63DCF1A}" dt="2024-11-16T05:18:26.452" v="4194" actId="478"/>
      <pc:docMkLst>
        <pc:docMk/>
      </pc:docMkLst>
      <pc:sldChg chg="addSp delSp modSp new mod modMedia setBg delAnim">
        <pc:chgData name="Vivek Kumar" userId="aa61ed7e-7007-49f1-9aaf-1046f8d25c95" providerId="ADAL" clId="{B70919DD-8D16-4345-80E9-7871D63DCF1A}" dt="2024-11-14T20:04:14.503" v="1800" actId="403"/>
        <pc:sldMkLst>
          <pc:docMk/>
          <pc:sldMk cId="2137002145" sldId="256"/>
        </pc:sldMkLst>
        <pc:spChg chg="mod">
          <ac:chgData name="Vivek Kumar" userId="aa61ed7e-7007-49f1-9aaf-1046f8d25c95" providerId="ADAL" clId="{B70919DD-8D16-4345-80E9-7871D63DCF1A}" dt="2024-11-14T20:04:03.132" v="1790" actId="404"/>
          <ac:spMkLst>
            <pc:docMk/>
            <pc:sldMk cId="2137002145" sldId="256"/>
            <ac:spMk id="2" creationId="{715A2015-D6F7-B0DF-8D0F-D8F61FACEA48}"/>
          </ac:spMkLst>
        </pc:spChg>
        <pc:spChg chg="mod">
          <ac:chgData name="Vivek Kumar" userId="aa61ed7e-7007-49f1-9aaf-1046f8d25c95" providerId="ADAL" clId="{B70919DD-8D16-4345-80E9-7871D63DCF1A}" dt="2024-11-14T20:04:14.503" v="1800" actId="403"/>
          <ac:spMkLst>
            <pc:docMk/>
            <pc:sldMk cId="2137002145" sldId="256"/>
            <ac:spMk id="3" creationId="{CC9FBF2A-F0DA-2715-9951-085720E1113F}"/>
          </ac:spMkLst>
        </pc:spChg>
        <pc:spChg chg="add del">
          <ac:chgData name="Vivek Kumar" userId="aa61ed7e-7007-49f1-9aaf-1046f8d25c95" providerId="ADAL" clId="{B70919DD-8D16-4345-80E9-7871D63DCF1A}" dt="2024-11-14T20:03:49.936" v="1782" actId="26606"/>
          <ac:spMkLst>
            <pc:docMk/>
            <pc:sldMk cId="2137002145" sldId="256"/>
            <ac:spMk id="9" creationId="{C1DD1A8A-57D5-4A81-AD04-532B043C5611}"/>
          </ac:spMkLst>
        </pc:spChg>
        <pc:spChg chg="add del">
          <ac:chgData name="Vivek Kumar" userId="aa61ed7e-7007-49f1-9aaf-1046f8d25c95" providerId="ADAL" clId="{B70919DD-8D16-4345-80E9-7871D63DCF1A}" dt="2024-11-14T20:03:49.936" v="1782" actId="26606"/>
          <ac:spMkLst>
            <pc:docMk/>
            <pc:sldMk cId="2137002145" sldId="256"/>
            <ac:spMk id="11" creationId="{007891EC-4501-44ED-A8C8-B11B6DB767AB}"/>
          </ac:spMkLst>
        </pc:spChg>
        <pc:spChg chg="add del">
          <ac:chgData name="Vivek Kumar" userId="aa61ed7e-7007-49f1-9aaf-1046f8d25c95" providerId="ADAL" clId="{B70919DD-8D16-4345-80E9-7871D63DCF1A}" dt="2024-11-14T20:03:57.063" v="1784" actId="26606"/>
          <ac:spMkLst>
            <pc:docMk/>
            <pc:sldMk cId="2137002145" sldId="256"/>
            <ac:spMk id="16" creationId="{8B646C36-EEEC-4D52-8E8E-206F4CD8A3DA}"/>
          </ac:spMkLst>
        </pc:spChg>
        <pc:spChg chg="add del">
          <ac:chgData name="Vivek Kumar" userId="aa61ed7e-7007-49f1-9aaf-1046f8d25c95" providerId="ADAL" clId="{B70919DD-8D16-4345-80E9-7871D63DCF1A}" dt="2024-11-14T20:03:57.063" v="1784" actId="26606"/>
          <ac:spMkLst>
            <pc:docMk/>
            <pc:sldMk cId="2137002145" sldId="256"/>
            <ac:spMk id="22" creationId="{8258443E-B333-44F4-8D49-1EAB1C1A4613}"/>
          </ac:spMkLst>
        </pc:spChg>
        <pc:spChg chg="add del">
          <ac:chgData name="Vivek Kumar" userId="aa61ed7e-7007-49f1-9aaf-1046f8d25c95" providerId="ADAL" clId="{B70919DD-8D16-4345-80E9-7871D63DCF1A}" dt="2024-11-14T20:03:57.063" v="1784" actId="26606"/>
          <ac:spMkLst>
            <pc:docMk/>
            <pc:sldMk cId="2137002145" sldId="256"/>
            <ac:spMk id="31" creationId="{4FB204DF-284E-45F6-A017-79A4DF57BCCB}"/>
          </ac:spMkLst>
        </pc:spChg>
        <pc:spChg chg="add del">
          <ac:chgData name="Vivek Kumar" userId="aa61ed7e-7007-49f1-9aaf-1046f8d25c95" providerId="ADAL" clId="{B70919DD-8D16-4345-80E9-7871D63DCF1A}" dt="2024-11-14T20:03:57.063" v="1784" actId="26606"/>
          <ac:spMkLst>
            <pc:docMk/>
            <pc:sldMk cId="2137002145" sldId="256"/>
            <ac:spMk id="33" creationId="{EB8560A9-B281-46EB-A304-1E4A5A00D6A9}"/>
          </ac:spMkLst>
        </pc:spChg>
        <pc:spChg chg="add del">
          <ac:chgData name="Vivek Kumar" userId="aa61ed7e-7007-49f1-9aaf-1046f8d25c95" providerId="ADAL" clId="{B70919DD-8D16-4345-80E9-7871D63DCF1A}" dt="2024-11-14T20:03:57.063" v="1784" actId="26606"/>
          <ac:spMkLst>
            <pc:docMk/>
            <pc:sldMk cId="2137002145" sldId="256"/>
            <ac:spMk id="35" creationId="{4D1A5E71-B6B6-486A-8CDC-C7ABD9B903F6}"/>
          </ac:spMkLst>
        </pc:spChg>
        <pc:spChg chg="add del">
          <ac:chgData name="Vivek Kumar" userId="aa61ed7e-7007-49f1-9aaf-1046f8d25c95" providerId="ADAL" clId="{B70919DD-8D16-4345-80E9-7871D63DCF1A}" dt="2024-11-14T20:03:57.063" v="1784" actId="26606"/>
          <ac:spMkLst>
            <pc:docMk/>
            <pc:sldMk cId="2137002145" sldId="256"/>
            <ac:spMk id="37" creationId="{667882DD-56E8-460E-99D5-86E71982D5AB}"/>
          </ac:spMkLst>
        </pc:spChg>
        <pc:spChg chg="add">
          <ac:chgData name="Vivek Kumar" userId="aa61ed7e-7007-49f1-9aaf-1046f8d25c95" providerId="ADAL" clId="{B70919DD-8D16-4345-80E9-7871D63DCF1A}" dt="2024-11-14T20:03:57.063" v="1784" actId="26606"/>
          <ac:spMkLst>
            <pc:docMk/>
            <pc:sldMk cId="2137002145" sldId="256"/>
            <ac:spMk id="42" creationId="{FB5B0058-AF13-4859-B429-4EDDE2A26F7F}"/>
          </ac:spMkLst>
        </pc:spChg>
        <pc:grpChg chg="add del">
          <ac:chgData name="Vivek Kumar" userId="aa61ed7e-7007-49f1-9aaf-1046f8d25c95" providerId="ADAL" clId="{B70919DD-8D16-4345-80E9-7871D63DCF1A}" dt="2024-11-14T20:03:57.063" v="1784" actId="26606"/>
          <ac:grpSpMkLst>
            <pc:docMk/>
            <pc:sldMk cId="2137002145" sldId="256"/>
            <ac:grpSpMk id="18" creationId="{B2EBBF56-923D-48A7-9F8F-86E33CFA3EF9}"/>
          </ac:grpSpMkLst>
        </pc:grpChg>
        <pc:grpChg chg="add del">
          <ac:chgData name="Vivek Kumar" userId="aa61ed7e-7007-49f1-9aaf-1046f8d25c95" providerId="ADAL" clId="{B70919DD-8D16-4345-80E9-7871D63DCF1A}" dt="2024-11-14T20:03:57.063" v="1784" actId="26606"/>
          <ac:grpSpMkLst>
            <pc:docMk/>
            <pc:sldMk cId="2137002145" sldId="256"/>
            <ac:grpSpMk id="24" creationId="{FB9739EB-7F66-433D-841F-AB3CD18700B7}"/>
          </ac:grpSpMkLst>
        </pc:grpChg>
        <pc:picChg chg="add del mod ord">
          <ac:chgData name="Vivek Kumar" userId="aa61ed7e-7007-49f1-9aaf-1046f8d25c95" providerId="ADAL" clId="{B70919DD-8D16-4345-80E9-7871D63DCF1A}" dt="2024-11-14T20:03:52.519" v="1783" actId="478"/>
          <ac:picMkLst>
            <pc:docMk/>
            <pc:sldMk cId="2137002145" sldId="256"/>
            <ac:picMk id="5" creationId="{C84D77A5-6F7A-EFDA-203B-DFD18D2EFDCB}"/>
          </ac:picMkLst>
        </pc:picChg>
        <pc:cxnChg chg="add">
          <ac:chgData name="Vivek Kumar" userId="aa61ed7e-7007-49f1-9aaf-1046f8d25c95" providerId="ADAL" clId="{B70919DD-8D16-4345-80E9-7871D63DCF1A}" dt="2024-11-14T20:03:57.063" v="1784" actId="26606"/>
          <ac:cxnSpMkLst>
            <pc:docMk/>
            <pc:sldMk cId="2137002145" sldId="256"/>
            <ac:cxnSpMk id="44" creationId="{EC4521DE-248E-440D-AAD6-FD9E7D34B3BF}"/>
          </ac:cxnSpMkLst>
        </pc:cxnChg>
        <pc:cxnChg chg="add">
          <ac:chgData name="Vivek Kumar" userId="aa61ed7e-7007-49f1-9aaf-1046f8d25c95" providerId="ADAL" clId="{B70919DD-8D16-4345-80E9-7871D63DCF1A}" dt="2024-11-14T20:03:57.063" v="1784" actId="26606"/>
          <ac:cxnSpMkLst>
            <pc:docMk/>
            <pc:sldMk cId="2137002145" sldId="256"/>
            <ac:cxnSpMk id="46" creationId="{442C13FA-4C0F-42D0-9626-5BA6040D8C31}"/>
          </ac:cxnSpMkLst>
        </pc:cxnChg>
      </pc:sldChg>
      <pc:sldChg chg="addSp modSp new mod setBg">
        <pc:chgData name="Vivek Kumar" userId="aa61ed7e-7007-49f1-9aaf-1046f8d25c95" providerId="ADAL" clId="{B70919DD-8D16-4345-80E9-7871D63DCF1A}" dt="2024-11-14T20:03:37.354" v="1781" actId="12"/>
        <pc:sldMkLst>
          <pc:docMk/>
          <pc:sldMk cId="2958354302" sldId="257"/>
        </pc:sldMkLst>
        <pc:spChg chg="mod">
          <ac:chgData name="Vivek Kumar" userId="aa61ed7e-7007-49f1-9aaf-1046f8d25c95" providerId="ADAL" clId="{B70919DD-8D16-4345-80E9-7871D63DCF1A}" dt="2024-11-14T20:03:27.984" v="1778" actId="26606"/>
          <ac:spMkLst>
            <pc:docMk/>
            <pc:sldMk cId="2958354302" sldId="257"/>
            <ac:spMk id="2" creationId="{66033415-CC2D-CC64-0C4F-5EB2D826203D}"/>
          </ac:spMkLst>
        </pc:spChg>
        <pc:spChg chg="mod">
          <ac:chgData name="Vivek Kumar" userId="aa61ed7e-7007-49f1-9aaf-1046f8d25c95" providerId="ADAL" clId="{B70919DD-8D16-4345-80E9-7871D63DCF1A}" dt="2024-11-14T20:03:37.354" v="1781" actId="12"/>
          <ac:spMkLst>
            <pc:docMk/>
            <pc:sldMk cId="2958354302" sldId="257"/>
            <ac:spMk id="3" creationId="{2227B7AE-47D9-8757-B31E-1350E0EAD1FE}"/>
          </ac:spMkLst>
        </pc:spChg>
        <pc:spChg chg="add">
          <ac:chgData name="Vivek Kumar" userId="aa61ed7e-7007-49f1-9aaf-1046f8d25c95" providerId="ADAL" clId="{B70919DD-8D16-4345-80E9-7871D63DCF1A}" dt="2024-11-14T20:03:27.984" v="1778" actId="26606"/>
          <ac:spMkLst>
            <pc:docMk/>
            <pc:sldMk cId="2958354302" sldId="257"/>
            <ac:spMk id="8" creationId="{70DFC902-7D23-471A-B557-B6B6917D7A0D}"/>
          </ac:spMkLst>
        </pc:spChg>
        <pc:spChg chg="add">
          <ac:chgData name="Vivek Kumar" userId="aa61ed7e-7007-49f1-9aaf-1046f8d25c95" providerId="ADAL" clId="{B70919DD-8D16-4345-80E9-7871D63DCF1A}" dt="2024-11-14T20:03:27.984" v="1778" actId="26606"/>
          <ac:spMkLst>
            <pc:docMk/>
            <pc:sldMk cId="2958354302" sldId="257"/>
            <ac:spMk id="10" creationId="{A55D5633-D557-4DCA-982C-FF36EB7A1C00}"/>
          </ac:spMkLst>
        </pc:spChg>
        <pc:spChg chg="add">
          <ac:chgData name="Vivek Kumar" userId="aa61ed7e-7007-49f1-9aaf-1046f8d25c95" providerId="ADAL" clId="{B70919DD-8D16-4345-80E9-7871D63DCF1A}" dt="2024-11-14T20:03:27.984" v="1778" actId="26606"/>
          <ac:spMkLst>
            <pc:docMk/>
            <pc:sldMk cId="2958354302" sldId="257"/>
            <ac:spMk id="12" creationId="{450D3AD2-FA80-415F-A9CE-54D884561CD7}"/>
          </ac:spMkLst>
        </pc:spChg>
      </pc:sldChg>
      <pc:sldChg chg="addSp modSp new mod setBg">
        <pc:chgData name="Vivek Kumar" userId="aa61ed7e-7007-49f1-9aaf-1046f8d25c95" providerId="ADAL" clId="{B70919DD-8D16-4345-80E9-7871D63DCF1A}" dt="2024-11-14T20:04:26.852" v="1801" actId="26606"/>
        <pc:sldMkLst>
          <pc:docMk/>
          <pc:sldMk cId="305725120" sldId="258"/>
        </pc:sldMkLst>
        <pc:spChg chg="mod">
          <ac:chgData name="Vivek Kumar" userId="aa61ed7e-7007-49f1-9aaf-1046f8d25c95" providerId="ADAL" clId="{B70919DD-8D16-4345-80E9-7871D63DCF1A}" dt="2024-11-14T20:04:26.852" v="1801" actId="26606"/>
          <ac:spMkLst>
            <pc:docMk/>
            <pc:sldMk cId="305725120" sldId="258"/>
            <ac:spMk id="2" creationId="{0F2826EB-7502-8655-B9CA-F12EBC9512F1}"/>
          </ac:spMkLst>
        </pc:spChg>
        <pc:spChg chg="mod">
          <ac:chgData name="Vivek Kumar" userId="aa61ed7e-7007-49f1-9aaf-1046f8d25c95" providerId="ADAL" clId="{B70919DD-8D16-4345-80E9-7871D63DCF1A}" dt="2024-11-14T20:04:26.852" v="1801" actId="26606"/>
          <ac:spMkLst>
            <pc:docMk/>
            <pc:sldMk cId="305725120" sldId="258"/>
            <ac:spMk id="3" creationId="{5AA61624-6B52-F3D8-0FB6-C18ACE092E95}"/>
          </ac:spMkLst>
        </pc:spChg>
        <pc:spChg chg="add">
          <ac:chgData name="Vivek Kumar" userId="aa61ed7e-7007-49f1-9aaf-1046f8d25c95" providerId="ADAL" clId="{B70919DD-8D16-4345-80E9-7871D63DCF1A}" dt="2024-11-14T20:04:26.852" v="1801" actId="26606"/>
          <ac:spMkLst>
            <pc:docMk/>
            <pc:sldMk cId="305725120" sldId="258"/>
            <ac:spMk id="8" creationId="{A7AE9375-4664-4DB2-922D-2782A6E439AC}"/>
          </ac:spMkLst>
        </pc:spChg>
        <pc:spChg chg="add">
          <ac:chgData name="Vivek Kumar" userId="aa61ed7e-7007-49f1-9aaf-1046f8d25c95" providerId="ADAL" clId="{B70919DD-8D16-4345-80E9-7871D63DCF1A}" dt="2024-11-14T20:04:26.852" v="1801" actId="26606"/>
          <ac:spMkLst>
            <pc:docMk/>
            <pc:sldMk cId="305725120" sldId="258"/>
            <ac:spMk id="12" creationId="{9DD005C1-8C51-42D6-9BEE-B9B83849743D}"/>
          </ac:spMkLst>
        </pc:spChg>
        <pc:cxnChg chg="add">
          <ac:chgData name="Vivek Kumar" userId="aa61ed7e-7007-49f1-9aaf-1046f8d25c95" providerId="ADAL" clId="{B70919DD-8D16-4345-80E9-7871D63DCF1A}" dt="2024-11-14T20:04:26.852" v="1801" actId="26606"/>
          <ac:cxnSpMkLst>
            <pc:docMk/>
            <pc:sldMk cId="305725120" sldId="258"/>
            <ac:cxnSpMk id="10" creationId="{EE504C98-6397-41C1-A8D8-2D9C4ED307E0}"/>
          </ac:cxnSpMkLst>
        </pc:cxnChg>
      </pc:sldChg>
      <pc:sldChg chg="addSp modSp new mod setBg">
        <pc:chgData name="Vivek Kumar" userId="aa61ed7e-7007-49f1-9aaf-1046f8d25c95" providerId="ADAL" clId="{B70919DD-8D16-4345-80E9-7871D63DCF1A}" dt="2024-11-14T20:04:33.080" v="1802" actId="26606"/>
        <pc:sldMkLst>
          <pc:docMk/>
          <pc:sldMk cId="3606957877" sldId="259"/>
        </pc:sldMkLst>
        <pc:spChg chg="mod">
          <ac:chgData name="Vivek Kumar" userId="aa61ed7e-7007-49f1-9aaf-1046f8d25c95" providerId="ADAL" clId="{B70919DD-8D16-4345-80E9-7871D63DCF1A}" dt="2024-11-14T20:04:33.080" v="1802" actId="26606"/>
          <ac:spMkLst>
            <pc:docMk/>
            <pc:sldMk cId="3606957877" sldId="259"/>
            <ac:spMk id="2" creationId="{8EA966A4-F8BE-76D9-A6C0-657BB481B3B7}"/>
          </ac:spMkLst>
        </pc:spChg>
        <pc:spChg chg="mod">
          <ac:chgData name="Vivek Kumar" userId="aa61ed7e-7007-49f1-9aaf-1046f8d25c95" providerId="ADAL" clId="{B70919DD-8D16-4345-80E9-7871D63DCF1A}" dt="2024-11-14T20:04:33.080" v="1802" actId="26606"/>
          <ac:spMkLst>
            <pc:docMk/>
            <pc:sldMk cId="3606957877" sldId="259"/>
            <ac:spMk id="3" creationId="{B457CAD6-EECA-C38C-E295-8547885AAD47}"/>
          </ac:spMkLst>
        </pc:spChg>
        <pc:spChg chg="add">
          <ac:chgData name="Vivek Kumar" userId="aa61ed7e-7007-49f1-9aaf-1046f8d25c95" providerId="ADAL" clId="{B70919DD-8D16-4345-80E9-7871D63DCF1A}" dt="2024-11-14T20:04:33.080" v="1802" actId="26606"/>
          <ac:spMkLst>
            <pc:docMk/>
            <pc:sldMk cId="3606957877" sldId="259"/>
            <ac:spMk id="8" creationId="{A7AE9375-4664-4DB2-922D-2782A6E439AC}"/>
          </ac:spMkLst>
        </pc:spChg>
        <pc:spChg chg="add">
          <ac:chgData name="Vivek Kumar" userId="aa61ed7e-7007-49f1-9aaf-1046f8d25c95" providerId="ADAL" clId="{B70919DD-8D16-4345-80E9-7871D63DCF1A}" dt="2024-11-14T20:04:33.080" v="1802" actId="26606"/>
          <ac:spMkLst>
            <pc:docMk/>
            <pc:sldMk cId="3606957877" sldId="259"/>
            <ac:spMk id="12" creationId="{9DD005C1-8C51-42D6-9BEE-B9B83849743D}"/>
          </ac:spMkLst>
        </pc:spChg>
        <pc:cxnChg chg="add">
          <ac:chgData name="Vivek Kumar" userId="aa61ed7e-7007-49f1-9aaf-1046f8d25c95" providerId="ADAL" clId="{B70919DD-8D16-4345-80E9-7871D63DCF1A}" dt="2024-11-14T20:04:33.080" v="1802" actId="26606"/>
          <ac:cxnSpMkLst>
            <pc:docMk/>
            <pc:sldMk cId="3606957877" sldId="259"/>
            <ac:cxnSpMk id="10" creationId="{EE504C98-6397-41C1-A8D8-2D9C4ED307E0}"/>
          </ac:cxnSpMkLst>
        </pc:cxnChg>
      </pc:sldChg>
      <pc:sldChg chg="addSp modSp new mod setBg">
        <pc:chgData name="Vivek Kumar" userId="aa61ed7e-7007-49f1-9aaf-1046f8d25c95" providerId="ADAL" clId="{B70919DD-8D16-4345-80E9-7871D63DCF1A}" dt="2024-11-15T07:06:43.896" v="3891" actId="20577"/>
        <pc:sldMkLst>
          <pc:docMk/>
          <pc:sldMk cId="4152970517" sldId="260"/>
        </pc:sldMkLst>
        <pc:spChg chg="mod">
          <ac:chgData name="Vivek Kumar" userId="aa61ed7e-7007-49f1-9aaf-1046f8d25c95" providerId="ADAL" clId="{B70919DD-8D16-4345-80E9-7871D63DCF1A}" dt="2024-11-14T20:04:39.958" v="1803" actId="26606"/>
          <ac:spMkLst>
            <pc:docMk/>
            <pc:sldMk cId="4152970517" sldId="260"/>
            <ac:spMk id="2" creationId="{2D676AEA-20DF-E523-FDB9-20916E3A961E}"/>
          </ac:spMkLst>
        </pc:spChg>
        <pc:spChg chg="mod">
          <ac:chgData name="Vivek Kumar" userId="aa61ed7e-7007-49f1-9aaf-1046f8d25c95" providerId="ADAL" clId="{B70919DD-8D16-4345-80E9-7871D63DCF1A}" dt="2024-11-15T07:06:43.896" v="3891" actId="20577"/>
          <ac:spMkLst>
            <pc:docMk/>
            <pc:sldMk cId="4152970517" sldId="260"/>
            <ac:spMk id="3" creationId="{AA35DA3A-4B75-C55D-B356-5298D86208EC}"/>
          </ac:spMkLst>
        </pc:spChg>
        <pc:spChg chg="add">
          <ac:chgData name="Vivek Kumar" userId="aa61ed7e-7007-49f1-9aaf-1046f8d25c95" providerId="ADAL" clId="{B70919DD-8D16-4345-80E9-7871D63DCF1A}" dt="2024-11-14T20:04:39.958" v="1803" actId="26606"/>
          <ac:spMkLst>
            <pc:docMk/>
            <pc:sldMk cId="4152970517" sldId="260"/>
            <ac:spMk id="8" creationId="{A7AE9375-4664-4DB2-922D-2782A6E439AC}"/>
          </ac:spMkLst>
        </pc:spChg>
        <pc:spChg chg="add">
          <ac:chgData name="Vivek Kumar" userId="aa61ed7e-7007-49f1-9aaf-1046f8d25c95" providerId="ADAL" clId="{B70919DD-8D16-4345-80E9-7871D63DCF1A}" dt="2024-11-14T20:04:39.958" v="1803" actId="26606"/>
          <ac:spMkLst>
            <pc:docMk/>
            <pc:sldMk cId="4152970517" sldId="260"/>
            <ac:spMk id="12" creationId="{9DD005C1-8C51-42D6-9BEE-B9B83849743D}"/>
          </ac:spMkLst>
        </pc:spChg>
        <pc:cxnChg chg="add">
          <ac:chgData name="Vivek Kumar" userId="aa61ed7e-7007-49f1-9aaf-1046f8d25c95" providerId="ADAL" clId="{B70919DD-8D16-4345-80E9-7871D63DCF1A}" dt="2024-11-14T20:04:39.958" v="1803" actId="26606"/>
          <ac:cxnSpMkLst>
            <pc:docMk/>
            <pc:sldMk cId="4152970517" sldId="260"/>
            <ac:cxnSpMk id="10" creationId="{EE504C98-6397-41C1-A8D8-2D9C4ED307E0}"/>
          </ac:cxnSpMkLst>
        </pc:cxnChg>
      </pc:sldChg>
      <pc:sldChg chg="addSp modSp new mod setBg">
        <pc:chgData name="Vivek Kumar" userId="aa61ed7e-7007-49f1-9aaf-1046f8d25c95" providerId="ADAL" clId="{B70919DD-8D16-4345-80E9-7871D63DCF1A}" dt="2024-11-15T11:24:14.373" v="4142" actId="20577"/>
        <pc:sldMkLst>
          <pc:docMk/>
          <pc:sldMk cId="3403779171" sldId="261"/>
        </pc:sldMkLst>
        <pc:spChg chg="mod">
          <ac:chgData name="Vivek Kumar" userId="aa61ed7e-7007-49f1-9aaf-1046f8d25c95" providerId="ADAL" clId="{B70919DD-8D16-4345-80E9-7871D63DCF1A}" dt="2024-11-14T20:04:46.724" v="1804" actId="26606"/>
          <ac:spMkLst>
            <pc:docMk/>
            <pc:sldMk cId="3403779171" sldId="261"/>
            <ac:spMk id="2" creationId="{26B0F017-BD7F-CF57-C768-74AE71632C46}"/>
          </ac:spMkLst>
        </pc:spChg>
        <pc:spChg chg="mod">
          <ac:chgData name="Vivek Kumar" userId="aa61ed7e-7007-49f1-9aaf-1046f8d25c95" providerId="ADAL" clId="{B70919DD-8D16-4345-80E9-7871D63DCF1A}" dt="2024-11-15T11:24:14.373" v="4142" actId="20577"/>
          <ac:spMkLst>
            <pc:docMk/>
            <pc:sldMk cId="3403779171" sldId="261"/>
            <ac:spMk id="3" creationId="{67D10BC1-F776-3067-E1FE-6E0B33F03CE1}"/>
          </ac:spMkLst>
        </pc:spChg>
        <pc:spChg chg="add">
          <ac:chgData name="Vivek Kumar" userId="aa61ed7e-7007-49f1-9aaf-1046f8d25c95" providerId="ADAL" clId="{B70919DD-8D16-4345-80E9-7871D63DCF1A}" dt="2024-11-14T20:04:46.724" v="1804" actId="26606"/>
          <ac:spMkLst>
            <pc:docMk/>
            <pc:sldMk cId="3403779171" sldId="261"/>
            <ac:spMk id="8" creationId="{A7AE9375-4664-4DB2-922D-2782A6E439AC}"/>
          </ac:spMkLst>
        </pc:spChg>
        <pc:spChg chg="add">
          <ac:chgData name="Vivek Kumar" userId="aa61ed7e-7007-49f1-9aaf-1046f8d25c95" providerId="ADAL" clId="{B70919DD-8D16-4345-80E9-7871D63DCF1A}" dt="2024-11-14T20:04:46.724" v="1804" actId="26606"/>
          <ac:spMkLst>
            <pc:docMk/>
            <pc:sldMk cId="3403779171" sldId="261"/>
            <ac:spMk id="12" creationId="{9DD005C1-8C51-42D6-9BEE-B9B83849743D}"/>
          </ac:spMkLst>
        </pc:spChg>
        <pc:cxnChg chg="add">
          <ac:chgData name="Vivek Kumar" userId="aa61ed7e-7007-49f1-9aaf-1046f8d25c95" providerId="ADAL" clId="{B70919DD-8D16-4345-80E9-7871D63DCF1A}" dt="2024-11-14T20:04:46.724" v="1804" actId="26606"/>
          <ac:cxnSpMkLst>
            <pc:docMk/>
            <pc:sldMk cId="3403779171" sldId="261"/>
            <ac:cxnSpMk id="10" creationId="{EE504C98-6397-41C1-A8D8-2D9C4ED307E0}"/>
          </ac:cxnSpMkLst>
        </pc:cxnChg>
      </pc:sldChg>
      <pc:sldChg chg="addSp delSp modSp new mod setBg">
        <pc:chgData name="Vivek Kumar" userId="aa61ed7e-7007-49f1-9aaf-1046f8d25c95" providerId="ADAL" clId="{B70919DD-8D16-4345-80E9-7871D63DCF1A}" dt="2024-11-14T20:04:52.765" v="1805" actId="26606"/>
        <pc:sldMkLst>
          <pc:docMk/>
          <pc:sldMk cId="2877585572" sldId="262"/>
        </pc:sldMkLst>
        <pc:spChg chg="mod">
          <ac:chgData name="Vivek Kumar" userId="aa61ed7e-7007-49f1-9aaf-1046f8d25c95" providerId="ADAL" clId="{B70919DD-8D16-4345-80E9-7871D63DCF1A}" dt="2024-11-14T20:04:52.765" v="1805" actId="26606"/>
          <ac:spMkLst>
            <pc:docMk/>
            <pc:sldMk cId="2877585572" sldId="262"/>
            <ac:spMk id="2" creationId="{D4BBD0C3-75BE-4E04-B075-CF1581DFA565}"/>
          </ac:spMkLst>
        </pc:spChg>
        <pc:spChg chg="del">
          <ac:chgData name="Vivek Kumar" userId="aa61ed7e-7007-49f1-9aaf-1046f8d25c95" providerId="ADAL" clId="{B70919DD-8D16-4345-80E9-7871D63DCF1A}" dt="2024-11-14T20:04:52.765" v="1805" actId="26606"/>
          <ac:spMkLst>
            <pc:docMk/>
            <pc:sldMk cId="2877585572" sldId="262"/>
            <ac:spMk id="3" creationId="{2BCD1A59-4DDF-757F-74E9-C54FA8C8987B}"/>
          </ac:spMkLst>
        </pc:spChg>
        <pc:spChg chg="add">
          <ac:chgData name="Vivek Kumar" userId="aa61ed7e-7007-49f1-9aaf-1046f8d25c95" providerId="ADAL" clId="{B70919DD-8D16-4345-80E9-7871D63DCF1A}" dt="2024-11-14T20:04:52.765" v="1805" actId="26606"/>
          <ac:spMkLst>
            <pc:docMk/>
            <pc:sldMk cId="2877585572" sldId="262"/>
            <ac:spMk id="8" creationId="{FB5B0058-AF13-4859-B429-4EDDE2A26F7F}"/>
          </ac:spMkLst>
        </pc:spChg>
        <pc:cxnChg chg="add">
          <ac:chgData name="Vivek Kumar" userId="aa61ed7e-7007-49f1-9aaf-1046f8d25c95" providerId="ADAL" clId="{B70919DD-8D16-4345-80E9-7871D63DCF1A}" dt="2024-11-14T20:04:52.765" v="1805" actId="26606"/>
          <ac:cxnSpMkLst>
            <pc:docMk/>
            <pc:sldMk cId="2877585572" sldId="262"/>
            <ac:cxnSpMk id="10" creationId="{EC4521DE-248E-440D-AAD6-FD9E7D34B3BF}"/>
          </ac:cxnSpMkLst>
        </pc:cxnChg>
        <pc:cxnChg chg="add">
          <ac:chgData name="Vivek Kumar" userId="aa61ed7e-7007-49f1-9aaf-1046f8d25c95" providerId="ADAL" clId="{B70919DD-8D16-4345-80E9-7871D63DCF1A}" dt="2024-11-14T20:04:52.765" v="1805" actId="26606"/>
          <ac:cxnSpMkLst>
            <pc:docMk/>
            <pc:sldMk cId="2877585572" sldId="262"/>
            <ac:cxnSpMk id="12" creationId="{442C13FA-4C0F-42D0-9626-5BA6040D8C31}"/>
          </ac:cxnSpMkLst>
        </pc:cxnChg>
      </pc:sldChg>
      <pc:sldChg chg="modSp new mod">
        <pc:chgData name="Vivek Kumar" userId="aa61ed7e-7007-49f1-9aaf-1046f8d25c95" providerId="ADAL" clId="{B70919DD-8D16-4345-80E9-7871D63DCF1A}" dt="2024-11-14T19:35:48.772" v="432" actId="20577"/>
        <pc:sldMkLst>
          <pc:docMk/>
          <pc:sldMk cId="501304687" sldId="263"/>
        </pc:sldMkLst>
        <pc:spChg chg="mod">
          <ac:chgData name="Vivek Kumar" userId="aa61ed7e-7007-49f1-9aaf-1046f8d25c95" providerId="ADAL" clId="{B70919DD-8D16-4345-80E9-7871D63DCF1A}" dt="2024-11-14T19:35:48.772" v="432" actId="20577"/>
          <ac:spMkLst>
            <pc:docMk/>
            <pc:sldMk cId="501304687" sldId="263"/>
            <ac:spMk id="2" creationId="{555A765E-DE23-FE21-C7BB-C72C3D81E6BF}"/>
          </ac:spMkLst>
        </pc:spChg>
      </pc:sldChg>
      <pc:sldChg chg="modSp new mod">
        <pc:chgData name="Vivek Kumar" userId="aa61ed7e-7007-49f1-9aaf-1046f8d25c95" providerId="ADAL" clId="{B70919DD-8D16-4345-80E9-7871D63DCF1A}" dt="2024-11-14T19:35:56.358" v="452" actId="20577"/>
        <pc:sldMkLst>
          <pc:docMk/>
          <pc:sldMk cId="1433251467" sldId="264"/>
        </pc:sldMkLst>
        <pc:spChg chg="mod">
          <ac:chgData name="Vivek Kumar" userId="aa61ed7e-7007-49f1-9aaf-1046f8d25c95" providerId="ADAL" clId="{B70919DD-8D16-4345-80E9-7871D63DCF1A}" dt="2024-11-14T19:35:56.358" v="452" actId="20577"/>
          <ac:spMkLst>
            <pc:docMk/>
            <pc:sldMk cId="1433251467" sldId="264"/>
            <ac:spMk id="2" creationId="{8CFD2AFD-9A8D-323B-5513-9CA3B3D64253}"/>
          </ac:spMkLst>
        </pc:spChg>
      </pc:sldChg>
      <pc:sldChg chg="modSp new mod">
        <pc:chgData name="Vivek Kumar" userId="aa61ed7e-7007-49f1-9aaf-1046f8d25c95" providerId="ADAL" clId="{B70919DD-8D16-4345-80E9-7871D63DCF1A}" dt="2024-11-14T19:36:07.210" v="463" actId="20577"/>
        <pc:sldMkLst>
          <pc:docMk/>
          <pc:sldMk cId="4188052118" sldId="265"/>
        </pc:sldMkLst>
        <pc:spChg chg="mod">
          <ac:chgData name="Vivek Kumar" userId="aa61ed7e-7007-49f1-9aaf-1046f8d25c95" providerId="ADAL" clId="{B70919DD-8D16-4345-80E9-7871D63DCF1A}" dt="2024-11-14T19:36:07.210" v="463" actId="20577"/>
          <ac:spMkLst>
            <pc:docMk/>
            <pc:sldMk cId="4188052118" sldId="265"/>
            <ac:spMk id="2" creationId="{BD2E5F0B-40FB-21FE-5885-90473A7787B9}"/>
          </ac:spMkLst>
        </pc:spChg>
      </pc:sldChg>
      <pc:sldChg chg="addSp delSp modSp new mod setBg">
        <pc:chgData name="Vivek Kumar" userId="aa61ed7e-7007-49f1-9aaf-1046f8d25c95" providerId="ADAL" clId="{B70919DD-8D16-4345-80E9-7871D63DCF1A}" dt="2024-11-16T05:18:26.452" v="4194" actId="478"/>
        <pc:sldMkLst>
          <pc:docMk/>
          <pc:sldMk cId="1422396562" sldId="266"/>
        </pc:sldMkLst>
        <pc:spChg chg="mod">
          <ac:chgData name="Vivek Kumar" userId="aa61ed7e-7007-49f1-9aaf-1046f8d25c95" providerId="ADAL" clId="{B70919DD-8D16-4345-80E9-7871D63DCF1A}" dt="2024-11-15T06:52:09.893" v="3763" actId="1076"/>
          <ac:spMkLst>
            <pc:docMk/>
            <pc:sldMk cId="1422396562" sldId="266"/>
            <ac:spMk id="2" creationId="{F51B8586-2944-C19A-EF22-8760ABBF6A5F}"/>
          </ac:spMkLst>
        </pc:spChg>
        <pc:spChg chg="del mod">
          <ac:chgData name="Vivek Kumar" userId="aa61ed7e-7007-49f1-9aaf-1046f8d25c95" providerId="ADAL" clId="{B70919DD-8D16-4345-80E9-7871D63DCF1A}" dt="2024-11-14T20:06:26.880" v="1830" actId="478"/>
          <ac:spMkLst>
            <pc:docMk/>
            <pc:sldMk cId="1422396562" sldId="266"/>
            <ac:spMk id="3" creationId="{27D8D71F-1334-387D-03FD-99B502C1650F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4" creationId="{84B2AF70-CF00-42DC-249A-818D5025EE6C}"/>
          </ac:spMkLst>
        </pc:spChg>
        <pc:spChg chg="add del">
          <ac:chgData name="Vivek Kumar" userId="aa61ed7e-7007-49f1-9aaf-1046f8d25c95" providerId="ADAL" clId="{B70919DD-8D16-4345-80E9-7871D63DCF1A}" dt="2024-11-15T19:54:29.445" v="4167" actId="22"/>
          <ac:spMkLst>
            <pc:docMk/>
            <pc:sldMk cId="1422396562" sldId="266"/>
            <ac:spMk id="4" creationId="{CF4FE8CA-A915-3DBA-A206-7BB37ABE8D85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5" creationId="{61532DC0-76E7-3A08-F5F4-148206C60A40}"/>
          </ac:spMkLst>
        </pc:spChg>
        <pc:spChg chg="add mod">
          <ac:chgData name="Vivek Kumar" userId="aa61ed7e-7007-49f1-9aaf-1046f8d25c95" providerId="ADAL" clId="{B70919DD-8D16-4345-80E9-7871D63DCF1A}" dt="2024-11-15T19:55:23.586" v="4192" actId="1035"/>
          <ac:spMkLst>
            <pc:docMk/>
            <pc:sldMk cId="1422396562" sldId="266"/>
            <ac:spMk id="5" creationId="{ED4AA8F7-ECDF-6B5D-1552-52449CCEB5E7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6" creationId="{D786EBBB-418A-EB2F-048A-C05FFE0A4CB6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7" creationId="{A110A2E9-A619-40D3-84D9-966405F9A7B7}"/>
          </ac:spMkLst>
        </pc:spChg>
        <pc:spChg chg="add del">
          <ac:chgData name="Vivek Kumar" userId="aa61ed7e-7007-49f1-9aaf-1046f8d25c95" providerId="ADAL" clId="{B70919DD-8D16-4345-80E9-7871D63DCF1A}" dt="2024-11-14T20:06:07.309" v="1827" actId="26606"/>
          <ac:spMkLst>
            <pc:docMk/>
            <pc:sldMk cId="1422396562" sldId="266"/>
            <ac:spMk id="8" creationId="{5A0118C5-4F8D-4CF4-BADD-53FEACC6C42A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8" creationId="{F1473694-1F87-D6AA-A260-83B408EC7286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9" creationId="{37E2FC63-1201-47EE-C8FD-E46FE93BA70D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0" creationId="{538BCFC2-C3C8-7EA4-BEBA-FACADDD9C588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1" creationId="{E58DE928-3D81-B3F2-0B7E-B909E2999C0A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2" creationId="{0269A503-0C94-CC2C-3E18-5302528C5C44}"/>
          </ac:spMkLst>
        </pc:spChg>
        <pc:spChg chg="add mod">
          <ac:chgData name="Vivek Kumar" userId="aa61ed7e-7007-49f1-9aaf-1046f8d25c95" providerId="ADAL" clId="{B70919DD-8D16-4345-80E9-7871D63DCF1A}" dt="2024-11-14T20:11:49.260" v="1981" actId="164"/>
          <ac:spMkLst>
            <pc:docMk/>
            <pc:sldMk cId="1422396562" sldId="266"/>
            <ac:spMk id="13" creationId="{59FE7534-0486-E244-3FE6-8B068FBBBEFC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3" creationId="{94E91A0F-8E97-A252-A107-08A6C3E4C5EC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4" creationId="{F5370EE5-7E49-3C65-39EA-B13BAE621D14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5" creationId="{2FB8CBB4-30F5-2F22-BCEC-6C95B8251AC0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6" creationId="{F04079D3-F1C5-DB59-8CCC-08C5E622F2C4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7" creationId="{9A9278DA-DEDD-216E-E39D-640BB3D0C6EA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8" creationId="{2606EA28-91C8-6CF3-5D22-3C0B7B6338FD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9" creationId="{16FA4692-C211-5C0A-F928-52B744F08D7D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0" creationId="{C69B46DB-C208-511B-4F5C-34DD654E41E8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1" creationId="{50B90EA3-F22F-4ED5-9A0C-C0C0E7A3BAD1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2" creationId="{F951D1A7-A73C-A540-8E6C-70A53396E3E0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3" creationId="{1D8BAB12-9606-042C-06CA-818AAC1F51E2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4" creationId="{F724247A-DA60-4D39-5CA3-352FC70E41FA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5" creationId="{ED0078A0-3A61-8A4A-4105-BBCB799E3246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6" creationId="{6A935C01-0002-1888-E821-653451F6BB07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7" creationId="{67CB1E57-3E80-68A8-3A1D-4301A1D33724}"/>
          </ac:spMkLst>
        </pc:spChg>
        <pc:spChg chg="add mod">
          <ac:chgData name="Vivek Kumar" userId="aa61ed7e-7007-49f1-9aaf-1046f8d25c95" providerId="ADAL" clId="{B70919DD-8D16-4345-80E9-7871D63DCF1A}" dt="2024-11-14T20:11:49.260" v="1981" actId="164"/>
          <ac:spMkLst>
            <pc:docMk/>
            <pc:sldMk cId="1422396562" sldId="266"/>
            <ac:spMk id="28" creationId="{E88A7BE5-4750-A88F-EDEA-6B044E6E6951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8" creationId="{EF7A5C3E-8E57-5CFF-884D-F43232106FA1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9" creationId="{08ECC430-ABF0-E02F-B88B-0A222EE9B771}"/>
          </ac:spMkLst>
        </pc:spChg>
        <pc:spChg chg="add del">
          <ac:chgData name="Vivek Kumar" userId="aa61ed7e-7007-49f1-9aaf-1046f8d25c95" providerId="ADAL" clId="{B70919DD-8D16-4345-80E9-7871D63DCF1A}" dt="2024-11-14T20:06:07.309" v="1827" actId="26606"/>
          <ac:spMkLst>
            <pc:docMk/>
            <pc:sldMk cId="1422396562" sldId="266"/>
            <ac:spMk id="29" creationId="{EC11F68A-CC71-4196-BBF3-20CDCD75D4E6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30" creationId="{CAE201B5-D386-1238-8CF3-60405DD3BBED}"/>
          </ac:spMkLst>
        </pc:spChg>
        <pc:spChg chg="add mod">
          <ac:chgData name="Vivek Kumar" userId="aa61ed7e-7007-49f1-9aaf-1046f8d25c95" providerId="ADAL" clId="{B70919DD-8D16-4345-80E9-7871D63DCF1A}" dt="2024-11-14T20:11:49.260" v="1981" actId="164"/>
          <ac:spMkLst>
            <pc:docMk/>
            <pc:sldMk cId="1422396562" sldId="266"/>
            <ac:spMk id="30" creationId="{E8F1F0C1-44CC-FA12-FB0B-A13B5A74C891}"/>
          </ac:spMkLst>
        </pc:spChg>
        <pc:spChg chg="add del">
          <ac:chgData name="Vivek Kumar" userId="aa61ed7e-7007-49f1-9aaf-1046f8d25c95" providerId="ADAL" clId="{B70919DD-8D16-4345-80E9-7871D63DCF1A}" dt="2024-11-14T20:06:07.309" v="1827" actId="26606"/>
          <ac:spMkLst>
            <pc:docMk/>
            <pc:sldMk cId="1422396562" sldId="266"/>
            <ac:spMk id="31" creationId="{085F9950-F10E-4E64-962B-F70345789875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31" creationId="{6BEF6A71-3398-47B4-BCB7-D6F77A1227F3}"/>
          </ac:spMkLst>
        </pc:spChg>
        <pc:spChg chg="add mod">
          <ac:chgData name="Vivek Kumar" userId="aa61ed7e-7007-49f1-9aaf-1046f8d25c95" providerId="ADAL" clId="{B70919DD-8D16-4345-80E9-7871D63DCF1A}" dt="2024-11-14T20:11:49.260" v="1981" actId="164"/>
          <ac:spMkLst>
            <pc:docMk/>
            <pc:sldMk cId="1422396562" sldId="266"/>
            <ac:spMk id="32" creationId="{63A8F8A4-B59E-41B1-9469-88F7A7CE58C0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32" creationId="{99D04EB6-A9A2-D7A1-EA22-7997E2B57B4D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33" creationId="{5BEA1D88-7321-0DA9-008E-851EF5DF562B}"/>
          </ac:spMkLst>
        </pc:spChg>
        <pc:spChg chg="add mod">
          <ac:chgData name="Vivek Kumar" userId="aa61ed7e-7007-49f1-9aaf-1046f8d25c95" providerId="ADAL" clId="{B70919DD-8D16-4345-80E9-7871D63DCF1A}" dt="2024-11-14T20:11:49.260" v="1981" actId="164"/>
          <ac:spMkLst>
            <pc:docMk/>
            <pc:sldMk cId="1422396562" sldId="266"/>
            <ac:spMk id="33" creationId="{766379A3-92E8-ED84-38DD-8F209BD485C1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34" creationId="{E54F507D-7C14-344F-9479-08841EAC9B3C}"/>
          </ac:spMkLst>
        </pc:spChg>
        <pc:spChg chg="add mod">
          <ac:chgData name="Vivek Kumar" userId="aa61ed7e-7007-49f1-9aaf-1046f8d25c95" providerId="ADAL" clId="{B70919DD-8D16-4345-80E9-7871D63DCF1A}" dt="2024-11-14T20:16:47.411" v="2106" actId="164"/>
          <ac:spMkLst>
            <pc:docMk/>
            <pc:sldMk cId="1422396562" sldId="266"/>
            <ac:spMk id="35" creationId="{676A695C-7771-E9CF-49F9-8475F0256F22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35" creationId="{7CA7AD7D-29D0-A4E0-FE02-0F0AECF1CB7E}"/>
          </ac:spMkLst>
        </pc:spChg>
        <pc:spChg chg="add">
          <ac:chgData name="Vivek Kumar" userId="aa61ed7e-7007-49f1-9aaf-1046f8d25c95" providerId="ADAL" clId="{B70919DD-8D16-4345-80E9-7871D63DCF1A}" dt="2024-11-14T20:06:07.309" v="1827" actId="26606"/>
          <ac:spMkLst>
            <pc:docMk/>
            <pc:sldMk cId="1422396562" sldId="266"/>
            <ac:spMk id="36" creationId="{A7AE9375-4664-4DB2-922D-2782A6E439AC}"/>
          </ac:spMkLst>
        </pc:spChg>
        <pc:spChg chg="add mod">
          <ac:chgData name="Vivek Kumar" userId="aa61ed7e-7007-49f1-9aaf-1046f8d25c95" providerId="ADAL" clId="{B70919DD-8D16-4345-80E9-7871D63DCF1A}" dt="2024-11-14T20:16:47.411" v="2106" actId="164"/>
          <ac:spMkLst>
            <pc:docMk/>
            <pc:sldMk cId="1422396562" sldId="266"/>
            <ac:spMk id="37" creationId="{22888F0C-E20D-C417-D236-E651A783F089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37" creationId="{C5F39FEE-1795-578B-8F7F-3EC7DDFAE5E7}"/>
          </ac:spMkLst>
        </pc:spChg>
        <pc:spChg chg="add mod">
          <ac:chgData name="Vivek Kumar" userId="aa61ed7e-7007-49f1-9aaf-1046f8d25c95" providerId="ADAL" clId="{B70919DD-8D16-4345-80E9-7871D63DCF1A}" dt="2024-11-14T20:16:47.411" v="2106" actId="164"/>
          <ac:spMkLst>
            <pc:docMk/>
            <pc:sldMk cId="1422396562" sldId="266"/>
            <ac:spMk id="39" creationId="{0E180345-3559-3AC7-CA64-91C7E6469E34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39" creationId="{B326EF8A-7D4A-D482-78A7-ABC0A4EC110F}"/>
          </ac:spMkLst>
        </pc:spChg>
        <pc:spChg chg="add">
          <ac:chgData name="Vivek Kumar" userId="aa61ed7e-7007-49f1-9aaf-1046f8d25c95" providerId="ADAL" clId="{B70919DD-8D16-4345-80E9-7871D63DCF1A}" dt="2024-11-14T20:06:07.309" v="1827" actId="26606"/>
          <ac:spMkLst>
            <pc:docMk/>
            <pc:sldMk cId="1422396562" sldId="266"/>
            <ac:spMk id="40" creationId="{9DD005C1-8C51-42D6-9BEE-B9B83849743D}"/>
          </ac:spMkLst>
        </pc:spChg>
        <pc:spChg chg="add mod">
          <ac:chgData name="Vivek Kumar" userId="aa61ed7e-7007-49f1-9aaf-1046f8d25c95" providerId="ADAL" clId="{B70919DD-8D16-4345-80E9-7871D63DCF1A}" dt="2024-11-14T20:16:47.411" v="2106" actId="164"/>
          <ac:spMkLst>
            <pc:docMk/>
            <pc:sldMk cId="1422396562" sldId="266"/>
            <ac:spMk id="41" creationId="{92AA1449-3BB5-509B-61B5-B33BA39CB04E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41" creationId="{C4EAAEC7-4D19-829D-CB53-A52657B2F9EF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42" creationId="{0B735ACC-0ED1-FBCB-42FF-10FF7008E69E}"/>
          </ac:spMkLst>
        </pc:spChg>
        <pc:spChg chg="add mod">
          <ac:chgData name="Vivek Kumar" userId="aa61ed7e-7007-49f1-9aaf-1046f8d25c95" providerId="ADAL" clId="{B70919DD-8D16-4345-80E9-7871D63DCF1A}" dt="2024-11-14T20:16:47.411" v="2106" actId="164"/>
          <ac:spMkLst>
            <pc:docMk/>
            <pc:sldMk cId="1422396562" sldId="266"/>
            <ac:spMk id="42" creationId="{BA2B646C-AB1E-0B73-09E9-4FF6CC0BDCFB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43" creationId="{16F2B939-C7C8-17FD-1450-DD422210DF77}"/>
          </ac:spMkLst>
        </pc:spChg>
        <pc:spChg chg="add mod">
          <ac:chgData name="Vivek Kumar" userId="aa61ed7e-7007-49f1-9aaf-1046f8d25c95" providerId="ADAL" clId="{B70919DD-8D16-4345-80E9-7871D63DCF1A}" dt="2024-11-14T20:16:47.411" v="2106" actId="164"/>
          <ac:spMkLst>
            <pc:docMk/>
            <pc:sldMk cId="1422396562" sldId="266"/>
            <ac:spMk id="43" creationId="{6D91E39F-FEA2-5DE0-0629-7D5739C2FF01}"/>
          </ac:spMkLst>
        </pc:spChg>
        <pc:spChg chg="add del mod">
          <ac:chgData name="Vivek Kumar" userId="aa61ed7e-7007-49f1-9aaf-1046f8d25c95" providerId="ADAL" clId="{B70919DD-8D16-4345-80E9-7871D63DCF1A}" dt="2024-11-16T05:18:26.452" v="4194" actId="478"/>
          <ac:spMkLst>
            <pc:docMk/>
            <pc:sldMk cId="1422396562" sldId="266"/>
            <ac:spMk id="47" creationId="{C931F066-867C-E97A-82AA-06E0DE31589C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48" creationId="{66CF1279-E91A-AEFF-D4A2-5F308CBE6208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49" creationId="{B08347C1-5E6F-3AED-3A9E-2964FAED9DAA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50" creationId="{B5DE9E88-33EC-8464-FE7A-9963A38E1B51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51" creationId="{8EDF8F0D-953A-EBA6-635E-51969C020551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52" creationId="{E156679E-84D5-97E8-9FA2-E1617BDFFAF2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53" creationId="{3622B7DB-72A3-7F38-E411-DF00D4F0B114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54" creationId="{53EB24E0-1A0B-F049-B8BF-CF9C0580E275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55" creationId="{F722C62C-D3D9-DE4A-C4E1-066B3AC0C4F5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56" creationId="{4CE0B94A-7C28-FFA0-3901-B3D76D4694C6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57" creationId="{9B40EBA2-F58D-F08F-F921-F5C71A7C3D42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58" creationId="{1C72D62F-C56B-17C4-83C6-D939F4FDD485}"/>
          </ac:spMkLst>
        </pc:spChg>
        <pc:spChg chg="add mod">
          <ac:chgData name="Vivek Kumar" userId="aa61ed7e-7007-49f1-9aaf-1046f8d25c95" providerId="ADAL" clId="{B70919DD-8D16-4345-80E9-7871D63DCF1A}" dt="2024-11-15T07:57:36.468" v="3999" actId="1076"/>
          <ac:spMkLst>
            <pc:docMk/>
            <pc:sldMk cId="1422396562" sldId="266"/>
            <ac:spMk id="59" creationId="{36330715-0BCD-084E-E13F-9FB8FFBA4628}"/>
          </ac:spMkLst>
        </pc:spChg>
        <pc:spChg chg="add mod">
          <ac:chgData name="Vivek Kumar" userId="aa61ed7e-7007-49f1-9aaf-1046f8d25c95" providerId="ADAL" clId="{B70919DD-8D16-4345-80E9-7871D63DCF1A}" dt="2024-11-15T07:57:24.310" v="3998" actId="1076"/>
          <ac:spMkLst>
            <pc:docMk/>
            <pc:sldMk cId="1422396562" sldId="266"/>
            <ac:spMk id="60" creationId="{A54C8646-4C06-89DD-9A83-4C68DC7E6FB4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61" creationId="{7FF4BD00-D4D8-0AC8-C7F8-DC507D2398D4}"/>
          </ac:spMkLst>
        </pc:spChg>
        <pc:spChg chg="add mod">
          <ac:chgData name="Vivek Kumar" userId="aa61ed7e-7007-49f1-9aaf-1046f8d25c95" providerId="ADAL" clId="{B70919DD-8D16-4345-80E9-7871D63DCF1A}" dt="2024-11-15T07:05:43.295" v="3870" actId="207"/>
          <ac:spMkLst>
            <pc:docMk/>
            <pc:sldMk cId="1422396562" sldId="266"/>
            <ac:spMk id="62" creationId="{E79518D8-420B-3D0F-BD99-78E8FF4FEBD4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63" creationId="{DE49608B-4E17-FEA8-B37F-B93888BAC1D7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64" creationId="{49F711B2-1324-D884-743A-1825791071D1}"/>
          </ac:spMkLst>
        </pc:spChg>
        <pc:spChg chg="add mod">
          <ac:chgData name="Vivek Kumar" userId="aa61ed7e-7007-49f1-9aaf-1046f8d25c95" providerId="ADAL" clId="{B70919DD-8D16-4345-80E9-7871D63DCF1A}" dt="2024-11-15T07:57:36.468" v="3999" actId="1076"/>
          <ac:spMkLst>
            <pc:docMk/>
            <pc:sldMk cId="1422396562" sldId="266"/>
            <ac:spMk id="65" creationId="{0203EC22-FE76-CC37-3C36-61DB2EF17F3C}"/>
          </ac:spMkLst>
        </pc:spChg>
        <pc:spChg chg="add mod">
          <ac:chgData name="Vivek Kumar" userId="aa61ed7e-7007-49f1-9aaf-1046f8d25c95" providerId="ADAL" clId="{B70919DD-8D16-4345-80E9-7871D63DCF1A}" dt="2024-11-15T07:57:24.310" v="3998" actId="1076"/>
          <ac:spMkLst>
            <pc:docMk/>
            <pc:sldMk cId="1422396562" sldId="266"/>
            <ac:spMk id="66" creationId="{675A3E5D-6E40-F4DE-D506-1CE5C9D55E71}"/>
          </ac:spMkLst>
        </pc:spChg>
        <pc:spChg chg="add del mod">
          <ac:chgData name="Vivek Kumar" userId="aa61ed7e-7007-49f1-9aaf-1046f8d25c95" providerId="ADAL" clId="{B70919DD-8D16-4345-80E9-7871D63DCF1A}" dt="2024-11-15T11:26:53.544" v="4143" actId="478"/>
          <ac:spMkLst>
            <pc:docMk/>
            <pc:sldMk cId="1422396562" sldId="266"/>
            <ac:spMk id="67" creationId="{774F81D4-D06B-1836-109A-567C28211E1C}"/>
          </ac:spMkLst>
        </pc:spChg>
        <pc:spChg chg="add mod">
          <ac:chgData name="Vivek Kumar" userId="aa61ed7e-7007-49f1-9aaf-1046f8d25c95" providerId="ADAL" clId="{B70919DD-8D16-4345-80E9-7871D63DCF1A}" dt="2024-11-15T19:54:51.381" v="4188" actId="20577"/>
          <ac:spMkLst>
            <pc:docMk/>
            <pc:sldMk cId="1422396562" sldId="266"/>
            <ac:spMk id="68" creationId="{FB7868B1-7283-465C-B029-828053EA83EA}"/>
          </ac:spMkLst>
        </pc:spChg>
        <pc:spChg chg="add mod">
          <ac:chgData name="Vivek Kumar" userId="aa61ed7e-7007-49f1-9aaf-1046f8d25c95" providerId="ADAL" clId="{B70919DD-8D16-4345-80E9-7871D63DCF1A}" dt="2024-11-15T19:55:00.654" v="4189" actId="1076"/>
          <ac:spMkLst>
            <pc:docMk/>
            <pc:sldMk cId="1422396562" sldId="266"/>
            <ac:spMk id="69" creationId="{FB262433-5096-8014-965A-E9F52B7FBB7C}"/>
          </ac:spMkLst>
        </pc:spChg>
        <pc:spChg chg="add mod">
          <ac:chgData name="Vivek Kumar" userId="aa61ed7e-7007-49f1-9aaf-1046f8d25c95" providerId="ADAL" clId="{B70919DD-8D16-4345-80E9-7871D63DCF1A}" dt="2024-11-15T07:05:52.287" v="3871" actId="207"/>
          <ac:spMkLst>
            <pc:docMk/>
            <pc:sldMk cId="1422396562" sldId="266"/>
            <ac:spMk id="70" creationId="{438100DA-CA7B-CFCF-9282-F194E01A4B1D}"/>
          </ac:spMkLst>
        </pc:spChg>
        <pc:spChg chg="add mod">
          <ac:chgData name="Vivek Kumar" userId="aa61ed7e-7007-49f1-9aaf-1046f8d25c95" providerId="ADAL" clId="{B70919DD-8D16-4345-80E9-7871D63DCF1A}" dt="2024-11-15T07:05:52.287" v="3871" actId="207"/>
          <ac:spMkLst>
            <pc:docMk/>
            <pc:sldMk cId="1422396562" sldId="266"/>
            <ac:spMk id="71" creationId="{F7EA8D33-3D9F-45CD-CC5A-CDB14AFBCC1F}"/>
          </ac:spMkLst>
        </pc:spChg>
        <pc:spChg chg="add mod">
          <ac:chgData name="Vivek Kumar" userId="aa61ed7e-7007-49f1-9aaf-1046f8d25c95" providerId="ADAL" clId="{B70919DD-8D16-4345-80E9-7871D63DCF1A}" dt="2024-11-15T07:05:52.287" v="3871" actId="207"/>
          <ac:spMkLst>
            <pc:docMk/>
            <pc:sldMk cId="1422396562" sldId="266"/>
            <ac:spMk id="72" creationId="{DC5BFE81-DEE5-60E1-5BFB-BDE842FA0B1A}"/>
          </ac:spMkLst>
        </pc:spChg>
        <pc:spChg chg="add mod">
          <ac:chgData name="Vivek Kumar" userId="aa61ed7e-7007-49f1-9aaf-1046f8d25c95" providerId="ADAL" clId="{B70919DD-8D16-4345-80E9-7871D63DCF1A}" dt="2024-11-15T07:05:52.287" v="3871" actId="207"/>
          <ac:spMkLst>
            <pc:docMk/>
            <pc:sldMk cId="1422396562" sldId="266"/>
            <ac:spMk id="73" creationId="{9EFE0ECF-27AC-B1F6-2486-7187EE4F5454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74" creationId="{38FCFCCB-0010-684A-B6AD-ED0F3E4463CE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75" creationId="{8DA33EC5-0AE7-43BE-BAF3-A67D963D6156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76" creationId="{5E88C8C0-D92A-3742-8845-5155A776C344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77" creationId="{082A6174-C028-1248-CA78-68578530258D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78" creationId="{CA4E3DFB-EB18-0767-F804-D56C36BB6240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79" creationId="{2194F864-6A04-A7F9-D166-7372D51CDE1F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80" creationId="{CF8E6FCA-20DD-7B44-2592-253E008D3C54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81" creationId="{B8A305BD-376B-01FB-1A62-7BDB1B2F3786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82" creationId="{6E1365D3-15EF-C610-7FF9-3B1EE2F4DABF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83" creationId="{C8AC1726-D2AC-16F9-E32F-6BE6DADBDF5C}"/>
          </ac:spMkLst>
        </pc:spChg>
        <pc:grpChg chg="add del mod">
          <ac:chgData name="Vivek Kumar" userId="aa61ed7e-7007-49f1-9aaf-1046f8d25c95" providerId="ADAL" clId="{B70919DD-8D16-4345-80E9-7871D63DCF1A}" dt="2024-11-15T06:52:18.438" v="3765" actId="478"/>
          <ac:grpSpMkLst>
            <pc:docMk/>
            <pc:sldMk cId="1422396562" sldId="266"/>
            <ac:grpSpMk id="3" creationId="{301C593E-ED62-E283-1B86-0F1084047145}"/>
          </ac:grpSpMkLst>
        </pc:grpChg>
        <pc:grpChg chg="add del">
          <ac:chgData name="Vivek Kumar" userId="aa61ed7e-7007-49f1-9aaf-1046f8d25c95" providerId="ADAL" clId="{B70919DD-8D16-4345-80E9-7871D63DCF1A}" dt="2024-11-14T20:06:07.309" v="1827" actId="26606"/>
          <ac:grpSpMkLst>
            <pc:docMk/>
            <pc:sldMk cId="1422396562" sldId="266"/>
            <ac:grpSpMk id="10" creationId="{1E8369D0-2C3B-4E27-AC6C-A246AC28CDA1}"/>
          </ac:grpSpMkLst>
        </pc:grpChg>
        <pc:grpChg chg="add del">
          <ac:chgData name="Vivek Kumar" userId="aa61ed7e-7007-49f1-9aaf-1046f8d25c95" providerId="ADAL" clId="{B70919DD-8D16-4345-80E9-7871D63DCF1A}" dt="2024-11-14T20:06:07.309" v="1827" actId="26606"/>
          <ac:grpSpMkLst>
            <pc:docMk/>
            <pc:sldMk cId="1422396562" sldId="266"/>
            <ac:grpSpMk id="14" creationId="{C6F74901-2A71-43C3-837C-27CCD6B6D636}"/>
          </ac:grpSpMkLst>
        </pc:grpChg>
        <pc:grpChg chg="add del mod">
          <ac:chgData name="Vivek Kumar" userId="aa61ed7e-7007-49f1-9aaf-1046f8d25c95" providerId="ADAL" clId="{B70919DD-8D16-4345-80E9-7871D63DCF1A}" dt="2024-11-14T20:17:33.799" v="2108" actId="478"/>
          <ac:grpSpMkLst>
            <pc:docMk/>
            <pc:sldMk cId="1422396562" sldId="266"/>
            <ac:grpSpMk id="34" creationId="{2BAAF73E-13B5-4C21-E402-6D0DA80425E0}"/>
          </ac:grpSpMkLst>
        </pc:grpChg>
        <pc:grpChg chg="add del mod">
          <ac:chgData name="Vivek Kumar" userId="aa61ed7e-7007-49f1-9aaf-1046f8d25c95" providerId="ADAL" clId="{B70919DD-8D16-4345-80E9-7871D63DCF1A}" dt="2024-11-14T20:17:33.799" v="2108" actId="478"/>
          <ac:grpSpMkLst>
            <pc:docMk/>
            <pc:sldMk cId="1422396562" sldId="266"/>
            <ac:grpSpMk id="44" creationId="{4FA86787-8525-447A-CB16-53CBE2D85942}"/>
          </ac:grpSpMkLst>
        </pc:grpChg>
        <pc:grpChg chg="add mod">
          <ac:chgData name="Vivek Kumar" userId="aa61ed7e-7007-49f1-9aaf-1046f8d25c95" providerId="ADAL" clId="{B70919DD-8D16-4345-80E9-7871D63DCF1A}" dt="2024-11-15T07:02:49.402" v="3864" actId="12788"/>
          <ac:grpSpMkLst>
            <pc:docMk/>
            <pc:sldMk cId="1422396562" sldId="266"/>
            <ac:grpSpMk id="84" creationId="{44A9352D-D1CB-284F-DA62-49D9ACAC4278}"/>
          </ac:grpSpMkLst>
        </pc:grpChg>
        <pc:cxnChg chg="add del mod">
          <ac:chgData name="Vivek Kumar" userId="aa61ed7e-7007-49f1-9aaf-1046f8d25c95" providerId="ADAL" clId="{B70919DD-8D16-4345-80E9-7871D63DCF1A}" dt="2024-11-14T20:09:52.404" v="1903" actId="478"/>
          <ac:cxnSpMkLst>
            <pc:docMk/>
            <pc:sldMk cId="1422396562" sldId="266"/>
            <ac:cxnSpMk id="5" creationId="{E6C63312-E236-B3FB-D7CC-B0C7B1D1CC9B}"/>
          </ac:cxnSpMkLst>
        </pc:cxnChg>
        <pc:cxnChg chg="add del mod">
          <ac:chgData name="Vivek Kumar" userId="aa61ed7e-7007-49f1-9aaf-1046f8d25c95" providerId="ADAL" clId="{B70919DD-8D16-4345-80E9-7871D63DCF1A}" dt="2024-11-14T20:09:52.404" v="1903" actId="478"/>
          <ac:cxnSpMkLst>
            <pc:docMk/>
            <pc:sldMk cId="1422396562" sldId="266"/>
            <ac:cxnSpMk id="7" creationId="{6E30C8C2-4881-EB01-325F-E61047443DF4}"/>
          </ac:cxnSpMkLst>
        </pc:cxnChg>
        <pc:cxnChg chg="add del mod">
          <ac:chgData name="Vivek Kumar" userId="aa61ed7e-7007-49f1-9aaf-1046f8d25c95" providerId="ADAL" clId="{B70919DD-8D16-4345-80E9-7871D63DCF1A}" dt="2024-11-14T20:09:52.404" v="1903" actId="478"/>
          <ac:cxnSpMkLst>
            <pc:docMk/>
            <pc:sldMk cId="1422396562" sldId="266"/>
            <ac:cxnSpMk id="9" creationId="{DE300F83-48C9-0C19-5D28-488D24BB0D79}"/>
          </ac:cxnSpMkLst>
        </pc:cxnChg>
        <pc:cxnChg chg="add">
          <ac:chgData name="Vivek Kumar" userId="aa61ed7e-7007-49f1-9aaf-1046f8d25c95" providerId="ADAL" clId="{B70919DD-8D16-4345-80E9-7871D63DCF1A}" dt="2024-11-14T20:06:07.309" v="1827" actId="26606"/>
          <ac:cxnSpMkLst>
            <pc:docMk/>
            <pc:sldMk cId="1422396562" sldId="266"/>
            <ac:cxnSpMk id="38" creationId="{EE504C98-6397-41C1-A8D8-2D9C4ED307E0}"/>
          </ac:cxnSpMkLst>
        </pc:cxnChg>
        <pc:cxnChg chg="mod">
          <ac:chgData name="Vivek Kumar" userId="aa61ed7e-7007-49f1-9aaf-1046f8d25c95" providerId="ADAL" clId="{B70919DD-8D16-4345-80E9-7871D63DCF1A}" dt="2024-11-15T06:52:02.832" v="3761"/>
          <ac:cxnSpMkLst>
            <pc:docMk/>
            <pc:sldMk cId="1422396562" sldId="266"/>
            <ac:cxnSpMk id="44" creationId="{BD9ACD9C-93B3-3CA4-C824-A3A9D0610874}"/>
          </ac:cxnSpMkLst>
        </pc:cxnChg>
        <pc:cxnChg chg="mod">
          <ac:chgData name="Vivek Kumar" userId="aa61ed7e-7007-49f1-9aaf-1046f8d25c95" providerId="ADAL" clId="{B70919DD-8D16-4345-80E9-7871D63DCF1A}" dt="2024-11-15T06:52:02.832" v="3761"/>
          <ac:cxnSpMkLst>
            <pc:docMk/>
            <pc:sldMk cId="1422396562" sldId="266"/>
            <ac:cxnSpMk id="45" creationId="{4033B9DD-794D-3D3C-C0FC-3C69A10448B9}"/>
          </ac:cxnSpMkLst>
        </pc:cxnChg>
        <pc:cxnChg chg="mod">
          <ac:chgData name="Vivek Kumar" userId="aa61ed7e-7007-49f1-9aaf-1046f8d25c95" providerId="ADAL" clId="{B70919DD-8D16-4345-80E9-7871D63DCF1A}" dt="2024-11-15T06:52:02.832" v="3761"/>
          <ac:cxnSpMkLst>
            <pc:docMk/>
            <pc:sldMk cId="1422396562" sldId="266"/>
            <ac:cxnSpMk id="46" creationId="{B78B373C-94F8-4A3E-8984-F4C7AE4EF907}"/>
          </ac:cxnSpMkLst>
        </pc:cxnChg>
      </pc:sldChg>
      <pc:sldChg chg="addSp delSp modSp new del mod modClrScheme chgLayout">
        <pc:chgData name="Vivek Kumar" userId="aa61ed7e-7007-49f1-9aaf-1046f8d25c95" providerId="ADAL" clId="{B70919DD-8D16-4345-80E9-7871D63DCF1A}" dt="2024-11-15T07:02:55.286" v="3865" actId="2696"/>
        <pc:sldMkLst>
          <pc:docMk/>
          <pc:sldMk cId="1819264148" sldId="267"/>
        </pc:sldMkLst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2" creationId="{3622B7DB-72A3-7F38-E411-DF00D4F0B114}"/>
          </ac:spMkLst>
        </pc:spChg>
        <pc:spChg chg="del">
          <ac:chgData name="Vivek Kumar" userId="aa61ed7e-7007-49f1-9aaf-1046f8d25c95" providerId="ADAL" clId="{B70919DD-8D16-4345-80E9-7871D63DCF1A}" dt="2024-11-14T20:17:54.713" v="2110" actId="700"/>
          <ac:spMkLst>
            <pc:docMk/>
            <pc:sldMk cId="1819264148" sldId="267"/>
            <ac:spMk id="2" creationId="{57A4503C-E0D8-1950-D2BA-A66E1D29B274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3" creationId="{53EB24E0-1A0B-F049-B8BF-CF9C0580E275}"/>
          </ac:spMkLst>
        </pc:spChg>
        <pc:spChg chg="del">
          <ac:chgData name="Vivek Kumar" userId="aa61ed7e-7007-49f1-9aaf-1046f8d25c95" providerId="ADAL" clId="{B70919DD-8D16-4345-80E9-7871D63DCF1A}" dt="2024-11-14T20:17:54.713" v="2110" actId="700"/>
          <ac:spMkLst>
            <pc:docMk/>
            <pc:sldMk cId="1819264148" sldId="267"/>
            <ac:spMk id="3" creationId="{F134FEC6-6954-54F2-ED40-D4DF9A8EE765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4" creationId="{C931F066-867C-E97A-82AA-06E0DE31589C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5" creationId="{66CF1279-E91A-AEFF-D4A2-5F308CBE6208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6" creationId="{B08347C1-5E6F-3AED-3A9E-2964FAED9DAA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7" creationId="{B5DE9E88-33EC-8464-FE7A-9963A38E1B51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8" creationId="{8EDF8F0D-953A-EBA6-635E-51969C020551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9" creationId="{E156679E-84D5-97E8-9FA2-E1617BDFFAF2}"/>
          </ac:spMkLst>
        </pc:spChg>
        <pc:spChg chg="add mod">
          <ac:chgData name="Vivek Kumar" userId="aa61ed7e-7007-49f1-9aaf-1046f8d25c95" providerId="ADAL" clId="{B70919DD-8D16-4345-80E9-7871D63DCF1A}" dt="2024-11-15T06:51:58.754" v="3760" actId="164"/>
          <ac:spMkLst>
            <pc:docMk/>
            <pc:sldMk cId="1819264148" sldId="267"/>
            <ac:spMk id="10" creationId="{16677889-2FAA-96DF-B130-375494A41547}"/>
          </ac:spMkLst>
        </pc:spChg>
        <pc:spChg chg="add mod">
          <ac:chgData name="Vivek Kumar" userId="aa61ed7e-7007-49f1-9aaf-1046f8d25c95" providerId="ADAL" clId="{B70919DD-8D16-4345-80E9-7871D63DCF1A}" dt="2024-11-15T06:51:58.754" v="3760" actId="164"/>
          <ac:spMkLst>
            <pc:docMk/>
            <pc:sldMk cId="1819264148" sldId="267"/>
            <ac:spMk id="11" creationId="{B5A34365-FB16-EBBC-DC46-7CBB06FA399D}"/>
          </ac:spMkLst>
        </pc:spChg>
        <pc:spChg chg="add mod">
          <ac:chgData name="Vivek Kumar" userId="aa61ed7e-7007-49f1-9aaf-1046f8d25c95" providerId="ADAL" clId="{B70919DD-8D16-4345-80E9-7871D63DCF1A}" dt="2024-11-15T06:51:58.754" v="3760" actId="164"/>
          <ac:spMkLst>
            <pc:docMk/>
            <pc:sldMk cId="1819264148" sldId="267"/>
            <ac:spMk id="12" creationId="{DBEE78B6-7553-2CD6-5195-B02613F5DA93}"/>
          </ac:spMkLst>
        </pc:spChg>
        <pc:spChg chg="add mod">
          <ac:chgData name="Vivek Kumar" userId="aa61ed7e-7007-49f1-9aaf-1046f8d25c95" providerId="ADAL" clId="{B70919DD-8D16-4345-80E9-7871D63DCF1A}" dt="2024-11-15T06:51:58.754" v="3760" actId="164"/>
          <ac:spMkLst>
            <pc:docMk/>
            <pc:sldMk cId="1819264148" sldId="267"/>
            <ac:spMk id="13" creationId="{3C9848FB-1D64-2998-EC60-C94EE722FF60}"/>
          </ac:spMkLst>
        </pc:spChg>
        <pc:spChg chg="add mod">
          <ac:chgData name="Vivek Kumar" userId="aa61ed7e-7007-49f1-9aaf-1046f8d25c95" providerId="ADAL" clId="{B70919DD-8D16-4345-80E9-7871D63DCF1A}" dt="2024-11-15T06:51:58.754" v="3760" actId="164"/>
          <ac:spMkLst>
            <pc:docMk/>
            <pc:sldMk cId="1819264148" sldId="267"/>
            <ac:spMk id="14" creationId="{EBF22590-2D76-0216-D2BB-260011AC574F}"/>
          </ac:spMkLst>
        </pc:spChg>
        <pc:spChg chg="add mod">
          <ac:chgData name="Vivek Kumar" userId="aa61ed7e-7007-49f1-9aaf-1046f8d25c95" providerId="ADAL" clId="{B70919DD-8D16-4345-80E9-7871D63DCF1A}" dt="2024-11-15T06:51:58.754" v="3760" actId="164"/>
          <ac:spMkLst>
            <pc:docMk/>
            <pc:sldMk cId="1819264148" sldId="267"/>
            <ac:spMk id="15" creationId="{9BC40D80-6C52-B35E-494B-99D30A20EAD5}"/>
          </ac:spMkLst>
        </pc:spChg>
        <pc:spChg chg="add del mod">
          <ac:chgData name="Vivek Kumar" userId="aa61ed7e-7007-49f1-9aaf-1046f8d25c95" providerId="ADAL" clId="{B70919DD-8D16-4345-80E9-7871D63DCF1A}" dt="2024-11-15T06:57:25.692" v="3806" actId="21"/>
          <ac:spMkLst>
            <pc:docMk/>
            <pc:sldMk cId="1819264148" sldId="267"/>
            <ac:spMk id="16" creationId="{774F81D4-D06B-1836-109A-567C28211E1C}"/>
          </ac:spMkLst>
        </pc:spChg>
        <pc:spChg chg="add del mod">
          <ac:chgData name="Vivek Kumar" userId="aa61ed7e-7007-49f1-9aaf-1046f8d25c95" providerId="ADAL" clId="{B70919DD-8D16-4345-80E9-7871D63DCF1A}" dt="2024-11-15T06:57:25.692" v="3806" actId="21"/>
          <ac:spMkLst>
            <pc:docMk/>
            <pc:sldMk cId="1819264148" sldId="267"/>
            <ac:spMk id="17" creationId="{FB7868B1-7283-465C-B029-828053EA83EA}"/>
          </ac:spMkLst>
        </pc:spChg>
        <pc:spChg chg="add del mod">
          <ac:chgData name="Vivek Kumar" userId="aa61ed7e-7007-49f1-9aaf-1046f8d25c95" providerId="ADAL" clId="{B70919DD-8D16-4345-80E9-7871D63DCF1A}" dt="2024-11-15T06:57:25.692" v="3806" actId="21"/>
          <ac:spMkLst>
            <pc:docMk/>
            <pc:sldMk cId="1819264148" sldId="267"/>
            <ac:spMk id="18" creationId="{FB262433-5096-8014-965A-E9F52B7FBB7C}"/>
          </ac:spMkLst>
        </pc:spChg>
        <pc:spChg chg="add del mod">
          <ac:chgData name="Vivek Kumar" userId="aa61ed7e-7007-49f1-9aaf-1046f8d25c95" providerId="ADAL" clId="{B70919DD-8D16-4345-80E9-7871D63DCF1A}" dt="2024-11-15T06:57:25.692" v="3806" actId="21"/>
          <ac:spMkLst>
            <pc:docMk/>
            <pc:sldMk cId="1819264148" sldId="267"/>
            <ac:spMk id="19" creationId="{438100DA-CA7B-CFCF-9282-F194E01A4B1D}"/>
          </ac:spMkLst>
        </pc:spChg>
        <pc:spChg chg="add mod">
          <ac:chgData name="Vivek Kumar" userId="aa61ed7e-7007-49f1-9aaf-1046f8d25c95" providerId="ADAL" clId="{B70919DD-8D16-4345-80E9-7871D63DCF1A}" dt="2024-11-15T06:51:58.754" v="3760" actId="164"/>
          <ac:spMkLst>
            <pc:docMk/>
            <pc:sldMk cId="1819264148" sldId="267"/>
            <ac:spMk id="20" creationId="{7DE8A291-3332-0B8A-F07B-743F143EF736}"/>
          </ac:spMkLst>
        </pc:spChg>
        <pc:spChg chg="add mod">
          <ac:chgData name="Vivek Kumar" userId="aa61ed7e-7007-49f1-9aaf-1046f8d25c95" providerId="ADAL" clId="{B70919DD-8D16-4345-80E9-7871D63DCF1A}" dt="2024-11-15T06:51:58.754" v="3760" actId="164"/>
          <ac:spMkLst>
            <pc:docMk/>
            <pc:sldMk cId="1819264148" sldId="267"/>
            <ac:spMk id="21" creationId="{F5A685B0-5DF8-F91A-DA95-7EA28FECFC0F}"/>
          </ac:spMkLst>
        </pc:spChg>
        <pc:spChg chg="add del mod">
          <ac:chgData name="Vivek Kumar" userId="aa61ed7e-7007-49f1-9aaf-1046f8d25c95" providerId="ADAL" clId="{B70919DD-8D16-4345-80E9-7871D63DCF1A}" dt="2024-11-15T06:57:25.692" v="3806" actId="21"/>
          <ac:spMkLst>
            <pc:docMk/>
            <pc:sldMk cId="1819264148" sldId="267"/>
            <ac:spMk id="22" creationId="{F7EA8D33-3D9F-45CD-CC5A-CDB14AFBCC1F}"/>
          </ac:spMkLst>
        </pc:spChg>
        <pc:spChg chg="add del mod">
          <ac:chgData name="Vivek Kumar" userId="aa61ed7e-7007-49f1-9aaf-1046f8d25c95" providerId="ADAL" clId="{B70919DD-8D16-4345-80E9-7871D63DCF1A}" dt="2024-11-15T06:57:25.692" v="3806" actId="21"/>
          <ac:spMkLst>
            <pc:docMk/>
            <pc:sldMk cId="1819264148" sldId="267"/>
            <ac:spMk id="23" creationId="{DC5BFE81-DEE5-60E1-5BFB-BDE842FA0B1A}"/>
          </ac:spMkLst>
        </pc:spChg>
        <pc:spChg chg="add del mod">
          <ac:chgData name="Vivek Kumar" userId="aa61ed7e-7007-49f1-9aaf-1046f8d25c95" providerId="ADAL" clId="{B70919DD-8D16-4345-80E9-7871D63DCF1A}" dt="2024-11-15T07:00:01.476" v="3840" actId="21"/>
          <ac:spMkLst>
            <pc:docMk/>
            <pc:sldMk cId="1819264148" sldId="267"/>
            <ac:spMk id="24" creationId="{38FCFCCB-0010-684A-B6AD-ED0F3E4463CE}"/>
          </ac:spMkLst>
        </pc:spChg>
        <pc:spChg chg="add del mod">
          <ac:chgData name="Vivek Kumar" userId="aa61ed7e-7007-49f1-9aaf-1046f8d25c95" providerId="ADAL" clId="{B70919DD-8D16-4345-80E9-7871D63DCF1A}" dt="2024-11-15T07:00:01.476" v="3840" actId="21"/>
          <ac:spMkLst>
            <pc:docMk/>
            <pc:sldMk cId="1819264148" sldId="267"/>
            <ac:spMk id="25" creationId="{8DA33EC5-0AE7-43BE-BAF3-A67D963D6156}"/>
          </ac:spMkLst>
        </pc:spChg>
        <pc:spChg chg="add del mod">
          <ac:chgData name="Vivek Kumar" userId="aa61ed7e-7007-49f1-9aaf-1046f8d25c95" providerId="ADAL" clId="{B70919DD-8D16-4345-80E9-7871D63DCF1A}" dt="2024-11-15T07:00:01.476" v="3840" actId="21"/>
          <ac:spMkLst>
            <pc:docMk/>
            <pc:sldMk cId="1819264148" sldId="267"/>
            <ac:spMk id="26" creationId="{5E88C8C0-D92A-3742-8845-5155A776C344}"/>
          </ac:spMkLst>
        </pc:spChg>
        <pc:spChg chg="add del mod">
          <ac:chgData name="Vivek Kumar" userId="aa61ed7e-7007-49f1-9aaf-1046f8d25c95" providerId="ADAL" clId="{B70919DD-8D16-4345-80E9-7871D63DCF1A}" dt="2024-11-15T07:00:01.476" v="3840" actId="21"/>
          <ac:spMkLst>
            <pc:docMk/>
            <pc:sldMk cId="1819264148" sldId="267"/>
            <ac:spMk id="27" creationId="{082A6174-C028-1248-CA78-68578530258D}"/>
          </ac:spMkLst>
        </pc:spChg>
        <pc:spChg chg="add del mod">
          <ac:chgData name="Vivek Kumar" userId="aa61ed7e-7007-49f1-9aaf-1046f8d25c95" providerId="ADAL" clId="{B70919DD-8D16-4345-80E9-7871D63DCF1A}" dt="2024-11-15T07:00:01.476" v="3840" actId="21"/>
          <ac:spMkLst>
            <pc:docMk/>
            <pc:sldMk cId="1819264148" sldId="267"/>
            <ac:spMk id="28" creationId="{CA4E3DFB-EB18-0767-F804-D56C36BB6240}"/>
          </ac:spMkLst>
        </pc:spChg>
        <pc:spChg chg="add del mod">
          <ac:chgData name="Vivek Kumar" userId="aa61ed7e-7007-49f1-9aaf-1046f8d25c95" providerId="ADAL" clId="{B70919DD-8D16-4345-80E9-7871D63DCF1A}" dt="2024-11-15T07:00:01.476" v="3840" actId="21"/>
          <ac:spMkLst>
            <pc:docMk/>
            <pc:sldMk cId="1819264148" sldId="267"/>
            <ac:spMk id="29" creationId="{2194F864-6A04-A7F9-D166-7372D51CDE1F}"/>
          </ac:spMkLst>
        </pc:spChg>
        <pc:spChg chg="add del mod">
          <ac:chgData name="Vivek Kumar" userId="aa61ed7e-7007-49f1-9aaf-1046f8d25c95" providerId="ADAL" clId="{B70919DD-8D16-4345-80E9-7871D63DCF1A}" dt="2024-11-15T06:57:25.692" v="3806" actId="21"/>
          <ac:spMkLst>
            <pc:docMk/>
            <pc:sldMk cId="1819264148" sldId="267"/>
            <ac:spMk id="30" creationId="{9EFE0ECF-27AC-B1F6-2486-7187EE4F5454}"/>
          </ac:spMkLst>
        </pc:spChg>
        <pc:spChg chg="add del mod">
          <ac:chgData name="Vivek Kumar" userId="aa61ed7e-7007-49f1-9aaf-1046f8d25c95" providerId="ADAL" clId="{B70919DD-8D16-4345-80E9-7871D63DCF1A}" dt="2024-11-15T07:02:25.488" v="3860" actId="21"/>
          <ac:spMkLst>
            <pc:docMk/>
            <pc:sldMk cId="1819264148" sldId="267"/>
            <ac:spMk id="31" creationId="{C8AC1726-D2AC-16F9-E32F-6BE6DADBDF5C}"/>
          </ac:spMkLst>
        </pc:spChg>
        <pc:spChg chg="add del mod">
          <ac:chgData name="Vivek Kumar" userId="aa61ed7e-7007-49f1-9aaf-1046f8d25c95" providerId="ADAL" clId="{B70919DD-8D16-4345-80E9-7871D63DCF1A}" dt="2024-11-15T07:02:11.513" v="3857" actId="21"/>
          <ac:spMkLst>
            <pc:docMk/>
            <pc:sldMk cId="1819264148" sldId="267"/>
            <ac:spMk id="32" creationId="{6E1365D3-15EF-C610-7FF9-3B1EE2F4DABF}"/>
          </ac:spMkLst>
        </pc:spChg>
        <pc:spChg chg="add del mod">
          <ac:chgData name="Vivek Kumar" userId="aa61ed7e-7007-49f1-9aaf-1046f8d25c95" providerId="ADAL" clId="{B70919DD-8D16-4345-80E9-7871D63DCF1A}" dt="2024-11-15T07:01:47.026" v="3853" actId="21"/>
          <ac:spMkLst>
            <pc:docMk/>
            <pc:sldMk cId="1819264148" sldId="267"/>
            <ac:spMk id="33" creationId="{B8A305BD-376B-01FB-1A62-7BDB1B2F3786}"/>
          </ac:spMkLst>
        </pc:spChg>
        <pc:spChg chg="add del mod">
          <ac:chgData name="Vivek Kumar" userId="aa61ed7e-7007-49f1-9aaf-1046f8d25c95" providerId="ADAL" clId="{B70919DD-8D16-4345-80E9-7871D63DCF1A}" dt="2024-11-15T07:01:34.151" v="3850" actId="21"/>
          <ac:spMkLst>
            <pc:docMk/>
            <pc:sldMk cId="1819264148" sldId="267"/>
            <ac:spMk id="34" creationId="{CF8E6FCA-20DD-7B44-2592-253E008D3C54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35" creationId="{F722C62C-D3D9-DE4A-C4E1-066B3AC0C4F5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36" creationId="{4CE0B94A-7C28-FFA0-3901-B3D76D4694C6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37" creationId="{9B40EBA2-F58D-F08F-F921-F5C71A7C3D42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38" creationId="{1C72D62F-C56B-17C4-83C6-D939F4FDD485}"/>
          </ac:spMkLst>
        </pc:spChg>
        <pc:grpChg chg="add mod">
          <ac:chgData name="Vivek Kumar" userId="aa61ed7e-7007-49f1-9aaf-1046f8d25c95" providerId="ADAL" clId="{B70919DD-8D16-4345-80E9-7871D63DCF1A}" dt="2024-11-15T06:51:58.754" v="3760" actId="164"/>
          <ac:grpSpMkLst>
            <pc:docMk/>
            <pc:sldMk cId="1819264148" sldId="267"/>
            <ac:grpSpMk id="43" creationId="{118D7F44-F810-AF71-E0BE-FC625E8B4EBB}"/>
          </ac:grpSpMkLst>
        </pc:grpChg>
        <pc:cxnChg chg="add mod">
          <ac:chgData name="Vivek Kumar" userId="aa61ed7e-7007-49f1-9aaf-1046f8d25c95" providerId="ADAL" clId="{B70919DD-8D16-4345-80E9-7871D63DCF1A}" dt="2024-11-15T06:51:58.754" v="3760" actId="164"/>
          <ac:cxnSpMkLst>
            <pc:docMk/>
            <pc:sldMk cId="1819264148" sldId="267"/>
            <ac:cxnSpMk id="40" creationId="{2DFC3788-FF0B-E00A-8927-E6A2376E42EC}"/>
          </ac:cxnSpMkLst>
        </pc:cxnChg>
        <pc:cxnChg chg="add mod">
          <ac:chgData name="Vivek Kumar" userId="aa61ed7e-7007-49f1-9aaf-1046f8d25c95" providerId="ADAL" clId="{B70919DD-8D16-4345-80E9-7871D63DCF1A}" dt="2024-11-15T06:51:58.754" v="3760" actId="164"/>
          <ac:cxnSpMkLst>
            <pc:docMk/>
            <pc:sldMk cId="1819264148" sldId="267"/>
            <ac:cxnSpMk id="41" creationId="{EEB05B07-31CA-987A-80CA-82669C9DADF2}"/>
          </ac:cxnSpMkLst>
        </pc:cxnChg>
        <pc:cxnChg chg="add mod">
          <ac:chgData name="Vivek Kumar" userId="aa61ed7e-7007-49f1-9aaf-1046f8d25c95" providerId="ADAL" clId="{B70919DD-8D16-4345-80E9-7871D63DCF1A}" dt="2024-11-15T06:51:58.754" v="3760" actId="164"/>
          <ac:cxnSpMkLst>
            <pc:docMk/>
            <pc:sldMk cId="1819264148" sldId="267"/>
            <ac:cxnSpMk id="42" creationId="{F19D6EE5-37D7-3A30-9CE2-507329B3D841}"/>
          </ac:cxnSpMkLst>
        </pc:cxnChg>
      </pc:sldChg>
      <pc:sldChg chg="addSp delSp modSp new del mod">
        <pc:chgData name="Vivek Kumar" userId="aa61ed7e-7007-49f1-9aaf-1046f8d25c95" providerId="ADAL" clId="{B70919DD-8D16-4345-80E9-7871D63DCF1A}" dt="2024-11-15T06:39:10.922" v="3430" actId="2696"/>
        <pc:sldMkLst>
          <pc:docMk/>
          <pc:sldMk cId="1228811529" sldId="268"/>
        </pc:sldMkLst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2" creationId="{7CA6AD5B-DA39-FCDC-76C9-0D28E0C37F15}"/>
          </ac:spMkLst>
        </pc:spChg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3" creationId="{7AC945C2-DB14-7F7B-5A78-1C2564310472}"/>
          </ac:spMkLst>
        </pc:spChg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4" creationId="{7E35C7AB-4410-895F-7293-CE79D1BA26BF}"/>
          </ac:spMkLst>
        </pc:spChg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5" creationId="{E351A94E-ABB3-A6D6-CB50-A533E89A853A}"/>
          </ac:spMkLst>
        </pc:spChg>
        <pc:spChg chg="add del mod">
          <ac:chgData name="Vivek Kumar" userId="aa61ed7e-7007-49f1-9aaf-1046f8d25c95" providerId="ADAL" clId="{B70919DD-8D16-4345-80E9-7871D63DCF1A}" dt="2024-11-15T06:32:01.766" v="3232" actId="478"/>
          <ac:spMkLst>
            <pc:docMk/>
            <pc:sldMk cId="1228811529" sldId="268"/>
            <ac:spMk id="6" creationId="{72EDD1FD-B007-5A42-B488-268E87912980}"/>
          </ac:spMkLst>
        </pc:spChg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7" creationId="{3AEB15B8-27F6-DCDE-310F-13D22F888615}"/>
          </ac:spMkLst>
        </pc:spChg>
        <pc:spChg chg="add del mod">
          <ac:chgData name="Vivek Kumar" userId="aa61ed7e-7007-49f1-9aaf-1046f8d25c95" providerId="ADAL" clId="{B70919DD-8D16-4345-80E9-7871D63DCF1A}" dt="2024-11-14T20:42:16.028" v="2667"/>
          <ac:spMkLst>
            <pc:docMk/>
            <pc:sldMk cId="1228811529" sldId="268"/>
            <ac:spMk id="20" creationId="{D06C2E9E-994F-D249-588F-4BCF83290506}"/>
          </ac:spMkLst>
        </pc:spChg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21" creationId="{48AB3926-228C-AF6E-0BBB-2CA4B35DCC45}"/>
          </ac:spMkLst>
        </pc:spChg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22" creationId="{146A2ED8-AD26-B15E-0D62-B59A2143C540}"/>
          </ac:spMkLst>
        </pc:spChg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23" creationId="{A955D6F0-0081-28C6-47A9-07ADA4FE9699}"/>
          </ac:spMkLst>
        </pc:spChg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24" creationId="{A3E23B7A-FDD3-B029-3543-B750AA165BA9}"/>
          </ac:spMkLst>
        </pc:spChg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25" creationId="{5441B047-01CA-E9A8-E4E0-4F650CCD95FD}"/>
          </ac:spMkLst>
        </pc:spChg>
        <pc:grpChg chg="add mod">
          <ac:chgData name="Vivek Kumar" userId="aa61ed7e-7007-49f1-9aaf-1046f8d25c95" providerId="ADAL" clId="{B70919DD-8D16-4345-80E9-7871D63DCF1A}" dt="2024-11-14T20:47:45.930" v="2725" actId="12789"/>
          <ac:grpSpMkLst>
            <pc:docMk/>
            <pc:sldMk cId="1228811529" sldId="268"/>
            <ac:grpSpMk id="26" creationId="{75E73919-C669-FC6E-998A-B41D3CC2249A}"/>
          </ac:grpSpMkLst>
        </pc:grpChg>
        <pc:cxnChg chg="add del mod">
          <ac:chgData name="Vivek Kumar" userId="aa61ed7e-7007-49f1-9aaf-1046f8d25c95" providerId="ADAL" clId="{B70919DD-8D16-4345-80E9-7871D63DCF1A}" dt="2024-11-14T20:40:28.249" v="2648" actId="478"/>
          <ac:cxnSpMkLst>
            <pc:docMk/>
            <pc:sldMk cId="1228811529" sldId="268"/>
            <ac:cxnSpMk id="9" creationId="{CAAF42B4-D83C-0293-1832-CFAA3946F960}"/>
          </ac:cxnSpMkLst>
        </pc:cxnChg>
        <pc:cxnChg chg="add mod">
          <ac:chgData name="Vivek Kumar" userId="aa61ed7e-7007-49f1-9aaf-1046f8d25c95" providerId="ADAL" clId="{B70919DD-8D16-4345-80E9-7871D63DCF1A}" dt="2024-11-14T20:47:38.673" v="2723" actId="164"/>
          <ac:cxnSpMkLst>
            <pc:docMk/>
            <pc:sldMk cId="1228811529" sldId="268"/>
            <ac:cxnSpMk id="12" creationId="{67702545-415D-064E-7DD3-7CB996DFE87A}"/>
          </ac:cxnSpMkLst>
        </pc:cxnChg>
        <pc:cxnChg chg="add mod">
          <ac:chgData name="Vivek Kumar" userId="aa61ed7e-7007-49f1-9aaf-1046f8d25c95" providerId="ADAL" clId="{B70919DD-8D16-4345-80E9-7871D63DCF1A}" dt="2024-11-14T20:47:38.673" v="2723" actId="164"/>
          <ac:cxnSpMkLst>
            <pc:docMk/>
            <pc:sldMk cId="1228811529" sldId="268"/>
            <ac:cxnSpMk id="14" creationId="{FEDC3520-E164-FC65-05AD-836C5F9AD80E}"/>
          </ac:cxnSpMkLst>
        </pc:cxnChg>
        <pc:cxnChg chg="add mod">
          <ac:chgData name="Vivek Kumar" userId="aa61ed7e-7007-49f1-9aaf-1046f8d25c95" providerId="ADAL" clId="{B70919DD-8D16-4345-80E9-7871D63DCF1A}" dt="2024-11-14T20:47:38.673" v="2723" actId="164"/>
          <ac:cxnSpMkLst>
            <pc:docMk/>
            <pc:sldMk cId="1228811529" sldId="268"/>
            <ac:cxnSpMk id="17" creationId="{AD11AFBB-BEEC-B9BD-B520-195322C712ED}"/>
          </ac:cxnSpMkLst>
        </pc:cxnChg>
        <pc:cxnChg chg="add mod">
          <ac:chgData name="Vivek Kumar" userId="aa61ed7e-7007-49f1-9aaf-1046f8d25c95" providerId="ADAL" clId="{B70919DD-8D16-4345-80E9-7871D63DCF1A}" dt="2024-11-14T20:47:38.673" v="2723" actId="164"/>
          <ac:cxnSpMkLst>
            <pc:docMk/>
            <pc:sldMk cId="1228811529" sldId="268"/>
            <ac:cxnSpMk id="19" creationId="{C224707C-3FC5-413A-878C-720729C50109}"/>
          </ac:cxnSpMkLst>
        </pc:cxnChg>
      </pc:sldChg>
      <pc:sldChg chg="addSp delSp modSp new del mod">
        <pc:chgData name="Vivek Kumar" userId="aa61ed7e-7007-49f1-9aaf-1046f8d25c95" providerId="ADAL" clId="{B70919DD-8D16-4345-80E9-7871D63DCF1A}" dt="2024-11-15T06:44:46.362" v="3648" actId="2696"/>
        <pc:sldMkLst>
          <pc:docMk/>
          <pc:sldMk cId="2871950270" sldId="269"/>
        </pc:sldMkLst>
        <pc:spChg chg="add mod">
          <ac:chgData name="Vivek Kumar" userId="aa61ed7e-7007-49f1-9aaf-1046f8d25c95" providerId="ADAL" clId="{B70919DD-8D16-4345-80E9-7871D63DCF1A}" dt="2024-11-15T06:26:14.724" v="3035" actId="164"/>
          <ac:spMkLst>
            <pc:docMk/>
            <pc:sldMk cId="2871950270" sldId="269"/>
            <ac:spMk id="2" creationId="{192CE6D1-2BCE-24F2-E884-7EB81D80EC8E}"/>
          </ac:spMkLst>
        </pc:spChg>
        <pc:spChg chg="add mod">
          <ac:chgData name="Vivek Kumar" userId="aa61ed7e-7007-49f1-9aaf-1046f8d25c95" providerId="ADAL" clId="{B70919DD-8D16-4345-80E9-7871D63DCF1A}" dt="2024-11-15T06:40:57.315" v="3490" actId="20577"/>
          <ac:spMkLst>
            <pc:docMk/>
            <pc:sldMk cId="2871950270" sldId="269"/>
            <ac:spMk id="3" creationId="{10DA802E-4881-C0E6-9426-A0EC84BC7B26}"/>
          </ac:spMkLst>
        </pc:spChg>
        <pc:spChg chg="mod topLvl">
          <ac:chgData name="Vivek Kumar" userId="aa61ed7e-7007-49f1-9aaf-1046f8d25c95" providerId="ADAL" clId="{B70919DD-8D16-4345-80E9-7871D63DCF1A}" dt="2024-11-15T06:37:39.111" v="3408" actId="207"/>
          <ac:spMkLst>
            <pc:docMk/>
            <pc:sldMk cId="2871950270" sldId="269"/>
            <ac:spMk id="6" creationId="{A2BCA8C4-2ADB-8C8E-F238-E79F8408FD91}"/>
          </ac:spMkLst>
        </pc:spChg>
        <pc:spChg chg="mod topLvl">
          <ac:chgData name="Vivek Kumar" userId="aa61ed7e-7007-49f1-9aaf-1046f8d25c95" providerId="ADAL" clId="{B70919DD-8D16-4345-80E9-7871D63DCF1A}" dt="2024-11-15T06:41:00.201" v="3491" actId="20577"/>
          <ac:spMkLst>
            <pc:docMk/>
            <pc:sldMk cId="2871950270" sldId="269"/>
            <ac:spMk id="7" creationId="{D1D7AE8D-F11F-99ED-DBF4-D274AF6E2F37}"/>
          </ac:spMkLst>
        </pc:spChg>
        <pc:spChg chg="mod">
          <ac:chgData name="Vivek Kumar" userId="aa61ed7e-7007-49f1-9aaf-1046f8d25c95" providerId="ADAL" clId="{B70919DD-8D16-4345-80E9-7871D63DCF1A}" dt="2024-11-15T06:29:09.477" v="3105"/>
          <ac:spMkLst>
            <pc:docMk/>
            <pc:sldMk cId="2871950270" sldId="269"/>
            <ac:spMk id="10" creationId="{960389FD-26D6-769C-A987-90EB0EFB4DD4}"/>
          </ac:spMkLst>
        </pc:spChg>
        <pc:spChg chg="mod">
          <ac:chgData name="Vivek Kumar" userId="aa61ed7e-7007-49f1-9aaf-1046f8d25c95" providerId="ADAL" clId="{B70919DD-8D16-4345-80E9-7871D63DCF1A}" dt="2024-11-15T06:29:09.477" v="3105"/>
          <ac:spMkLst>
            <pc:docMk/>
            <pc:sldMk cId="2871950270" sldId="269"/>
            <ac:spMk id="11" creationId="{E0BD91F1-DFD6-E8E9-E1CB-57440718B0AA}"/>
          </ac:spMkLst>
        </pc:spChg>
        <pc:spChg chg="mod">
          <ac:chgData name="Vivek Kumar" userId="aa61ed7e-7007-49f1-9aaf-1046f8d25c95" providerId="ADAL" clId="{B70919DD-8D16-4345-80E9-7871D63DCF1A}" dt="2024-11-15T06:35:09.950" v="3352" actId="207"/>
          <ac:spMkLst>
            <pc:docMk/>
            <pc:sldMk cId="2871950270" sldId="269"/>
            <ac:spMk id="13" creationId="{F496844C-3637-B226-4050-2B8A58E8C87B}"/>
          </ac:spMkLst>
        </pc:spChg>
        <pc:spChg chg="mod">
          <ac:chgData name="Vivek Kumar" userId="aa61ed7e-7007-49f1-9aaf-1046f8d25c95" providerId="ADAL" clId="{B70919DD-8D16-4345-80E9-7871D63DCF1A}" dt="2024-11-15T06:41:03.400" v="3492" actId="20577"/>
          <ac:spMkLst>
            <pc:docMk/>
            <pc:sldMk cId="2871950270" sldId="269"/>
            <ac:spMk id="14" creationId="{15AAA7A6-C4E1-3C9B-B380-2E4D182E288D}"/>
          </ac:spMkLst>
        </pc:spChg>
        <pc:spChg chg="mod">
          <ac:chgData name="Vivek Kumar" userId="aa61ed7e-7007-49f1-9aaf-1046f8d25c95" providerId="ADAL" clId="{B70919DD-8D16-4345-80E9-7871D63DCF1A}" dt="2024-11-15T06:37:08.296" v="3403" actId="207"/>
          <ac:spMkLst>
            <pc:docMk/>
            <pc:sldMk cId="2871950270" sldId="269"/>
            <ac:spMk id="16" creationId="{9D60DA2B-4146-3405-C2E6-B6F4E89EB8F6}"/>
          </ac:spMkLst>
        </pc:spChg>
        <pc:spChg chg="mod">
          <ac:chgData name="Vivek Kumar" userId="aa61ed7e-7007-49f1-9aaf-1046f8d25c95" providerId="ADAL" clId="{B70919DD-8D16-4345-80E9-7871D63DCF1A}" dt="2024-11-15T06:41:07.012" v="3493" actId="20577"/>
          <ac:spMkLst>
            <pc:docMk/>
            <pc:sldMk cId="2871950270" sldId="269"/>
            <ac:spMk id="17" creationId="{85AC51B4-44ED-1EDF-0DD9-5B611BDC8D09}"/>
          </ac:spMkLst>
        </pc:spChg>
        <pc:spChg chg="mod">
          <ac:chgData name="Vivek Kumar" userId="aa61ed7e-7007-49f1-9aaf-1046f8d25c95" providerId="ADAL" clId="{B70919DD-8D16-4345-80E9-7871D63DCF1A}" dt="2024-11-15T06:37:48.026" v="3410" actId="207"/>
          <ac:spMkLst>
            <pc:docMk/>
            <pc:sldMk cId="2871950270" sldId="269"/>
            <ac:spMk id="28" creationId="{23CB06E4-983E-6873-705A-544537F7AB37}"/>
          </ac:spMkLst>
        </pc:spChg>
        <pc:spChg chg="mod">
          <ac:chgData name="Vivek Kumar" userId="aa61ed7e-7007-49f1-9aaf-1046f8d25c95" providerId="ADAL" clId="{B70919DD-8D16-4345-80E9-7871D63DCF1A}" dt="2024-11-15T06:41:09.818" v="3494" actId="20577"/>
          <ac:spMkLst>
            <pc:docMk/>
            <pc:sldMk cId="2871950270" sldId="269"/>
            <ac:spMk id="29" creationId="{EC6322FB-1153-39E8-43A6-0E6F3B09D726}"/>
          </ac:spMkLst>
        </pc:spChg>
        <pc:spChg chg="add mod">
          <ac:chgData name="Vivek Kumar" userId="aa61ed7e-7007-49f1-9aaf-1046f8d25c95" providerId="ADAL" clId="{B70919DD-8D16-4345-80E9-7871D63DCF1A}" dt="2024-11-15T06:41:32.278" v="3504" actId="164"/>
          <ac:spMkLst>
            <pc:docMk/>
            <pc:sldMk cId="2871950270" sldId="269"/>
            <ac:spMk id="32" creationId="{B0319F50-B9E6-CB44-9800-F9258F68DDC0}"/>
          </ac:spMkLst>
        </pc:spChg>
        <pc:spChg chg="add mod">
          <ac:chgData name="Vivek Kumar" userId="aa61ed7e-7007-49f1-9aaf-1046f8d25c95" providerId="ADAL" clId="{B70919DD-8D16-4345-80E9-7871D63DCF1A}" dt="2024-11-15T06:41:32.278" v="3504" actId="164"/>
          <ac:spMkLst>
            <pc:docMk/>
            <pc:sldMk cId="2871950270" sldId="269"/>
            <ac:spMk id="33" creationId="{1E2000E8-1DC5-E6C1-6C77-805622E1EC41}"/>
          </ac:spMkLst>
        </pc:spChg>
        <pc:spChg chg="add mod">
          <ac:chgData name="Vivek Kumar" userId="aa61ed7e-7007-49f1-9aaf-1046f8d25c95" providerId="ADAL" clId="{B70919DD-8D16-4345-80E9-7871D63DCF1A}" dt="2024-11-15T06:41:32.278" v="3504" actId="164"/>
          <ac:spMkLst>
            <pc:docMk/>
            <pc:sldMk cId="2871950270" sldId="269"/>
            <ac:spMk id="34" creationId="{3D7760B4-2681-FC7D-7C4A-E6CBDA2848DE}"/>
          </ac:spMkLst>
        </pc:spChg>
        <pc:spChg chg="add mod">
          <ac:chgData name="Vivek Kumar" userId="aa61ed7e-7007-49f1-9aaf-1046f8d25c95" providerId="ADAL" clId="{B70919DD-8D16-4345-80E9-7871D63DCF1A}" dt="2024-11-15T06:41:32.278" v="3504" actId="164"/>
          <ac:spMkLst>
            <pc:docMk/>
            <pc:sldMk cId="2871950270" sldId="269"/>
            <ac:spMk id="35" creationId="{10A9C84A-4BCC-808E-4942-D3393468AEEB}"/>
          </ac:spMkLst>
        </pc:spChg>
        <pc:spChg chg="add del mod">
          <ac:chgData name="Vivek Kumar" userId="aa61ed7e-7007-49f1-9aaf-1046f8d25c95" providerId="ADAL" clId="{B70919DD-8D16-4345-80E9-7871D63DCF1A}" dt="2024-11-15T06:40:54.033" v="3489" actId="478"/>
          <ac:spMkLst>
            <pc:docMk/>
            <pc:sldMk cId="2871950270" sldId="269"/>
            <ac:spMk id="36" creationId="{B0A1B063-F69A-0B15-AE98-0E3702939C28}"/>
          </ac:spMkLst>
        </pc:spChg>
        <pc:spChg chg="add del mod">
          <ac:chgData name="Vivek Kumar" userId="aa61ed7e-7007-49f1-9aaf-1046f8d25c95" providerId="ADAL" clId="{B70919DD-8D16-4345-80E9-7871D63DCF1A}" dt="2024-11-15T06:40:54.033" v="3489" actId="478"/>
          <ac:spMkLst>
            <pc:docMk/>
            <pc:sldMk cId="2871950270" sldId="269"/>
            <ac:spMk id="37" creationId="{9B7B529A-1B1D-6AE0-4627-89E847D30FF4}"/>
          </ac:spMkLst>
        </pc:spChg>
        <pc:spChg chg="add del mod">
          <ac:chgData name="Vivek Kumar" userId="aa61ed7e-7007-49f1-9aaf-1046f8d25c95" providerId="ADAL" clId="{B70919DD-8D16-4345-80E9-7871D63DCF1A}" dt="2024-11-15T06:40:54.033" v="3489" actId="478"/>
          <ac:spMkLst>
            <pc:docMk/>
            <pc:sldMk cId="2871950270" sldId="269"/>
            <ac:spMk id="38" creationId="{E7A91463-C39A-F738-E3A5-CEB69E4217A1}"/>
          </ac:spMkLst>
        </pc:spChg>
        <pc:spChg chg="add del mod">
          <ac:chgData name="Vivek Kumar" userId="aa61ed7e-7007-49f1-9aaf-1046f8d25c95" providerId="ADAL" clId="{B70919DD-8D16-4345-80E9-7871D63DCF1A}" dt="2024-11-15T06:40:54.033" v="3489" actId="478"/>
          <ac:spMkLst>
            <pc:docMk/>
            <pc:sldMk cId="2871950270" sldId="269"/>
            <ac:spMk id="39" creationId="{7E1C9B34-6540-3380-326F-6725A5FF55F9}"/>
          </ac:spMkLst>
        </pc:spChg>
        <pc:grpChg chg="add mod">
          <ac:chgData name="Vivek Kumar" userId="aa61ed7e-7007-49f1-9aaf-1046f8d25c95" providerId="ADAL" clId="{B70919DD-8D16-4345-80E9-7871D63DCF1A}" dt="2024-11-15T06:41:32.278" v="3504" actId="164"/>
          <ac:grpSpMkLst>
            <pc:docMk/>
            <pc:sldMk cId="2871950270" sldId="269"/>
            <ac:grpSpMk id="4" creationId="{5BBFA89F-EB7E-DD24-897C-3F973E034C33}"/>
          </ac:grpSpMkLst>
        </pc:grpChg>
        <pc:grpChg chg="add del mod">
          <ac:chgData name="Vivek Kumar" userId="aa61ed7e-7007-49f1-9aaf-1046f8d25c95" providerId="ADAL" clId="{B70919DD-8D16-4345-80E9-7871D63DCF1A}" dt="2024-11-15T06:26:33.379" v="3039" actId="165"/>
          <ac:grpSpMkLst>
            <pc:docMk/>
            <pc:sldMk cId="2871950270" sldId="269"/>
            <ac:grpSpMk id="5" creationId="{4413CB8E-965D-5F53-CA91-9E19CC5F7A65}"/>
          </ac:grpSpMkLst>
        </pc:grpChg>
        <pc:grpChg chg="add mod">
          <ac:chgData name="Vivek Kumar" userId="aa61ed7e-7007-49f1-9aaf-1046f8d25c95" providerId="ADAL" clId="{B70919DD-8D16-4345-80E9-7871D63DCF1A}" dt="2024-11-15T06:41:32.278" v="3504" actId="164"/>
          <ac:grpSpMkLst>
            <pc:docMk/>
            <pc:sldMk cId="2871950270" sldId="269"/>
            <ac:grpSpMk id="8" creationId="{B2AE9BC8-0DFA-4A33-6461-9625DABC4B09}"/>
          </ac:grpSpMkLst>
        </pc:grpChg>
        <pc:grpChg chg="add mod">
          <ac:chgData name="Vivek Kumar" userId="aa61ed7e-7007-49f1-9aaf-1046f8d25c95" providerId="ADAL" clId="{B70919DD-8D16-4345-80E9-7871D63DCF1A}" dt="2024-11-15T06:29:09.477" v="3105"/>
          <ac:grpSpMkLst>
            <pc:docMk/>
            <pc:sldMk cId="2871950270" sldId="269"/>
            <ac:grpSpMk id="9" creationId="{CC68A45D-0F20-2774-BFEA-40FCA0C301AE}"/>
          </ac:grpSpMkLst>
        </pc:grpChg>
        <pc:grpChg chg="add mod">
          <ac:chgData name="Vivek Kumar" userId="aa61ed7e-7007-49f1-9aaf-1046f8d25c95" providerId="ADAL" clId="{B70919DD-8D16-4345-80E9-7871D63DCF1A}" dt="2024-11-15T06:41:32.278" v="3504" actId="164"/>
          <ac:grpSpMkLst>
            <pc:docMk/>
            <pc:sldMk cId="2871950270" sldId="269"/>
            <ac:grpSpMk id="12" creationId="{F1973931-F5AA-F93E-830A-213A0247BB27}"/>
          </ac:grpSpMkLst>
        </pc:grpChg>
        <pc:grpChg chg="add mod">
          <ac:chgData name="Vivek Kumar" userId="aa61ed7e-7007-49f1-9aaf-1046f8d25c95" providerId="ADAL" clId="{B70919DD-8D16-4345-80E9-7871D63DCF1A}" dt="2024-11-15T06:41:32.278" v="3504" actId="164"/>
          <ac:grpSpMkLst>
            <pc:docMk/>
            <pc:sldMk cId="2871950270" sldId="269"/>
            <ac:grpSpMk id="15" creationId="{3B4752DE-D082-65B5-BB65-803D45F1A069}"/>
          </ac:grpSpMkLst>
        </pc:grpChg>
        <pc:grpChg chg="add mod">
          <ac:chgData name="Vivek Kumar" userId="aa61ed7e-7007-49f1-9aaf-1046f8d25c95" providerId="ADAL" clId="{B70919DD-8D16-4345-80E9-7871D63DCF1A}" dt="2024-11-15T06:41:32.278" v="3504" actId="164"/>
          <ac:grpSpMkLst>
            <pc:docMk/>
            <pc:sldMk cId="2871950270" sldId="269"/>
            <ac:grpSpMk id="27" creationId="{E1007192-DDB5-7A1D-F3A1-FBC8E93C8BA6}"/>
          </ac:grpSpMkLst>
        </pc:grpChg>
        <pc:grpChg chg="add mod">
          <ac:chgData name="Vivek Kumar" userId="aa61ed7e-7007-49f1-9aaf-1046f8d25c95" providerId="ADAL" clId="{B70919DD-8D16-4345-80E9-7871D63DCF1A}" dt="2024-11-15T06:41:32.278" v="3504" actId="164"/>
          <ac:grpSpMkLst>
            <pc:docMk/>
            <pc:sldMk cId="2871950270" sldId="269"/>
            <ac:grpSpMk id="40" creationId="{D825A212-374C-925C-2EC0-32B8FCA8F8BE}"/>
          </ac:grpSpMkLst>
        </pc:grpChg>
        <pc:cxnChg chg="add mod">
          <ac:chgData name="Vivek Kumar" userId="aa61ed7e-7007-49f1-9aaf-1046f8d25c95" providerId="ADAL" clId="{B70919DD-8D16-4345-80E9-7871D63DCF1A}" dt="2024-11-15T06:41:32.278" v="3504" actId="164"/>
          <ac:cxnSpMkLst>
            <pc:docMk/>
            <pc:sldMk cId="2871950270" sldId="269"/>
            <ac:cxnSpMk id="19" creationId="{8DE74BC3-C98B-0672-79C4-55317F5297B9}"/>
          </ac:cxnSpMkLst>
        </pc:cxnChg>
        <pc:cxnChg chg="add del mod">
          <ac:chgData name="Vivek Kumar" userId="aa61ed7e-7007-49f1-9aaf-1046f8d25c95" providerId="ADAL" clId="{B70919DD-8D16-4345-80E9-7871D63DCF1A}" dt="2024-11-15T06:35:54.422" v="3358" actId="478"/>
          <ac:cxnSpMkLst>
            <pc:docMk/>
            <pc:sldMk cId="2871950270" sldId="269"/>
            <ac:cxnSpMk id="21" creationId="{32F5D79C-B443-FCF0-063B-A7565E767120}"/>
          </ac:cxnSpMkLst>
        </pc:cxnChg>
        <pc:cxnChg chg="add mod">
          <ac:chgData name="Vivek Kumar" userId="aa61ed7e-7007-49f1-9aaf-1046f8d25c95" providerId="ADAL" clId="{B70919DD-8D16-4345-80E9-7871D63DCF1A}" dt="2024-11-15T06:41:32.278" v="3504" actId="164"/>
          <ac:cxnSpMkLst>
            <pc:docMk/>
            <pc:sldMk cId="2871950270" sldId="269"/>
            <ac:cxnSpMk id="23" creationId="{482E5822-7AE4-8E99-0C79-8D2F3AD97137}"/>
          </ac:cxnSpMkLst>
        </pc:cxnChg>
        <pc:cxnChg chg="add mod">
          <ac:chgData name="Vivek Kumar" userId="aa61ed7e-7007-49f1-9aaf-1046f8d25c95" providerId="ADAL" clId="{B70919DD-8D16-4345-80E9-7871D63DCF1A}" dt="2024-11-15T06:41:32.278" v="3504" actId="164"/>
          <ac:cxnSpMkLst>
            <pc:docMk/>
            <pc:sldMk cId="2871950270" sldId="269"/>
            <ac:cxnSpMk id="26" creationId="{849DEAD2-7094-A9F6-BFCE-606EBF757F36}"/>
          </ac:cxnSpMkLst>
        </pc:cxnChg>
        <pc:cxnChg chg="add mod">
          <ac:chgData name="Vivek Kumar" userId="aa61ed7e-7007-49f1-9aaf-1046f8d25c95" providerId="ADAL" clId="{B70919DD-8D16-4345-80E9-7871D63DCF1A}" dt="2024-11-15T06:41:32.278" v="3504" actId="164"/>
          <ac:cxnSpMkLst>
            <pc:docMk/>
            <pc:sldMk cId="2871950270" sldId="269"/>
            <ac:cxnSpMk id="31" creationId="{010CE3FA-C5E0-2A8C-07FD-6B91FA726AFC}"/>
          </ac:cxnSpMkLst>
        </pc:cxnChg>
      </pc:sldChg>
      <pc:sldChg chg="addSp modSp add mod">
        <pc:chgData name="Vivek Kumar" userId="aa61ed7e-7007-49f1-9aaf-1046f8d25c95" providerId="ADAL" clId="{B70919DD-8D16-4345-80E9-7871D63DCF1A}" dt="2024-11-15T11:23:19.772" v="4107" actId="20577"/>
        <pc:sldMkLst>
          <pc:docMk/>
          <pc:sldMk cId="3166963139" sldId="270"/>
        </pc:sldMkLst>
        <pc:spChg chg="mod">
          <ac:chgData name="Vivek Kumar" userId="aa61ed7e-7007-49f1-9aaf-1046f8d25c95" providerId="ADAL" clId="{B70919DD-8D16-4345-80E9-7871D63DCF1A}" dt="2024-11-15T06:41:22.585" v="3503" actId="20577"/>
          <ac:spMkLst>
            <pc:docMk/>
            <pc:sldMk cId="3166963139" sldId="270"/>
            <ac:spMk id="2" creationId="{F51B8586-2944-C19A-EF22-8760ABBF6A5F}"/>
          </ac:spMkLst>
        </pc:spChg>
        <pc:spChg chg="mod">
          <ac:chgData name="Vivek Kumar" userId="aa61ed7e-7007-49f1-9aaf-1046f8d25c95" providerId="ADAL" clId="{B70919DD-8D16-4345-80E9-7871D63DCF1A}" dt="2024-11-15T06:41:36.006" v="3505"/>
          <ac:spMkLst>
            <pc:docMk/>
            <pc:sldMk cId="3166963139" sldId="270"/>
            <ac:spMk id="13" creationId="{8A069A31-A1AF-F633-A548-561F3F31F73F}"/>
          </ac:spMkLst>
        </pc:spChg>
        <pc:spChg chg="mod">
          <ac:chgData name="Vivek Kumar" userId="aa61ed7e-7007-49f1-9aaf-1046f8d25c95" providerId="ADAL" clId="{B70919DD-8D16-4345-80E9-7871D63DCF1A}" dt="2024-11-15T06:41:36.006" v="3505"/>
          <ac:spMkLst>
            <pc:docMk/>
            <pc:sldMk cId="3166963139" sldId="270"/>
            <ac:spMk id="14" creationId="{7D7D426F-0098-A0B5-FEB2-7BAF8296384B}"/>
          </ac:spMkLst>
        </pc:spChg>
        <pc:spChg chg="mod">
          <ac:chgData name="Vivek Kumar" userId="aa61ed7e-7007-49f1-9aaf-1046f8d25c95" providerId="ADAL" clId="{B70919DD-8D16-4345-80E9-7871D63DCF1A}" dt="2024-11-15T06:41:36.006" v="3505"/>
          <ac:spMkLst>
            <pc:docMk/>
            <pc:sldMk cId="3166963139" sldId="270"/>
            <ac:spMk id="15" creationId="{7616E1C9-91F3-E0E7-8DC2-86C48386A259}"/>
          </ac:spMkLst>
        </pc:spChg>
        <pc:spChg chg="mod">
          <ac:chgData name="Vivek Kumar" userId="aa61ed7e-7007-49f1-9aaf-1046f8d25c95" providerId="ADAL" clId="{B70919DD-8D16-4345-80E9-7871D63DCF1A}" dt="2024-11-15T06:44:13.580" v="3611" actId="1076"/>
          <ac:spMkLst>
            <pc:docMk/>
            <pc:sldMk cId="3166963139" sldId="270"/>
            <ac:spMk id="16" creationId="{5D716C5E-09EC-E332-096E-539765AC3818}"/>
          </ac:spMkLst>
        </pc:spChg>
        <pc:spChg chg="mod">
          <ac:chgData name="Vivek Kumar" userId="aa61ed7e-7007-49f1-9aaf-1046f8d25c95" providerId="ADAL" clId="{B70919DD-8D16-4345-80E9-7871D63DCF1A}" dt="2024-11-15T06:41:36.006" v="3505"/>
          <ac:spMkLst>
            <pc:docMk/>
            <pc:sldMk cId="3166963139" sldId="270"/>
            <ac:spMk id="17" creationId="{92588B36-321B-F03E-306D-00F1859F5A22}"/>
          </ac:spMkLst>
        </pc:spChg>
        <pc:spChg chg="mod">
          <ac:chgData name="Vivek Kumar" userId="aa61ed7e-7007-49f1-9aaf-1046f8d25c95" providerId="ADAL" clId="{B70919DD-8D16-4345-80E9-7871D63DCF1A}" dt="2024-11-15T06:44:04.428" v="3610" actId="14100"/>
          <ac:spMkLst>
            <pc:docMk/>
            <pc:sldMk cId="3166963139" sldId="270"/>
            <ac:spMk id="18" creationId="{19AB8E0C-2429-1D7F-8280-505D9C294B48}"/>
          </ac:spMkLst>
        </pc:spChg>
        <pc:spChg chg="mod">
          <ac:chgData name="Vivek Kumar" userId="aa61ed7e-7007-49f1-9aaf-1046f8d25c95" providerId="ADAL" clId="{B70919DD-8D16-4345-80E9-7871D63DCF1A}" dt="2024-11-15T11:08:21.661" v="4085" actId="1076"/>
          <ac:spMkLst>
            <pc:docMk/>
            <pc:sldMk cId="3166963139" sldId="270"/>
            <ac:spMk id="19" creationId="{C733D408-FABD-9B0F-E382-B1250109E2B5}"/>
          </ac:spMkLst>
        </pc:spChg>
        <pc:spChg chg="mod">
          <ac:chgData name="Vivek Kumar" userId="aa61ed7e-7007-49f1-9aaf-1046f8d25c95" providerId="ADAL" clId="{B70919DD-8D16-4345-80E9-7871D63DCF1A}" dt="2024-11-15T11:08:21.661" v="4085" actId="1076"/>
          <ac:spMkLst>
            <pc:docMk/>
            <pc:sldMk cId="3166963139" sldId="270"/>
            <ac:spMk id="20" creationId="{9E19EDE4-6B07-6609-1FA2-F4928B95DF4C}"/>
          </ac:spMkLst>
        </pc:spChg>
        <pc:spChg chg="mod">
          <ac:chgData name="Vivek Kumar" userId="aa61ed7e-7007-49f1-9aaf-1046f8d25c95" providerId="ADAL" clId="{B70919DD-8D16-4345-80E9-7871D63DCF1A}" dt="2024-11-15T11:03:36.702" v="4072" actId="1076"/>
          <ac:spMkLst>
            <pc:docMk/>
            <pc:sldMk cId="3166963139" sldId="270"/>
            <ac:spMk id="21" creationId="{CD16A217-B536-9FB8-4060-FEC64C2530FC}"/>
          </ac:spMkLst>
        </pc:spChg>
        <pc:spChg chg="mod">
          <ac:chgData name="Vivek Kumar" userId="aa61ed7e-7007-49f1-9aaf-1046f8d25c95" providerId="ADAL" clId="{B70919DD-8D16-4345-80E9-7871D63DCF1A}" dt="2024-11-15T11:03:36.702" v="4072" actId="1076"/>
          <ac:spMkLst>
            <pc:docMk/>
            <pc:sldMk cId="3166963139" sldId="270"/>
            <ac:spMk id="22" creationId="{0F913B2E-CAD6-BE24-25F5-0D357AC61CD2}"/>
          </ac:spMkLst>
        </pc:spChg>
        <pc:spChg chg="mod">
          <ac:chgData name="Vivek Kumar" userId="aa61ed7e-7007-49f1-9aaf-1046f8d25c95" providerId="ADAL" clId="{B70919DD-8D16-4345-80E9-7871D63DCF1A}" dt="2024-11-15T11:23:19.772" v="4107" actId="20577"/>
          <ac:spMkLst>
            <pc:docMk/>
            <pc:sldMk cId="3166963139" sldId="270"/>
            <ac:spMk id="23" creationId="{9408C599-F6B5-398F-9149-1FDA972A1ECA}"/>
          </ac:spMkLst>
        </pc:spChg>
        <pc:spChg chg="mod">
          <ac:chgData name="Vivek Kumar" userId="aa61ed7e-7007-49f1-9aaf-1046f8d25c95" providerId="ADAL" clId="{B70919DD-8D16-4345-80E9-7871D63DCF1A}" dt="2024-11-15T11:03:22.023" v="4052" actId="14100"/>
          <ac:spMkLst>
            <pc:docMk/>
            <pc:sldMk cId="3166963139" sldId="270"/>
            <ac:spMk id="24" creationId="{CCD3ABB0-5687-78AE-814F-5A6E14E467BA}"/>
          </ac:spMkLst>
        </pc:spChg>
        <pc:spChg chg="mod">
          <ac:chgData name="Vivek Kumar" userId="aa61ed7e-7007-49f1-9aaf-1046f8d25c95" providerId="ADAL" clId="{B70919DD-8D16-4345-80E9-7871D63DCF1A}" dt="2024-11-15T06:41:36.006" v="3505"/>
          <ac:spMkLst>
            <pc:docMk/>
            <pc:sldMk cId="3166963139" sldId="270"/>
            <ac:spMk id="25" creationId="{58FF764C-FB99-A4A4-64D6-3EDFEC92D9FC}"/>
          </ac:spMkLst>
        </pc:spChg>
        <pc:spChg chg="mod">
          <ac:chgData name="Vivek Kumar" userId="aa61ed7e-7007-49f1-9aaf-1046f8d25c95" providerId="ADAL" clId="{B70919DD-8D16-4345-80E9-7871D63DCF1A}" dt="2024-11-15T06:41:36.006" v="3505"/>
          <ac:spMkLst>
            <pc:docMk/>
            <pc:sldMk cId="3166963139" sldId="270"/>
            <ac:spMk id="26" creationId="{6E6636D5-B62D-F520-6081-2E5683E78132}"/>
          </ac:spMkLst>
        </pc:spChg>
        <pc:grpChg chg="add mod">
          <ac:chgData name="Vivek Kumar" userId="aa61ed7e-7007-49f1-9aaf-1046f8d25c95" providerId="ADAL" clId="{B70919DD-8D16-4345-80E9-7871D63DCF1A}" dt="2024-11-15T06:44:31.248" v="3647" actId="12788"/>
          <ac:grpSpMkLst>
            <pc:docMk/>
            <pc:sldMk cId="3166963139" sldId="270"/>
            <ac:grpSpMk id="3" creationId="{25DD4642-19E2-1CD9-7D8B-652270D3E041}"/>
          </ac:grpSpMkLst>
        </pc:grpChg>
        <pc:grpChg chg="mod">
          <ac:chgData name="Vivek Kumar" userId="aa61ed7e-7007-49f1-9aaf-1046f8d25c95" providerId="ADAL" clId="{B70919DD-8D16-4345-80E9-7871D63DCF1A}" dt="2024-11-15T06:41:36.006" v="3505"/>
          <ac:grpSpMkLst>
            <pc:docMk/>
            <pc:sldMk cId="3166963139" sldId="270"/>
            <ac:grpSpMk id="4" creationId="{E0522C05-99D1-56C7-BA5D-1CECA8CDE7AA}"/>
          </ac:grpSpMkLst>
        </pc:grpChg>
        <pc:grpChg chg="mod">
          <ac:chgData name="Vivek Kumar" userId="aa61ed7e-7007-49f1-9aaf-1046f8d25c95" providerId="ADAL" clId="{B70919DD-8D16-4345-80E9-7871D63DCF1A}" dt="2024-11-15T06:41:36.006" v="3505"/>
          <ac:grpSpMkLst>
            <pc:docMk/>
            <pc:sldMk cId="3166963139" sldId="270"/>
            <ac:grpSpMk id="5" creationId="{50FF9F80-FAE7-37A3-34BC-E843DD8EF52C}"/>
          </ac:grpSpMkLst>
        </pc:grpChg>
        <pc:grpChg chg="mod">
          <ac:chgData name="Vivek Kumar" userId="aa61ed7e-7007-49f1-9aaf-1046f8d25c95" providerId="ADAL" clId="{B70919DD-8D16-4345-80E9-7871D63DCF1A}" dt="2024-11-15T06:41:36.006" v="3505"/>
          <ac:grpSpMkLst>
            <pc:docMk/>
            <pc:sldMk cId="3166963139" sldId="270"/>
            <ac:grpSpMk id="6" creationId="{549F7604-28F3-A4D0-7C2E-6AD752AE9DB3}"/>
          </ac:grpSpMkLst>
        </pc:grpChg>
        <pc:grpChg chg="mod">
          <ac:chgData name="Vivek Kumar" userId="aa61ed7e-7007-49f1-9aaf-1046f8d25c95" providerId="ADAL" clId="{B70919DD-8D16-4345-80E9-7871D63DCF1A}" dt="2024-11-15T06:41:36.006" v="3505"/>
          <ac:grpSpMkLst>
            <pc:docMk/>
            <pc:sldMk cId="3166963139" sldId="270"/>
            <ac:grpSpMk id="7" creationId="{22C20966-298E-E4D1-9388-6EAC0E45F202}"/>
          </ac:grpSpMkLst>
        </pc:grpChg>
        <pc:grpChg chg="mod">
          <ac:chgData name="Vivek Kumar" userId="aa61ed7e-7007-49f1-9aaf-1046f8d25c95" providerId="ADAL" clId="{B70919DD-8D16-4345-80E9-7871D63DCF1A}" dt="2024-11-15T06:41:36.006" v="3505"/>
          <ac:grpSpMkLst>
            <pc:docMk/>
            <pc:sldMk cId="3166963139" sldId="270"/>
            <ac:grpSpMk id="11" creationId="{871F65EB-C971-896C-736D-B783795F42F8}"/>
          </ac:grpSpMkLst>
        </pc:grpChg>
        <pc:cxnChg chg="mod">
          <ac:chgData name="Vivek Kumar" userId="aa61ed7e-7007-49f1-9aaf-1046f8d25c95" providerId="ADAL" clId="{B70919DD-8D16-4345-80E9-7871D63DCF1A}" dt="2024-11-15T11:03:22.023" v="4052" actId="14100"/>
          <ac:cxnSpMkLst>
            <pc:docMk/>
            <pc:sldMk cId="3166963139" sldId="270"/>
            <ac:cxnSpMk id="8" creationId="{9B533043-B954-5EE1-2E06-F2E5FCF79985}"/>
          </ac:cxnSpMkLst>
        </pc:cxnChg>
        <pc:cxnChg chg="mod">
          <ac:chgData name="Vivek Kumar" userId="aa61ed7e-7007-49f1-9aaf-1046f8d25c95" providerId="ADAL" clId="{B70919DD-8D16-4345-80E9-7871D63DCF1A}" dt="2024-11-15T11:08:21.661" v="4085" actId="1076"/>
          <ac:cxnSpMkLst>
            <pc:docMk/>
            <pc:sldMk cId="3166963139" sldId="270"/>
            <ac:cxnSpMk id="9" creationId="{284D2447-5F61-E61D-B702-B62B69D3FC1E}"/>
          </ac:cxnSpMkLst>
        </pc:cxnChg>
        <pc:cxnChg chg="mod">
          <ac:chgData name="Vivek Kumar" userId="aa61ed7e-7007-49f1-9aaf-1046f8d25c95" providerId="ADAL" clId="{B70919DD-8D16-4345-80E9-7871D63DCF1A}" dt="2024-11-15T11:03:36.702" v="4072" actId="1076"/>
          <ac:cxnSpMkLst>
            <pc:docMk/>
            <pc:sldMk cId="3166963139" sldId="270"/>
            <ac:cxnSpMk id="10" creationId="{10319E25-207D-DB89-9784-3D2DAD0788A5}"/>
          </ac:cxnSpMkLst>
        </pc:cxnChg>
        <pc:cxnChg chg="mod">
          <ac:chgData name="Vivek Kumar" userId="aa61ed7e-7007-49f1-9aaf-1046f8d25c95" providerId="ADAL" clId="{B70919DD-8D16-4345-80E9-7871D63DCF1A}" dt="2024-11-15T07:03:22.121" v="3868" actId="208"/>
          <ac:cxnSpMkLst>
            <pc:docMk/>
            <pc:sldMk cId="3166963139" sldId="270"/>
            <ac:cxnSpMk id="12" creationId="{8859BE46-35EE-A513-7FEE-4D685AF95087}"/>
          </ac:cxnSpMkLst>
        </pc:cxnChg>
      </pc:sldChg>
      <pc:sldChg chg="new del">
        <pc:chgData name="Vivek Kumar" userId="aa61ed7e-7007-49f1-9aaf-1046f8d25c95" providerId="ADAL" clId="{B70919DD-8D16-4345-80E9-7871D63DCF1A}" dt="2024-11-15T07:03:28.126" v="3869" actId="2696"/>
        <pc:sldMkLst>
          <pc:docMk/>
          <pc:sldMk cId="199206723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EBFF-B29C-D0AF-198B-483B42605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B02DB-E54B-D2F2-DB81-597362287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F270-5003-2EE1-5ED1-EC10CCDF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60223-C0D7-2C6E-76E0-4B46FED7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BB328-12A2-705B-6BA8-256DF0C8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04A5-CBA2-BB03-27ED-26C00A9B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D0826-C827-8738-E950-9B39AD267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23E5B-4650-FF2A-ABDC-9D8E00F2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67284-A591-C27F-D032-6A7FAE2D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F24D4-791D-B1AA-3A08-5889D09D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6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14605-1E61-480D-1792-8B5F5D58B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CD16C-9F1E-39E0-BD97-A588AB580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EAA0-C836-4924-3123-0F2DCB32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74D8F-728B-9846-61A8-8C8F821B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52CB-4DCB-E531-AE38-7889929F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F3A5-261E-C32C-FA8B-8F3F720D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7DCE-1A08-F604-F1EA-401D1AE2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930B5-978A-1443-C985-ABFEE6F5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8D447-F1FC-DD77-348D-53D7007A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3678-CA41-EF71-C186-6CADDD0F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6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DA9-CC85-E4C0-404E-D5D44A89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F74A5-74FE-9DBE-DC83-0FA055CC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B127-32AB-488B-0F3C-2C26E2E7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6F8EC-B91D-710B-5F99-828BC71F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39B4-A943-D5F0-1E4E-AE431DFD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9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A8A8-BA4F-2808-50FF-20CEEFAC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F8E8-7ACC-E4C5-01EF-30DCF8542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0486E-6326-3A35-53A0-7F5EE040F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B2AD0-623C-45B9-791D-E11DCCB6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4A93B-E758-D36F-5B91-784C3D03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D813E-DBB8-55E2-1BDB-23A9B368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8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2B8E-2E1C-0AD0-7A3A-5E802A24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A3062-0AFC-AB19-43A4-6A4D9F61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17A5D-8D62-686D-3FF7-9DD92F863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40703-9CB7-F2A6-A853-D98FDEAB9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1833-6551-BDBA-2DDC-0DDD663F7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9E483-21C1-1F52-C047-E29E2026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98885-FF49-FCDE-6B04-BE26F18F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37D8D-887A-0263-5A3F-0F711FFF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5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7258-0162-5A75-D97A-9D999002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1708E-E3C0-6F9F-15CD-D9F1480E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413A0-F391-D727-B1EA-75DC3966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A11F5-2B3B-435A-0DAB-D4C593E1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9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A2182-F6C4-78F0-414F-44E13410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7620E-DDB2-06CB-BFF2-791D34BF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63A24-6BD5-0C73-3923-76A1B3DD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9603-BF23-7270-9156-CD1E82F2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3850-ED03-D08D-88BA-B71FA96FE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8510-B643-2C87-FB24-DE3CBB975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93D02-5E78-73C4-BE39-2B30EC3E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BE6BC-4719-FB29-C63E-25F083FC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14D2D-9195-0371-2373-31375E62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1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A8E9-41CD-9C58-158E-3D42F3F3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E1C4A-BBE0-6E53-1910-6C4607976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20D75-37DB-6A8F-E595-717AAC32E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3585D-6895-1638-8137-93F698C8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86EEF-2C64-D9DF-A8DA-5BE449F3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3F16B-58E4-0826-CD52-B83DE768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16915-CE2E-6870-A099-028873D9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61C7E-B527-3056-E4F9-382E9B161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E593-F783-8A3B-78CE-196454B30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02875-1007-483E-87B0-A01EC81A030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9435-DE2C-EB9D-87D3-32462BD49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B26A0-07CB-E08C-1FC8-A474AAB5E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6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A2015-D6F7-B0DF-8D0F-D8F61FACE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VAX TRACK </a:t>
            </a:r>
            <a:r>
              <a:rPr lang="en-US" sz="3600" dirty="0">
                <a:solidFill>
                  <a:schemeClr val="bg1"/>
                </a:solidFill>
              </a:rPr>
              <a:t>V2.0.0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FBF2A-F0DA-2715-9951-085720E11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Vivek Kumar | Associate Consultant | Infosys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0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765E-DE23-FE21-C7BB-C72C3D81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E107A-6D8C-7199-F5AD-18BC4E84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0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2AFD-9A8D-323B-5513-9CA3B3D6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5753-D4BB-33DE-E2BA-EB505647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5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5F0B-40FB-21FE-5885-90473A77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D1B6-5657-0FFC-2AD8-9F06906D5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33415-CC2D-CC64-0C4F-5EB2D82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B7AE-47D9-8757-B31E-1350E0EAD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Application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What’s New in V2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Fixes and Updates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Pages and Functionalities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Workflow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Updated Architecture &amp; Database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Challenges &amp; 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Future Enhancements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5835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826EB-7502-8655-B9CA-F12EBC95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1624-6B52-F3D8-0FB6-C18ACE092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966A4-F8BE-76D9-A6C0-657BB481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Application Overview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CAD6-EECA-C38C-E295-8547885A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5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76AEA-20DF-E523-FDB9-20916E3A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What’s New in V2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DA3A-4B75-C55D-B356-5298D862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chemeClr val="bg1"/>
                </a:solidFill>
                <a:latin typeface="+mj-lt"/>
              </a:rPr>
              <a:t>New features </a:t>
            </a: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in Version 2</a:t>
            </a:r>
          </a:p>
          <a:p>
            <a:pPr>
              <a:buFont typeface="+mj-lt"/>
              <a:buAutoNum type="arabicPeriod"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Partial Vaccination Status and Flexible Slot Booking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Introduced the ability to book a single slot for Dose 1, enhancing user convenience compared to Version 1, where booking both slots simultaneously was mandatory.</a:t>
            </a:r>
          </a:p>
          <a:p>
            <a:pPr>
              <a:buFont typeface="+mj-lt"/>
              <a:buAutoNum type="arabicPeriod"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User Feedback Feature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Implemented a comprehensive feedback mechanism to gather user experiences, pain points, suggestions, and sentiments, enabling continuous improvement based on real user insights.</a:t>
            </a:r>
          </a:p>
          <a:p>
            <a:pPr>
              <a:buFont typeface="+mj-lt"/>
              <a:buAutoNum type="arabicPeriod"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Enhanced Admin Page with Insightful Widgets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Added several new widgets to the admin page, providing deeper business insights and facilitating better decision-making.</a:t>
            </a:r>
          </a:p>
          <a:p>
            <a:pPr>
              <a:buFont typeface="+mj-lt"/>
              <a:buAutoNum type="arabicPeriod"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Rich User Interface with Angular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Upgraded from basic in-built Razor pages to a sophisticated UI using Angular.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Updated the UI for critical pages including home, login, registration, slot booking, and the admin page, ensuring a seamless and modern user experience.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7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0F017-BD7F-CF57-C768-74AE7163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Fixes and Updates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0BC1-F776-3067-E1FE-6E0B33F03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Key enhancements in the Version 2</a:t>
            </a:r>
            <a:endParaRPr lang="en-US" sz="1300" b="0" i="0" dirty="0">
              <a:solidFill>
                <a:schemeClr val="bg1"/>
              </a:solidFill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Redefined Models and Interrelations:</a:t>
            </a:r>
            <a:endParaRPr lang="en-US" sz="13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Ensured normalization, addressing the lack of normalization in Version 1.</a:t>
            </a:r>
          </a:p>
          <a:p>
            <a:pPr algn="l">
              <a:buFont typeface="+mj-lt"/>
              <a:buAutoNum type="arabicPeriod"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Property Name Redefined:</a:t>
            </a:r>
            <a:endParaRPr lang="en-US" sz="13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Updated property names for clarity and consistency.</a:t>
            </a:r>
          </a:p>
          <a:p>
            <a:pPr algn="l">
              <a:buFont typeface="+mj-lt"/>
              <a:buAutoNum type="arabicPeriod"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Improved Security Measures:</a:t>
            </a:r>
            <a:endParaRPr lang="en-US" sz="13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Removed the password column, utilizing the Identity class field for password hashing.</a:t>
            </a:r>
          </a:p>
          <a:p>
            <a:pPr algn="l">
              <a:buFont typeface="+mj-lt"/>
              <a:buAutoNum type="arabicPeriod"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Introduction of DTO Layer:</a:t>
            </a:r>
            <a:endParaRPr lang="en-US" sz="13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Added a Data Transfer Object (DTO) layer to enhance data exposure while maintaining stringent security standards.</a:t>
            </a:r>
          </a:p>
          <a:p>
            <a:pPr algn="l">
              <a:buFont typeface="+mj-lt"/>
              <a:buAutoNum type="arabicPeriod"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Updated Authorization Mechanism:</a:t>
            </a:r>
            <a:endParaRPr lang="en-US" sz="13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Implemented JWT bearer token for enhanced authorization and securing the APIs exposure.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BD0C3-75BE-4E04-B075-CF1581DF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Updated Architecture and Database Design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8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B8586-2944-C19A-EF22-8760ABBF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Architecture Design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4A9352D-D1CB-284F-DA62-49D9ACAC4278}"/>
              </a:ext>
            </a:extLst>
          </p:cNvPr>
          <p:cNvGrpSpPr/>
          <p:nvPr/>
        </p:nvGrpSpPr>
        <p:grpSpPr>
          <a:xfrm>
            <a:off x="1194340" y="2160363"/>
            <a:ext cx="9803321" cy="4211063"/>
            <a:chOff x="352144" y="2160363"/>
            <a:chExt cx="9803321" cy="421106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6CF1279-E91A-AEFF-D4A2-5F308CBE6208}"/>
                </a:ext>
              </a:extLst>
            </p:cNvPr>
            <p:cNvSpPr/>
            <p:nvPr/>
          </p:nvSpPr>
          <p:spPr>
            <a:xfrm>
              <a:off x="3568773" y="2877857"/>
              <a:ext cx="1060704" cy="3657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Account Controller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08347C1-5E6F-3AED-3A9E-2964FAED9DAA}"/>
                </a:ext>
              </a:extLst>
            </p:cNvPr>
            <p:cNvSpPr/>
            <p:nvPr/>
          </p:nvSpPr>
          <p:spPr>
            <a:xfrm>
              <a:off x="4931220" y="2877857"/>
              <a:ext cx="1060704" cy="3657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Profile Controller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E9E88-33EC-8464-FE7A-9963A38E1B51}"/>
                </a:ext>
              </a:extLst>
            </p:cNvPr>
            <p:cNvSpPr/>
            <p:nvPr/>
          </p:nvSpPr>
          <p:spPr>
            <a:xfrm>
              <a:off x="6293667" y="2877857"/>
              <a:ext cx="1060704" cy="3657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Slot Book Controller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EDF8F0D-953A-EBA6-635E-51969C020551}"/>
                </a:ext>
              </a:extLst>
            </p:cNvPr>
            <p:cNvSpPr/>
            <p:nvPr/>
          </p:nvSpPr>
          <p:spPr>
            <a:xfrm>
              <a:off x="7656114" y="2877857"/>
              <a:ext cx="1136904" cy="3657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Feedback Controller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156679E-84D5-97E8-9FA2-E1617BDFFAF2}"/>
                </a:ext>
              </a:extLst>
            </p:cNvPr>
            <p:cNvSpPr/>
            <p:nvPr/>
          </p:nvSpPr>
          <p:spPr>
            <a:xfrm>
              <a:off x="9094761" y="2843659"/>
              <a:ext cx="1060704" cy="3657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Admin Controller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622B7DB-72A3-7F38-E411-DF00D4F0B114}"/>
                </a:ext>
              </a:extLst>
            </p:cNvPr>
            <p:cNvSpPr/>
            <p:nvPr/>
          </p:nvSpPr>
          <p:spPr>
            <a:xfrm>
              <a:off x="2206326" y="2452099"/>
              <a:ext cx="1060704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Home Page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3EB24E0-1A0B-F049-B8BF-CF9C0580E275}"/>
                </a:ext>
              </a:extLst>
            </p:cNvPr>
            <p:cNvSpPr/>
            <p:nvPr/>
          </p:nvSpPr>
          <p:spPr>
            <a:xfrm>
              <a:off x="3568773" y="2160363"/>
              <a:ext cx="1060704" cy="6596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Login &amp; Registration Page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22C62C-D3D9-DE4A-C4E1-066B3AC0C4F5}"/>
                </a:ext>
              </a:extLst>
            </p:cNvPr>
            <p:cNvSpPr/>
            <p:nvPr/>
          </p:nvSpPr>
          <p:spPr>
            <a:xfrm>
              <a:off x="4931220" y="2452099"/>
              <a:ext cx="1060704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Profile Page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CE0B94A-7C28-FFA0-3901-B3D76D4694C6}"/>
                </a:ext>
              </a:extLst>
            </p:cNvPr>
            <p:cNvSpPr/>
            <p:nvPr/>
          </p:nvSpPr>
          <p:spPr>
            <a:xfrm>
              <a:off x="6293667" y="2452099"/>
              <a:ext cx="1060704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Slot Book Page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B40EBA2-F58D-F08F-F921-F5C71A7C3D42}"/>
                </a:ext>
              </a:extLst>
            </p:cNvPr>
            <p:cNvSpPr/>
            <p:nvPr/>
          </p:nvSpPr>
          <p:spPr>
            <a:xfrm>
              <a:off x="7656114" y="2160363"/>
              <a:ext cx="1136904" cy="6596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Feedback Page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C72D62F-C56B-17C4-83C6-D939F4FDD485}"/>
                </a:ext>
              </a:extLst>
            </p:cNvPr>
            <p:cNvSpPr/>
            <p:nvPr/>
          </p:nvSpPr>
          <p:spPr>
            <a:xfrm>
              <a:off x="9094761" y="2169670"/>
              <a:ext cx="1060704" cy="6410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Admin Dashboard Page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6330715-0BCD-084E-E13F-9FB8FFBA4628}"/>
                </a:ext>
              </a:extLst>
            </p:cNvPr>
            <p:cNvSpPr/>
            <p:nvPr/>
          </p:nvSpPr>
          <p:spPr>
            <a:xfrm>
              <a:off x="3568773" y="3431305"/>
              <a:ext cx="1060704" cy="3657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Account Service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54C8646-4C06-89DD-9A83-4C68DC7E6FB4}"/>
                </a:ext>
              </a:extLst>
            </p:cNvPr>
            <p:cNvSpPr/>
            <p:nvPr/>
          </p:nvSpPr>
          <p:spPr>
            <a:xfrm>
              <a:off x="4951262" y="3429000"/>
              <a:ext cx="1255776" cy="3657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Profile Service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FF4BD00-D4D8-0AC8-C7F8-DC507D2398D4}"/>
                </a:ext>
              </a:extLst>
            </p:cNvPr>
            <p:cNvSpPr/>
            <p:nvPr/>
          </p:nvSpPr>
          <p:spPr>
            <a:xfrm>
              <a:off x="6293667" y="3431504"/>
              <a:ext cx="1060704" cy="3657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Slot Booking Service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79518D8-420B-3D0F-BD99-78E8FF4FEBD4}"/>
                </a:ext>
              </a:extLst>
            </p:cNvPr>
            <p:cNvSpPr/>
            <p:nvPr/>
          </p:nvSpPr>
          <p:spPr>
            <a:xfrm>
              <a:off x="6293667" y="3857262"/>
              <a:ext cx="1060704" cy="3657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Hospital Service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E49608B-4E17-FEA8-B37F-B93888BAC1D7}"/>
                </a:ext>
              </a:extLst>
            </p:cNvPr>
            <p:cNvSpPr/>
            <p:nvPr/>
          </p:nvSpPr>
          <p:spPr>
            <a:xfrm>
              <a:off x="7656114" y="3431504"/>
              <a:ext cx="1136904" cy="3657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Feedback Service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9F711B2-1324-D884-743A-1825791071D1}"/>
                </a:ext>
              </a:extLst>
            </p:cNvPr>
            <p:cNvSpPr/>
            <p:nvPr/>
          </p:nvSpPr>
          <p:spPr>
            <a:xfrm>
              <a:off x="9094761" y="3429000"/>
              <a:ext cx="1060704" cy="3657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Admin Service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203EC22-FE76-CC37-3C36-61DB2EF17F3C}"/>
                </a:ext>
              </a:extLst>
            </p:cNvPr>
            <p:cNvSpPr/>
            <p:nvPr/>
          </p:nvSpPr>
          <p:spPr>
            <a:xfrm>
              <a:off x="3568773" y="3857063"/>
              <a:ext cx="1060704" cy="3657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Auth Service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75A3E5D-6E40-F4DE-D506-1CE5C9D55E71}"/>
                </a:ext>
              </a:extLst>
            </p:cNvPr>
            <p:cNvSpPr/>
            <p:nvPr/>
          </p:nvSpPr>
          <p:spPr>
            <a:xfrm>
              <a:off x="4951262" y="3857262"/>
              <a:ext cx="1255776" cy="3657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Vaccination Service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B7868B1-7283-465C-B029-828053EA83EA}"/>
                </a:ext>
              </a:extLst>
            </p:cNvPr>
            <p:cNvSpPr/>
            <p:nvPr/>
          </p:nvSpPr>
          <p:spPr>
            <a:xfrm>
              <a:off x="3582707" y="4407881"/>
              <a:ext cx="1060704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Account Details DTO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B262433-5096-8014-965A-E9F52B7FBB7C}"/>
                </a:ext>
              </a:extLst>
            </p:cNvPr>
            <p:cNvSpPr/>
            <p:nvPr/>
          </p:nvSpPr>
          <p:spPr>
            <a:xfrm>
              <a:off x="4951262" y="4953909"/>
              <a:ext cx="124968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Vaccine Details DTO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38100DA-CA7B-CFCF-9282-F194E01A4B1D}"/>
                </a:ext>
              </a:extLst>
            </p:cNvPr>
            <p:cNvSpPr/>
            <p:nvPr/>
          </p:nvSpPr>
          <p:spPr>
            <a:xfrm>
              <a:off x="6290124" y="4400262"/>
              <a:ext cx="1060704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Slot Booking DTO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7EA8D33-3D9F-45CD-CC5A-CDB14AFBCC1F}"/>
                </a:ext>
              </a:extLst>
            </p:cNvPr>
            <p:cNvSpPr/>
            <p:nvPr/>
          </p:nvSpPr>
          <p:spPr>
            <a:xfrm>
              <a:off x="6290124" y="4953909"/>
              <a:ext cx="1060704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Hospital DTO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C5BFE81-DEE5-60E1-5BFB-BDE842FA0B1A}"/>
                </a:ext>
              </a:extLst>
            </p:cNvPr>
            <p:cNvSpPr/>
            <p:nvPr/>
          </p:nvSpPr>
          <p:spPr>
            <a:xfrm>
              <a:off x="9094761" y="4400262"/>
              <a:ext cx="1060704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Admin DTO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EFE0ECF-27AC-B1F6-2486-7187EE4F5454}"/>
                </a:ext>
              </a:extLst>
            </p:cNvPr>
            <p:cNvSpPr/>
            <p:nvPr/>
          </p:nvSpPr>
          <p:spPr>
            <a:xfrm>
              <a:off x="7669553" y="4400262"/>
              <a:ext cx="124968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Feedback DTO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8FCFCCB-0010-684A-B6AD-ED0F3E4463CE}"/>
                </a:ext>
              </a:extLst>
            </p:cNvPr>
            <p:cNvSpPr/>
            <p:nvPr/>
          </p:nvSpPr>
          <p:spPr>
            <a:xfrm>
              <a:off x="3582707" y="5550176"/>
              <a:ext cx="1060704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Details Model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A33EC5-0AE7-43BE-BAF3-A67D963D6156}"/>
                </a:ext>
              </a:extLst>
            </p:cNvPr>
            <p:cNvSpPr/>
            <p:nvPr/>
          </p:nvSpPr>
          <p:spPr>
            <a:xfrm>
              <a:off x="4931220" y="5538675"/>
              <a:ext cx="124968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Vaccination Details Model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E88C8C0-D92A-3742-8845-5155A776C344}"/>
                </a:ext>
              </a:extLst>
            </p:cNvPr>
            <p:cNvSpPr/>
            <p:nvPr/>
          </p:nvSpPr>
          <p:spPr>
            <a:xfrm>
              <a:off x="6290124" y="5537137"/>
              <a:ext cx="1060704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Booking Details Model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82A6174-C028-1248-CA78-68578530258D}"/>
                </a:ext>
              </a:extLst>
            </p:cNvPr>
            <p:cNvSpPr/>
            <p:nvPr/>
          </p:nvSpPr>
          <p:spPr>
            <a:xfrm>
              <a:off x="6290124" y="6005666"/>
              <a:ext cx="1060704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Hospital Model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A4E3DFB-EB18-0767-F804-D56C36BB6240}"/>
                </a:ext>
              </a:extLst>
            </p:cNvPr>
            <p:cNvSpPr/>
            <p:nvPr/>
          </p:nvSpPr>
          <p:spPr>
            <a:xfrm>
              <a:off x="9094761" y="5535599"/>
              <a:ext cx="1060704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Admin Model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94F864-6A04-A7F9-D166-7372D51CDE1F}"/>
                </a:ext>
              </a:extLst>
            </p:cNvPr>
            <p:cNvSpPr/>
            <p:nvPr/>
          </p:nvSpPr>
          <p:spPr>
            <a:xfrm>
              <a:off x="7669553" y="5537137"/>
              <a:ext cx="124968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Feedback Model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F8E6FCA-20DD-7B44-2592-253E008D3C54}"/>
                </a:ext>
              </a:extLst>
            </p:cNvPr>
            <p:cNvSpPr txBox="1"/>
            <p:nvPr/>
          </p:nvSpPr>
          <p:spPr>
            <a:xfrm>
              <a:off x="352144" y="2679359"/>
              <a:ext cx="1495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highlight>
                    <a:srgbClr val="FFFF00"/>
                  </a:highlight>
                </a:rPr>
                <a:t>Presentation Layer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8A305BD-376B-01FB-1A62-7BDB1B2F3786}"/>
                </a:ext>
              </a:extLst>
            </p:cNvPr>
            <p:cNvSpPr txBox="1"/>
            <p:nvPr/>
          </p:nvSpPr>
          <p:spPr>
            <a:xfrm>
              <a:off x="352144" y="3687788"/>
              <a:ext cx="1643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highlight>
                    <a:srgbClr val="FFFF00"/>
                  </a:highlight>
                </a:rPr>
                <a:t>Business Logic Layer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E1365D3-15EF-C610-7FF9-3B1EE2F4DABF}"/>
                </a:ext>
              </a:extLst>
            </p:cNvPr>
            <p:cNvSpPr txBox="1"/>
            <p:nvPr/>
          </p:nvSpPr>
          <p:spPr>
            <a:xfrm>
              <a:off x="352144" y="4635141"/>
              <a:ext cx="1472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highlight>
                    <a:srgbClr val="FFFF00"/>
                  </a:highlight>
                </a:rPr>
                <a:t>Data Access Layer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8AC1726-D2AC-16F9-E32F-6BE6DADBDF5C}"/>
                </a:ext>
              </a:extLst>
            </p:cNvPr>
            <p:cNvSpPr txBox="1"/>
            <p:nvPr/>
          </p:nvSpPr>
          <p:spPr>
            <a:xfrm>
              <a:off x="352144" y="5688974"/>
              <a:ext cx="1268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highlight>
                    <a:srgbClr val="FFFF00"/>
                  </a:highlight>
                </a:rPr>
                <a:t>Database Layer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D4AA8F7-ECDF-6B5D-1552-52449CCEB5E7}"/>
              </a:ext>
            </a:extLst>
          </p:cNvPr>
          <p:cNvSpPr/>
          <p:nvPr/>
        </p:nvSpPr>
        <p:spPr>
          <a:xfrm>
            <a:off x="5804332" y="4398356"/>
            <a:ext cx="124968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 Details DTO</a:t>
            </a:r>
          </a:p>
        </p:txBody>
      </p:sp>
    </p:spTree>
    <p:extLst>
      <p:ext uri="{BB962C8B-B14F-4D97-AF65-F5344CB8AC3E}">
        <p14:creationId xmlns:p14="http://schemas.microsoft.com/office/powerpoint/2010/main" val="142239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B8586-2944-C19A-EF22-8760ABBF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Database Design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DD4642-19E2-1CD9-7D8B-652270D3E041}"/>
              </a:ext>
            </a:extLst>
          </p:cNvPr>
          <p:cNvGrpSpPr/>
          <p:nvPr/>
        </p:nvGrpSpPr>
        <p:grpSpPr>
          <a:xfrm>
            <a:off x="402772" y="1622165"/>
            <a:ext cx="11331913" cy="4767751"/>
            <a:chOff x="512716" y="919633"/>
            <a:chExt cx="11331913" cy="476775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0522C05-99D1-56C7-BA5D-1CECA8CDE7AA}"/>
                </a:ext>
              </a:extLst>
            </p:cNvPr>
            <p:cNvGrpSpPr/>
            <p:nvPr/>
          </p:nvGrpSpPr>
          <p:grpSpPr>
            <a:xfrm>
              <a:off x="512716" y="2171916"/>
              <a:ext cx="1850572" cy="2148409"/>
              <a:chOff x="1307373" y="1339375"/>
              <a:chExt cx="1850572" cy="214840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8FF764C-FB99-A4A4-64D6-3EDFEC92D9FC}"/>
                  </a:ext>
                </a:extLst>
              </p:cNvPr>
              <p:cNvSpPr/>
              <p:nvPr/>
            </p:nvSpPr>
            <p:spPr>
              <a:xfrm>
                <a:off x="1307373" y="1339375"/>
                <a:ext cx="1850571" cy="36576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User Details Model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E6636D5-B62D-F520-6081-2E5683E78132}"/>
                  </a:ext>
                </a:extLst>
              </p:cNvPr>
              <p:cNvSpPr/>
              <p:nvPr/>
            </p:nvSpPr>
            <p:spPr>
              <a:xfrm>
                <a:off x="1307374" y="1705135"/>
                <a:ext cx="1850571" cy="17826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userId</a:t>
                </a:r>
                <a:r>
                  <a:rPr lang="en-US" sz="1200" dirty="0">
                    <a:solidFill>
                      <a:schemeClr val="tx1"/>
                    </a:solidFill>
                  </a:rPr>
                  <a:t>*</a:t>
                </a: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userName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userBirthDate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userGender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userUid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userPhone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userRole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FF9F80-FAE7-37A3-34BC-E843DD8EF52C}"/>
                </a:ext>
              </a:extLst>
            </p:cNvPr>
            <p:cNvGrpSpPr/>
            <p:nvPr/>
          </p:nvGrpSpPr>
          <p:grpSpPr>
            <a:xfrm>
              <a:off x="3740330" y="1487421"/>
              <a:ext cx="1850571" cy="977221"/>
              <a:chOff x="3865516" y="343116"/>
              <a:chExt cx="1850571" cy="97722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408C599-F6B5-398F-9149-1FDA972A1ECA}"/>
                  </a:ext>
                </a:extLst>
              </p:cNvPr>
              <p:cNvSpPr/>
              <p:nvPr/>
            </p:nvSpPr>
            <p:spPr>
              <a:xfrm>
                <a:off x="3865516" y="343116"/>
                <a:ext cx="1850571" cy="3657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User Vaccine Details Model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D3ABB0-5687-78AE-814F-5A6E14E467BA}"/>
                  </a:ext>
                </a:extLst>
              </p:cNvPr>
              <p:cNvSpPr/>
              <p:nvPr/>
            </p:nvSpPr>
            <p:spPr>
              <a:xfrm>
                <a:off x="3865517" y="708876"/>
                <a:ext cx="1850569" cy="6114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userVaccinationId</a:t>
                </a:r>
                <a:r>
                  <a:rPr lang="en-US" sz="1200">
                    <a:solidFill>
                      <a:schemeClr val="tx1"/>
                    </a:solidFill>
                  </a:rPr>
                  <a:t>*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userVccinationStatus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userId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9F7604-28F3-A4D0-7C2E-6AD752AE9DB3}"/>
                </a:ext>
              </a:extLst>
            </p:cNvPr>
            <p:cNvGrpSpPr/>
            <p:nvPr/>
          </p:nvGrpSpPr>
          <p:grpSpPr>
            <a:xfrm>
              <a:off x="7049765" y="919633"/>
              <a:ext cx="1850572" cy="2112797"/>
              <a:chOff x="3947337" y="391902"/>
              <a:chExt cx="1850572" cy="211279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D16A217-B536-9FB8-4060-FEC64C2530FC}"/>
                  </a:ext>
                </a:extLst>
              </p:cNvPr>
              <p:cNvSpPr/>
              <p:nvPr/>
            </p:nvSpPr>
            <p:spPr>
              <a:xfrm>
                <a:off x="3947337" y="391902"/>
                <a:ext cx="1850571" cy="36576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Booking Details Model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F913B2E-CAD6-BE24-25F5-0D357AC61CD2}"/>
                  </a:ext>
                </a:extLst>
              </p:cNvPr>
              <p:cNvSpPr/>
              <p:nvPr/>
            </p:nvSpPr>
            <p:spPr>
              <a:xfrm>
                <a:off x="3947338" y="757663"/>
                <a:ext cx="1850571" cy="17470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bookigId</a:t>
                </a:r>
                <a:r>
                  <a:rPr lang="en-US" sz="1200" dirty="0">
                    <a:solidFill>
                      <a:schemeClr val="tx1"/>
                    </a:solidFill>
                  </a:rPr>
                  <a:t>*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dose1Date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dose2Date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d1HospitalName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d2HospitalName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d1SlotNumber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d2SlotNumber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userVaccinationId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2C20966-298E-E4D1-9388-6EAC0E45F202}"/>
                </a:ext>
              </a:extLst>
            </p:cNvPr>
            <p:cNvGrpSpPr/>
            <p:nvPr/>
          </p:nvGrpSpPr>
          <p:grpSpPr>
            <a:xfrm>
              <a:off x="9994057" y="1436393"/>
              <a:ext cx="1850572" cy="1077471"/>
              <a:chOff x="3810972" y="319303"/>
              <a:chExt cx="1850572" cy="107747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733D408-FABD-9B0F-E382-B1250109E2B5}"/>
                  </a:ext>
                </a:extLst>
              </p:cNvPr>
              <p:cNvSpPr/>
              <p:nvPr/>
            </p:nvSpPr>
            <p:spPr>
              <a:xfrm>
                <a:off x="3810972" y="319303"/>
                <a:ext cx="1850571" cy="365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Hospital Details Model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E19EDE4-6B07-6609-1FA2-F4928B95DF4C}"/>
                  </a:ext>
                </a:extLst>
              </p:cNvPr>
              <p:cNvSpPr/>
              <p:nvPr/>
            </p:nvSpPr>
            <p:spPr>
              <a:xfrm>
                <a:off x="3810973" y="685064"/>
                <a:ext cx="1850571" cy="7117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hospitalId</a:t>
                </a:r>
                <a:r>
                  <a:rPr lang="en-US" sz="1200" dirty="0">
                    <a:solidFill>
                      <a:schemeClr val="tx1"/>
                    </a:solidFill>
                  </a:rPr>
                  <a:t>*</a:t>
                </a: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hospitalName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hospitalAvailableSlots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9B533043-B954-5EE1-2E06-F2E5FCF79985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>
            <a:xfrm flipV="1">
              <a:off x="2363288" y="2158912"/>
              <a:ext cx="1377043" cy="1270089"/>
            </a:xfrm>
            <a:prstGeom prst="bentConnector3">
              <a:avLst/>
            </a:prstGeom>
            <a:ln w="3175">
              <a:solidFill>
                <a:srgbClr val="FFFF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84D2447-5F61-E61D-B702-B62B69D3FC1E}"/>
                </a:ext>
              </a:extLst>
            </p:cNvPr>
            <p:cNvCxnSpPr>
              <a:cxnSpLocks/>
              <a:stCxn id="22" idx="3"/>
              <a:endCxn id="20" idx="1"/>
            </p:cNvCxnSpPr>
            <p:nvPr/>
          </p:nvCxnSpPr>
          <p:spPr>
            <a:xfrm flipV="1">
              <a:off x="8900337" y="2158009"/>
              <a:ext cx="1093721" cy="903"/>
            </a:xfrm>
            <a:prstGeom prst="bentConnector3">
              <a:avLst/>
            </a:prstGeom>
            <a:ln w="3175">
              <a:solidFill>
                <a:srgbClr val="FFFF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0319E25-207D-DB89-9784-3D2DAD0788A5}"/>
                </a:ext>
              </a:extLst>
            </p:cNvPr>
            <p:cNvCxnSpPr>
              <a:cxnSpLocks/>
              <a:stCxn id="24" idx="3"/>
              <a:endCxn id="22" idx="1"/>
            </p:cNvCxnSpPr>
            <p:nvPr/>
          </p:nvCxnSpPr>
          <p:spPr>
            <a:xfrm>
              <a:off x="5590900" y="2158912"/>
              <a:ext cx="1458866" cy="0"/>
            </a:xfrm>
            <a:prstGeom prst="straightConnector1">
              <a:avLst/>
            </a:prstGeom>
            <a:ln w="3175">
              <a:solidFill>
                <a:srgbClr val="FFFF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71F65EB-C971-896C-736D-B783795F42F8}"/>
                </a:ext>
              </a:extLst>
            </p:cNvPr>
            <p:cNvGrpSpPr/>
            <p:nvPr/>
          </p:nvGrpSpPr>
          <p:grpSpPr>
            <a:xfrm>
              <a:off x="3740329" y="4098687"/>
              <a:ext cx="1850572" cy="1588697"/>
              <a:chOff x="1307373" y="1339375"/>
              <a:chExt cx="1850572" cy="158869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88B36-321B-F03E-306D-00F1859F5A22}"/>
                  </a:ext>
                </a:extLst>
              </p:cNvPr>
              <p:cNvSpPr/>
              <p:nvPr/>
            </p:nvSpPr>
            <p:spPr>
              <a:xfrm>
                <a:off x="1307373" y="1339375"/>
                <a:ext cx="1850571" cy="3657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User Feedback Details Model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AB8E0C-2429-1D7F-8280-505D9C294B48}"/>
                  </a:ext>
                </a:extLst>
              </p:cNvPr>
              <p:cNvSpPr/>
              <p:nvPr/>
            </p:nvSpPr>
            <p:spPr>
              <a:xfrm>
                <a:off x="1307374" y="1705135"/>
                <a:ext cx="1850571" cy="12229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feedbackId</a:t>
                </a:r>
                <a:r>
                  <a:rPr lang="en-US" sz="1200" dirty="0">
                    <a:solidFill>
                      <a:schemeClr val="tx1"/>
                    </a:solidFill>
                  </a:rPr>
                  <a:t>*</a:t>
                </a: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feedbackCategory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feedbackRating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feedbackDescription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userId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8859BE46-35EE-A513-7FEE-4D685AF95087}"/>
                </a:ext>
              </a:extLst>
            </p:cNvPr>
            <p:cNvCxnSpPr>
              <a:cxnSpLocks/>
              <a:stCxn id="26" idx="3"/>
              <a:endCxn id="18" idx="1"/>
            </p:cNvCxnSpPr>
            <p:nvPr/>
          </p:nvCxnSpPr>
          <p:spPr>
            <a:xfrm>
              <a:off x="2363288" y="3429001"/>
              <a:ext cx="1377042" cy="1646915"/>
            </a:xfrm>
            <a:prstGeom prst="bentConnector3">
              <a:avLst/>
            </a:prstGeom>
            <a:ln w="3175">
              <a:solidFill>
                <a:srgbClr val="FFFF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069A31-A1AF-F633-A548-561F3F31F73F}"/>
                </a:ext>
              </a:extLst>
            </p:cNvPr>
            <p:cNvSpPr txBox="1"/>
            <p:nvPr/>
          </p:nvSpPr>
          <p:spPr>
            <a:xfrm>
              <a:off x="2822418" y="1836637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highlight>
                    <a:srgbClr val="FFFF00"/>
                  </a:highlight>
                </a:rPr>
                <a:t>1 : 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7D426F-0098-A0B5-FEB2-7BAF8296384B}"/>
                </a:ext>
              </a:extLst>
            </p:cNvPr>
            <p:cNvSpPr txBox="1"/>
            <p:nvPr/>
          </p:nvSpPr>
          <p:spPr>
            <a:xfrm>
              <a:off x="5900010" y="1825966"/>
              <a:ext cx="762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highlight>
                    <a:srgbClr val="FFFF00"/>
                  </a:highlight>
                </a:rPr>
                <a:t>1 : Many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16E1C9-91F3-E0E7-8DC2-86C48386A259}"/>
                </a:ext>
              </a:extLst>
            </p:cNvPr>
            <p:cNvSpPr txBox="1"/>
            <p:nvPr/>
          </p:nvSpPr>
          <p:spPr>
            <a:xfrm>
              <a:off x="9204169" y="1836637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highlight>
                    <a:srgbClr val="FFFF00"/>
                  </a:highlight>
                </a:rPr>
                <a:t>1 :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716C5E-09EC-E332-096E-539765AC3818}"/>
                </a:ext>
              </a:extLst>
            </p:cNvPr>
            <p:cNvSpPr txBox="1"/>
            <p:nvPr/>
          </p:nvSpPr>
          <p:spPr>
            <a:xfrm>
              <a:off x="2675328" y="5218344"/>
              <a:ext cx="7529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highlight>
                    <a:srgbClr val="FFFF00"/>
                  </a:highlight>
                </a:rPr>
                <a:t>1 : 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96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457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VAX TRACK V2.0.0</vt:lpstr>
      <vt:lpstr>Agenda</vt:lpstr>
      <vt:lpstr>Introduction</vt:lpstr>
      <vt:lpstr>Application Overview</vt:lpstr>
      <vt:lpstr>What’s New in V2</vt:lpstr>
      <vt:lpstr>Fixes and Updates</vt:lpstr>
      <vt:lpstr>Updated Architecture and Database Design</vt:lpstr>
      <vt:lpstr>Architecture Design</vt:lpstr>
      <vt:lpstr>Database Design</vt:lpstr>
      <vt:lpstr>Challenges and Solution</vt:lpstr>
      <vt:lpstr>Future Enhancements</vt:lpstr>
      <vt:lpstr>Conclusion</vt:lpstr>
    </vt:vector>
  </TitlesOfParts>
  <Company>Infosys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Kumar</dc:creator>
  <cp:lastModifiedBy>Vivek Kumar</cp:lastModifiedBy>
  <cp:revision>1</cp:revision>
  <dcterms:created xsi:type="dcterms:W3CDTF">2024-11-14T19:14:23Z</dcterms:created>
  <dcterms:modified xsi:type="dcterms:W3CDTF">2024-11-23T20:15:49Z</dcterms:modified>
</cp:coreProperties>
</file>