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4" r:id="rId2"/>
    <p:sldId id="268" r:id="rId3"/>
    <p:sldId id="270" r:id="rId4"/>
    <p:sldId id="271" r:id="rId5"/>
    <p:sldId id="269" r:id="rId6"/>
    <p:sldId id="272" r:id="rId7"/>
    <p:sldId id="276" r:id="rId8"/>
    <p:sldId id="277" r:id="rId9"/>
    <p:sldId id="278" r:id="rId10"/>
    <p:sldId id="279" r:id="rId11"/>
    <p:sldId id="280" r:id="rId12"/>
    <p:sldId id="281" r:id="rId13"/>
    <p:sldId id="282" r:id="rId14"/>
    <p:sldId id="283" r:id="rId15"/>
    <p:sldId id="284" r:id="rId16"/>
    <p:sldId id="289" r:id="rId17"/>
    <p:sldId id="286" r:id="rId18"/>
    <p:sldId id="285" r:id="rId19"/>
    <p:sldId id="292" r:id="rId20"/>
    <p:sldId id="291" r:id="rId21"/>
    <p:sldId id="293" r:id="rId22"/>
    <p:sldId id="290"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itials" id="{EB231751-B9ED-48A7-AFAC-DB3E98D5068A}">
          <p14:sldIdLst>
            <p14:sldId id="294"/>
          </p14:sldIdLst>
        </p14:section>
        <p14:section name="Agenda" id="{7B813B1E-012B-406C-999D-22D9F8F5536F}">
          <p14:sldIdLst>
            <p14:sldId id="268"/>
          </p14:sldIdLst>
        </p14:section>
        <p14:section name="Introduction" id="{DB3B0DD6-5263-47DC-912B-A951B988AE9B}">
          <p14:sldIdLst>
            <p14:sldId id="270"/>
          </p14:sldIdLst>
        </p14:section>
        <p14:section name="Application Overview" id="{F38E66B6-82E1-445E-A292-764C7FA80A7A}">
          <p14:sldIdLst>
            <p14:sldId id="271"/>
          </p14:sldIdLst>
        </p14:section>
        <p14:section name="Roles &amp; Permissions" id="{5A260F7E-9B05-46A1-8638-675D00256150}">
          <p14:sldIdLst>
            <p14:sldId id="269"/>
          </p14:sldIdLst>
        </p14:section>
        <p14:section name="Pages &amp; Functionalities" id="{3E991049-C39A-4F6D-8F4C-4640906BF8ED}">
          <p14:sldIdLst>
            <p14:sldId id="272"/>
            <p14:sldId id="276"/>
            <p14:sldId id="277"/>
            <p14:sldId id="278"/>
            <p14:sldId id="279"/>
            <p14:sldId id="280"/>
            <p14:sldId id="281"/>
          </p14:sldIdLst>
        </p14:section>
        <p14:section name="Workflow Diagrams" id="{6DDC61B7-3999-4899-BA78-615DE7ECDAF1}">
          <p14:sldIdLst>
            <p14:sldId id="282"/>
            <p14:sldId id="283"/>
            <p14:sldId id="284"/>
          </p14:sldIdLst>
        </p14:section>
        <p14:section name="Architecture &amp; Database Design" id="{7700C587-89FE-4D23-B566-0AB3809CA27F}">
          <p14:sldIdLst>
            <p14:sldId id="289"/>
            <p14:sldId id="286"/>
            <p14:sldId id="285"/>
          </p14:sldIdLst>
        </p14:section>
        <p14:section name="Challenges &amp; Solutions" id="{5266B4C2-4916-4335-873B-C64EF783E756}">
          <p14:sldIdLst>
            <p14:sldId id="292"/>
          </p14:sldIdLst>
        </p14:section>
        <p14:section name="Future Enhancements" id="{215DDDCC-4B59-4540-BAD7-757218F7B3A6}">
          <p14:sldIdLst>
            <p14:sldId id="291"/>
          </p14:sldIdLst>
        </p14:section>
        <p14:section name="Conclusion" id="{E695F0D7-221F-4643-B4B2-713E8B627A90}">
          <p14:sldIdLst>
            <p14:sldId id="293"/>
          </p14:sldIdLst>
        </p14:section>
        <p14:section name="Extra - Others" id="{FBC07F94-B716-4C30-9687-25AFA59DFDE8}">
          <p14:sldIdLst>
            <p14:sldId id="290"/>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181"/>
    <a:srgbClr val="F0F8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64EC25-135A-4430-85E2-08AFC42C11F1}" v="111" dt="2024-10-28T05:14:48.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userId="aa61ed7e-7007-49f1-9aaf-1046f8d25c95" providerId="ADAL" clId="{6C64EC25-135A-4430-85E2-08AFC42C11F1}"/>
    <pc:docChg chg="undo custSel addSld delSld modSld sldOrd addSection delSection modSection">
      <pc:chgData name="Vivek Kumar" userId="aa61ed7e-7007-49f1-9aaf-1046f8d25c95" providerId="ADAL" clId="{6C64EC25-135A-4430-85E2-08AFC42C11F1}" dt="2024-10-28T07:00:09.460" v="3726" actId="1035"/>
      <pc:docMkLst>
        <pc:docMk/>
      </pc:docMkLst>
      <pc:sldChg chg="modSp mod">
        <pc:chgData name="Vivek Kumar" userId="aa61ed7e-7007-49f1-9aaf-1046f8d25c95" providerId="ADAL" clId="{6C64EC25-135A-4430-85E2-08AFC42C11F1}" dt="2024-10-28T06:28:55.171" v="3569"/>
        <pc:sldMkLst>
          <pc:docMk/>
          <pc:sldMk cId="2109635660" sldId="256"/>
        </pc:sldMkLst>
        <pc:spChg chg="mod">
          <ac:chgData name="Vivek Kumar" userId="aa61ed7e-7007-49f1-9aaf-1046f8d25c95" providerId="ADAL" clId="{6C64EC25-135A-4430-85E2-08AFC42C11F1}" dt="2024-10-28T06:28:55.171" v="3569"/>
          <ac:spMkLst>
            <pc:docMk/>
            <pc:sldMk cId="2109635660" sldId="256"/>
            <ac:spMk id="3" creationId="{AABCFFAC-BCE7-2823-33F4-2A807B28842E}"/>
          </ac:spMkLst>
        </pc:spChg>
      </pc:sldChg>
      <pc:sldChg chg="del">
        <pc:chgData name="Vivek Kumar" userId="aa61ed7e-7007-49f1-9aaf-1046f8d25c95" providerId="ADAL" clId="{6C64EC25-135A-4430-85E2-08AFC42C11F1}" dt="2024-10-25T13:11:01.351" v="1183" actId="2696"/>
        <pc:sldMkLst>
          <pc:docMk/>
          <pc:sldMk cId="4163376191" sldId="257"/>
        </pc:sldMkLst>
      </pc:sldChg>
      <pc:sldChg chg="modSp del mod">
        <pc:chgData name="Vivek Kumar" userId="aa61ed7e-7007-49f1-9aaf-1046f8d25c95" providerId="ADAL" clId="{6C64EC25-135A-4430-85E2-08AFC42C11F1}" dt="2024-10-25T13:11:01.351" v="1183" actId="2696"/>
        <pc:sldMkLst>
          <pc:docMk/>
          <pc:sldMk cId="1888850952" sldId="259"/>
        </pc:sldMkLst>
        <pc:spChg chg="mod">
          <ac:chgData name="Vivek Kumar" userId="aa61ed7e-7007-49f1-9aaf-1046f8d25c95" providerId="ADAL" clId="{6C64EC25-135A-4430-85E2-08AFC42C11F1}" dt="2024-10-25T12:25:00.913" v="338" actId="13926"/>
          <ac:spMkLst>
            <pc:docMk/>
            <pc:sldMk cId="1888850952" sldId="259"/>
            <ac:spMk id="54" creationId="{E91E2C5D-0B14-B111-34AE-E8DA29845BCA}"/>
          </ac:spMkLst>
        </pc:spChg>
        <pc:spChg chg="mod">
          <ac:chgData name="Vivek Kumar" userId="aa61ed7e-7007-49f1-9aaf-1046f8d25c95" providerId="ADAL" clId="{6C64EC25-135A-4430-85E2-08AFC42C11F1}" dt="2024-10-25T12:25:38.156" v="345" actId="13926"/>
          <ac:spMkLst>
            <pc:docMk/>
            <pc:sldMk cId="1888850952" sldId="259"/>
            <ac:spMk id="55" creationId="{4E015CFB-8332-788E-DF0C-B9398F285C5F}"/>
          </ac:spMkLst>
        </pc:spChg>
        <pc:spChg chg="mod">
          <ac:chgData name="Vivek Kumar" userId="aa61ed7e-7007-49f1-9aaf-1046f8d25c95" providerId="ADAL" clId="{6C64EC25-135A-4430-85E2-08AFC42C11F1}" dt="2024-10-25T12:24:43.024" v="335" actId="13926"/>
          <ac:spMkLst>
            <pc:docMk/>
            <pc:sldMk cId="1888850952" sldId="259"/>
            <ac:spMk id="56" creationId="{BA536F61-8303-941A-C405-7E0A0378F732}"/>
          </ac:spMkLst>
        </pc:spChg>
        <pc:spChg chg="mod">
          <ac:chgData name="Vivek Kumar" userId="aa61ed7e-7007-49f1-9aaf-1046f8d25c95" providerId="ADAL" clId="{6C64EC25-135A-4430-85E2-08AFC42C11F1}" dt="2024-10-25T12:24:54.392" v="337" actId="207"/>
          <ac:spMkLst>
            <pc:docMk/>
            <pc:sldMk cId="1888850952" sldId="259"/>
            <ac:spMk id="57" creationId="{4E63E3FA-1B19-69A2-4F95-6616925F4875}"/>
          </ac:spMkLst>
        </pc:spChg>
        <pc:spChg chg="mod">
          <ac:chgData name="Vivek Kumar" userId="aa61ed7e-7007-49f1-9aaf-1046f8d25c95" providerId="ADAL" clId="{6C64EC25-135A-4430-85E2-08AFC42C11F1}" dt="2024-10-25T12:25:18.039" v="340" actId="1076"/>
          <ac:spMkLst>
            <pc:docMk/>
            <pc:sldMk cId="1888850952" sldId="259"/>
            <ac:spMk id="75" creationId="{036F7084-7BD0-D41A-E89C-28679D7CF563}"/>
          </ac:spMkLst>
        </pc:spChg>
        <pc:spChg chg="mod">
          <ac:chgData name="Vivek Kumar" userId="aa61ed7e-7007-49f1-9aaf-1046f8d25c95" providerId="ADAL" clId="{6C64EC25-135A-4430-85E2-08AFC42C11F1}" dt="2024-10-25T12:25:22.329" v="341" actId="13926"/>
          <ac:spMkLst>
            <pc:docMk/>
            <pc:sldMk cId="1888850952" sldId="259"/>
            <ac:spMk id="76" creationId="{94B01DD0-586F-3517-14F2-49764B346C3B}"/>
          </ac:spMkLst>
        </pc:spChg>
        <pc:spChg chg="mod">
          <ac:chgData name="Vivek Kumar" userId="aa61ed7e-7007-49f1-9aaf-1046f8d25c95" providerId="ADAL" clId="{6C64EC25-135A-4430-85E2-08AFC42C11F1}" dt="2024-10-25T12:25:32.107" v="343" actId="13926"/>
          <ac:spMkLst>
            <pc:docMk/>
            <pc:sldMk cId="1888850952" sldId="259"/>
            <ac:spMk id="88" creationId="{9DD99115-6049-93DA-EACD-D53D5AFE8EBA}"/>
          </ac:spMkLst>
        </pc:spChg>
      </pc:sldChg>
      <pc:sldChg chg="del">
        <pc:chgData name="Vivek Kumar" userId="aa61ed7e-7007-49f1-9aaf-1046f8d25c95" providerId="ADAL" clId="{6C64EC25-135A-4430-85E2-08AFC42C11F1}" dt="2024-10-25T13:11:01.351" v="1183" actId="2696"/>
        <pc:sldMkLst>
          <pc:docMk/>
          <pc:sldMk cId="815696559" sldId="260"/>
        </pc:sldMkLst>
      </pc:sldChg>
      <pc:sldChg chg="del">
        <pc:chgData name="Vivek Kumar" userId="aa61ed7e-7007-49f1-9aaf-1046f8d25c95" providerId="ADAL" clId="{6C64EC25-135A-4430-85E2-08AFC42C11F1}" dt="2024-10-25T13:11:01.351" v="1183" actId="2696"/>
        <pc:sldMkLst>
          <pc:docMk/>
          <pc:sldMk cId="4121624980" sldId="261"/>
        </pc:sldMkLst>
      </pc:sldChg>
      <pc:sldChg chg="addSp delSp modSp del mod">
        <pc:chgData name="Vivek Kumar" userId="aa61ed7e-7007-49f1-9aaf-1046f8d25c95" providerId="ADAL" clId="{6C64EC25-135A-4430-85E2-08AFC42C11F1}" dt="2024-10-25T13:11:01.351" v="1183" actId="2696"/>
        <pc:sldMkLst>
          <pc:docMk/>
          <pc:sldMk cId="1706209815" sldId="262"/>
        </pc:sldMkLst>
        <pc:spChg chg="mod">
          <ac:chgData name="Vivek Kumar" userId="aa61ed7e-7007-49f1-9aaf-1046f8d25c95" providerId="ADAL" clId="{6C64EC25-135A-4430-85E2-08AFC42C11F1}" dt="2024-10-25T12:37:47.746" v="446" actId="115"/>
          <ac:spMkLst>
            <pc:docMk/>
            <pc:sldMk cId="1706209815" sldId="262"/>
            <ac:spMk id="2" creationId="{F62AA2D3-ACF4-44FC-1911-68FB71CC17F9}"/>
          </ac:spMkLst>
        </pc:spChg>
        <pc:spChg chg="add del mod">
          <ac:chgData name="Vivek Kumar" userId="aa61ed7e-7007-49f1-9aaf-1046f8d25c95" providerId="ADAL" clId="{6C64EC25-135A-4430-85E2-08AFC42C11F1}" dt="2024-10-25T12:36:56.034" v="441" actId="478"/>
          <ac:spMkLst>
            <pc:docMk/>
            <pc:sldMk cId="1706209815" sldId="262"/>
            <ac:spMk id="3" creationId="{C8226FD7-DDE6-DF05-6562-3BCCD8A8147A}"/>
          </ac:spMkLst>
        </pc:spChg>
        <pc:spChg chg="mod topLvl">
          <ac:chgData name="Vivek Kumar" userId="aa61ed7e-7007-49f1-9aaf-1046f8d25c95" providerId="ADAL" clId="{6C64EC25-135A-4430-85E2-08AFC42C11F1}" dt="2024-10-25T12:37:47.746" v="446" actId="115"/>
          <ac:spMkLst>
            <pc:docMk/>
            <pc:sldMk cId="1706209815" sldId="262"/>
            <ac:spMk id="4" creationId="{09E13B99-FC22-CFDE-2776-DC12D566B677}"/>
          </ac:spMkLst>
        </pc:spChg>
        <pc:spChg chg="mod topLvl">
          <ac:chgData name="Vivek Kumar" userId="aa61ed7e-7007-49f1-9aaf-1046f8d25c95" providerId="ADAL" clId="{6C64EC25-135A-4430-85E2-08AFC42C11F1}" dt="2024-10-25T12:37:47.746" v="446" actId="115"/>
          <ac:spMkLst>
            <pc:docMk/>
            <pc:sldMk cId="1706209815" sldId="262"/>
            <ac:spMk id="5" creationId="{BF3CC1EC-3C80-3A22-865F-06D3AC7171AD}"/>
          </ac:spMkLst>
        </pc:spChg>
        <pc:spChg chg="mod topLvl">
          <ac:chgData name="Vivek Kumar" userId="aa61ed7e-7007-49f1-9aaf-1046f8d25c95" providerId="ADAL" clId="{6C64EC25-135A-4430-85E2-08AFC42C11F1}" dt="2024-10-25T12:37:47.746" v="446" actId="115"/>
          <ac:spMkLst>
            <pc:docMk/>
            <pc:sldMk cId="1706209815" sldId="262"/>
            <ac:spMk id="6" creationId="{099058F4-9543-17AF-EEF8-9DE48B2A3FEF}"/>
          </ac:spMkLst>
        </pc:spChg>
        <pc:spChg chg="mod topLvl">
          <ac:chgData name="Vivek Kumar" userId="aa61ed7e-7007-49f1-9aaf-1046f8d25c95" providerId="ADAL" clId="{6C64EC25-135A-4430-85E2-08AFC42C11F1}" dt="2024-10-25T12:37:47.746" v="446" actId="115"/>
          <ac:spMkLst>
            <pc:docMk/>
            <pc:sldMk cId="1706209815" sldId="262"/>
            <ac:spMk id="7" creationId="{C84AEDD4-CE74-2B43-58C4-DFCF05EA4AA1}"/>
          </ac:spMkLst>
        </pc:spChg>
        <pc:spChg chg="add del mod">
          <ac:chgData name="Vivek Kumar" userId="aa61ed7e-7007-49f1-9aaf-1046f8d25c95" providerId="ADAL" clId="{6C64EC25-135A-4430-85E2-08AFC42C11F1}" dt="2024-10-25T12:38:37.870" v="450" actId="478"/>
          <ac:spMkLst>
            <pc:docMk/>
            <pc:sldMk cId="1706209815" sldId="262"/>
            <ac:spMk id="9" creationId="{8F6E0C3C-9A78-8DA7-D1BE-A20223823136}"/>
          </ac:spMkLst>
        </pc:spChg>
        <pc:spChg chg="add mod">
          <ac:chgData name="Vivek Kumar" userId="aa61ed7e-7007-49f1-9aaf-1046f8d25c95" providerId="ADAL" clId="{6C64EC25-135A-4430-85E2-08AFC42C11F1}" dt="2024-10-25T12:39:59.516" v="476" actId="1076"/>
          <ac:spMkLst>
            <pc:docMk/>
            <pc:sldMk cId="1706209815" sldId="262"/>
            <ac:spMk id="10" creationId="{FD5D1E4D-47ED-F82B-B1F0-00E662BE50F1}"/>
          </ac:spMkLst>
        </pc:spChg>
        <pc:spChg chg="add mod">
          <ac:chgData name="Vivek Kumar" userId="aa61ed7e-7007-49f1-9aaf-1046f8d25c95" providerId="ADAL" clId="{6C64EC25-135A-4430-85E2-08AFC42C11F1}" dt="2024-10-25T12:39:34.985" v="468" actId="1076"/>
          <ac:spMkLst>
            <pc:docMk/>
            <pc:sldMk cId="1706209815" sldId="262"/>
            <ac:spMk id="11" creationId="{5DCBC6F1-1048-4D05-E677-1CBBB44289A4}"/>
          </ac:spMkLst>
        </pc:spChg>
        <pc:spChg chg="add mod">
          <ac:chgData name="Vivek Kumar" userId="aa61ed7e-7007-49f1-9aaf-1046f8d25c95" providerId="ADAL" clId="{6C64EC25-135A-4430-85E2-08AFC42C11F1}" dt="2024-10-25T12:39:34.985" v="468" actId="1076"/>
          <ac:spMkLst>
            <pc:docMk/>
            <pc:sldMk cId="1706209815" sldId="262"/>
            <ac:spMk id="12" creationId="{E172970B-950D-FB52-F228-9421AFD933F9}"/>
          </ac:spMkLst>
        </pc:spChg>
        <pc:spChg chg="add mod">
          <ac:chgData name="Vivek Kumar" userId="aa61ed7e-7007-49f1-9aaf-1046f8d25c95" providerId="ADAL" clId="{6C64EC25-135A-4430-85E2-08AFC42C11F1}" dt="2024-10-25T12:39:34.985" v="468" actId="1076"/>
          <ac:spMkLst>
            <pc:docMk/>
            <pc:sldMk cId="1706209815" sldId="262"/>
            <ac:spMk id="14" creationId="{CA013972-89C1-37D7-0B64-4095C9C5A211}"/>
          </ac:spMkLst>
        </pc:spChg>
        <pc:spChg chg="add mod">
          <ac:chgData name="Vivek Kumar" userId="aa61ed7e-7007-49f1-9aaf-1046f8d25c95" providerId="ADAL" clId="{6C64EC25-135A-4430-85E2-08AFC42C11F1}" dt="2024-10-25T12:39:34.985" v="468" actId="1076"/>
          <ac:spMkLst>
            <pc:docMk/>
            <pc:sldMk cId="1706209815" sldId="262"/>
            <ac:spMk id="17" creationId="{E9E19EDC-7F1A-8971-60E8-658494AE73EF}"/>
          </ac:spMkLst>
        </pc:spChg>
        <pc:spChg chg="mod topLvl">
          <ac:chgData name="Vivek Kumar" userId="aa61ed7e-7007-49f1-9aaf-1046f8d25c95" providerId="ADAL" clId="{6C64EC25-135A-4430-85E2-08AFC42C11F1}" dt="2024-10-25T12:37:47.746" v="446" actId="115"/>
          <ac:spMkLst>
            <pc:docMk/>
            <pc:sldMk cId="1706209815" sldId="262"/>
            <ac:spMk id="18" creationId="{EF3B4AF6-B183-AC0C-4D18-F0DB8C97F47B}"/>
          </ac:spMkLst>
        </pc:spChg>
        <pc:spChg chg="mod topLvl">
          <ac:chgData name="Vivek Kumar" userId="aa61ed7e-7007-49f1-9aaf-1046f8d25c95" providerId="ADAL" clId="{6C64EC25-135A-4430-85E2-08AFC42C11F1}" dt="2024-10-25T12:39:16.302" v="465" actId="1076"/>
          <ac:spMkLst>
            <pc:docMk/>
            <pc:sldMk cId="1706209815" sldId="262"/>
            <ac:spMk id="19" creationId="{5AD06C70-ADC7-189F-B392-E476A50A290C}"/>
          </ac:spMkLst>
        </pc:spChg>
        <pc:spChg chg="add mod">
          <ac:chgData name="Vivek Kumar" userId="aa61ed7e-7007-49f1-9aaf-1046f8d25c95" providerId="ADAL" clId="{6C64EC25-135A-4430-85E2-08AFC42C11F1}" dt="2024-10-25T12:39:34.985" v="468" actId="1076"/>
          <ac:spMkLst>
            <pc:docMk/>
            <pc:sldMk cId="1706209815" sldId="262"/>
            <ac:spMk id="22" creationId="{8DF057F8-F4FE-A852-2383-BE2706F6E73C}"/>
          </ac:spMkLst>
        </pc:spChg>
        <pc:spChg chg="mod topLvl">
          <ac:chgData name="Vivek Kumar" userId="aa61ed7e-7007-49f1-9aaf-1046f8d25c95" providerId="ADAL" clId="{6C64EC25-135A-4430-85E2-08AFC42C11F1}" dt="2024-10-25T12:37:47.746" v="446" actId="115"/>
          <ac:spMkLst>
            <pc:docMk/>
            <pc:sldMk cId="1706209815" sldId="262"/>
            <ac:spMk id="34" creationId="{512535FA-A0E0-BC10-ED00-58484CA4B1D3}"/>
          </ac:spMkLst>
        </pc:spChg>
        <pc:spChg chg="add mod">
          <ac:chgData name="Vivek Kumar" userId="aa61ed7e-7007-49f1-9aaf-1046f8d25c95" providerId="ADAL" clId="{6C64EC25-135A-4430-85E2-08AFC42C11F1}" dt="2024-10-25T12:40:37.075" v="478" actId="1076"/>
          <ac:spMkLst>
            <pc:docMk/>
            <pc:sldMk cId="1706209815" sldId="262"/>
            <ac:spMk id="36" creationId="{24D236CD-F4A0-2DEE-2AFB-179139310321}"/>
          </ac:spMkLst>
        </pc:spChg>
        <pc:spChg chg="mod topLvl">
          <ac:chgData name="Vivek Kumar" userId="aa61ed7e-7007-49f1-9aaf-1046f8d25c95" providerId="ADAL" clId="{6C64EC25-135A-4430-85E2-08AFC42C11F1}" dt="2024-10-25T12:37:47.746" v="446" actId="115"/>
          <ac:spMkLst>
            <pc:docMk/>
            <pc:sldMk cId="1706209815" sldId="262"/>
            <ac:spMk id="41" creationId="{C601ACEB-07B6-6F3B-9D7C-FF265B593F20}"/>
          </ac:spMkLst>
        </pc:spChg>
        <pc:spChg chg="mod topLvl">
          <ac:chgData name="Vivek Kumar" userId="aa61ed7e-7007-49f1-9aaf-1046f8d25c95" providerId="ADAL" clId="{6C64EC25-135A-4430-85E2-08AFC42C11F1}" dt="2024-10-25T12:40:54.920" v="480" actId="13926"/>
          <ac:spMkLst>
            <pc:docMk/>
            <pc:sldMk cId="1706209815" sldId="262"/>
            <ac:spMk id="54" creationId="{E91E2C5D-0B14-B111-34AE-E8DA29845BCA}"/>
          </ac:spMkLst>
        </pc:spChg>
        <pc:spChg chg="mod topLvl">
          <ac:chgData name="Vivek Kumar" userId="aa61ed7e-7007-49f1-9aaf-1046f8d25c95" providerId="ADAL" clId="{6C64EC25-135A-4430-85E2-08AFC42C11F1}" dt="2024-10-25T12:41:00.988" v="482" actId="13926"/>
          <ac:spMkLst>
            <pc:docMk/>
            <pc:sldMk cId="1706209815" sldId="262"/>
            <ac:spMk id="55" creationId="{4E015CFB-8332-788E-DF0C-B9398F285C5F}"/>
          </ac:spMkLst>
        </pc:spChg>
        <pc:grpChg chg="del">
          <ac:chgData name="Vivek Kumar" userId="aa61ed7e-7007-49f1-9aaf-1046f8d25c95" providerId="ADAL" clId="{6C64EC25-135A-4430-85E2-08AFC42C11F1}" dt="2024-10-25T12:36:15.689" v="438" actId="165"/>
          <ac:grpSpMkLst>
            <pc:docMk/>
            <pc:sldMk cId="1706209815" sldId="262"/>
            <ac:grpSpMk id="26" creationId="{169FEC17-5689-C996-B489-F6B812D939E7}"/>
          </ac:grpSpMkLst>
        </pc:grpChg>
        <pc:cxnChg chg="add mod">
          <ac:chgData name="Vivek Kumar" userId="aa61ed7e-7007-49f1-9aaf-1046f8d25c95" providerId="ADAL" clId="{6C64EC25-135A-4430-85E2-08AFC42C11F1}" dt="2024-10-25T12:39:34.985" v="468" actId="1076"/>
          <ac:cxnSpMkLst>
            <pc:docMk/>
            <pc:sldMk cId="1706209815" sldId="262"/>
            <ac:cxnSpMk id="13" creationId="{88E25C21-C1A7-B9DB-FD62-B986EE24D2EA}"/>
          </ac:cxnSpMkLst>
        </pc:cxnChg>
        <pc:cxnChg chg="mod topLvl">
          <ac:chgData name="Vivek Kumar" userId="aa61ed7e-7007-49f1-9aaf-1046f8d25c95" providerId="ADAL" clId="{6C64EC25-135A-4430-85E2-08AFC42C11F1}" dt="2024-10-25T12:36:15.689" v="438" actId="165"/>
          <ac:cxnSpMkLst>
            <pc:docMk/>
            <pc:sldMk cId="1706209815" sldId="262"/>
            <ac:cxnSpMk id="15" creationId="{EB5B90BE-5B2C-3E25-E076-B6AA6F69A505}"/>
          </ac:cxnSpMkLst>
        </pc:cxnChg>
        <pc:cxnChg chg="add mod">
          <ac:chgData name="Vivek Kumar" userId="aa61ed7e-7007-49f1-9aaf-1046f8d25c95" providerId="ADAL" clId="{6C64EC25-135A-4430-85E2-08AFC42C11F1}" dt="2024-10-25T12:39:59.516" v="476" actId="1076"/>
          <ac:cxnSpMkLst>
            <pc:docMk/>
            <pc:sldMk cId="1706209815" sldId="262"/>
            <ac:cxnSpMk id="16" creationId="{5B4BF69B-75C6-F1EE-F72F-3782414A3B13}"/>
          </ac:cxnSpMkLst>
        </pc:cxnChg>
        <pc:cxnChg chg="add mod">
          <ac:chgData name="Vivek Kumar" userId="aa61ed7e-7007-49f1-9aaf-1046f8d25c95" providerId="ADAL" clId="{6C64EC25-135A-4430-85E2-08AFC42C11F1}" dt="2024-10-25T12:39:34.985" v="468" actId="1076"/>
          <ac:cxnSpMkLst>
            <pc:docMk/>
            <pc:sldMk cId="1706209815" sldId="262"/>
            <ac:cxnSpMk id="20" creationId="{7B5FBBFF-783A-59E1-EDE8-70C3777899C5}"/>
          </ac:cxnSpMkLst>
        </pc:cxnChg>
        <pc:cxnChg chg="mod topLvl">
          <ac:chgData name="Vivek Kumar" userId="aa61ed7e-7007-49f1-9aaf-1046f8d25c95" providerId="ADAL" clId="{6C64EC25-135A-4430-85E2-08AFC42C11F1}" dt="2024-10-25T12:36:15.689" v="438" actId="165"/>
          <ac:cxnSpMkLst>
            <pc:docMk/>
            <pc:sldMk cId="1706209815" sldId="262"/>
            <ac:cxnSpMk id="21" creationId="{C16D3BC0-D028-5A34-B374-9AB0894522FD}"/>
          </ac:cxnSpMkLst>
        </pc:cxnChg>
        <pc:cxnChg chg="mod topLvl">
          <ac:chgData name="Vivek Kumar" userId="aa61ed7e-7007-49f1-9aaf-1046f8d25c95" providerId="ADAL" clId="{6C64EC25-135A-4430-85E2-08AFC42C11F1}" dt="2024-10-25T12:37:43.339" v="445" actId="1076"/>
          <ac:cxnSpMkLst>
            <pc:docMk/>
            <pc:sldMk cId="1706209815" sldId="262"/>
            <ac:cxnSpMk id="23" creationId="{84BF849B-8F32-0594-58F3-744761083E15}"/>
          </ac:cxnSpMkLst>
        </pc:cxnChg>
        <pc:cxnChg chg="mod topLvl">
          <ac:chgData name="Vivek Kumar" userId="aa61ed7e-7007-49f1-9aaf-1046f8d25c95" providerId="ADAL" clId="{6C64EC25-135A-4430-85E2-08AFC42C11F1}" dt="2024-10-25T12:39:16.302" v="465" actId="1076"/>
          <ac:cxnSpMkLst>
            <pc:docMk/>
            <pc:sldMk cId="1706209815" sldId="262"/>
            <ac:cxnSpMk id="24" creationId="{0CA0BA0A-3AAF-A437-1946-6865B6386C2A}"/>
          </ac:cxnSpMkLst>
        </pc:cxnChg>
        <pc:cxnChg chg="mod topLvl">
          <ac:chgData name="Vivek Kumar" userId="aa61ed7e-7007-49f1-9aaf-1046f8d25c95" providerId="ADAL" clId="{6C64EC25-135A-4430-85E2-08AFC42C11F1}" dt="2024-10-25T12:36:15.689" v="438" actId="165"/>
          <ac:cxnSpMkLst>
            <pc:docMk/>
            <pc:sldMk cId="1706209815" sldId="262"/>
            <ac:cxnSpMk id="25" creationId="{20F77898-B9D4-1551-CEB6-1ECB63F69798}"/>
          </ac:cxnSpMkLst>
        </pc:cxnChg>
        <pc:cxnChg chg="add mod">
          <ac:chgData name="Vivek Kumar" userId="aa61ed7e-7007-49f1-9aaf-1046f8d25c95" providerId="ADAL" clId="{6C64EC25-135A-4430-85E2-08AFC42C11F1}" dt="2024-10-25T12:39:59.516" v="476" actId="1076"/>
          <ac:cxnSpMkLst>
            <pc:docMk/>
            <pc:sldMk cId="1706209815" sldId="262"/>
            <ac:cxnSpMk id="32" creationId="{4B609D1A-94AF-41E2-8EC8-1F86DFA70A6D}"/>
          </ac:cxnSpMkLst>
        </pc:cxnChg>
        <pc:cxnChg chg="add">
          <ac:chgData name="Vivek Kumar" userId="aa61ed7e-7007-49f1-9aaf-1046f8d25c95" providerId="ADAL" clId="{6C64EC25-135A-4430-85E2-08AFC42C11F1}" dt="2024-10-25T12:40:45.969" v="479" actId="11529"/>
          <ac:cxnSpMkLst>
            <pc:docMk/>
            <pc:sldMk cId="1706209815" sldId="262"/>
            <ac:cxnSpMk id="38" creationId="{CE8DFD27-8306-BF8F-5AFB-A6D6BF378CB9}"/>
          </ac:cxnSpMkLst>
        </pc:cxnChg>
        <pc:cxnChg chg="mod topLvl">
          <ac:chgData name="Vivek Kumar" userId="aa61ed7e-7007-49f1-9aaf-1046f8d25c95" providerId="ADAL" clId="{6C64EC25-135A-4430-85E2-08AFC42C11F1}" dt="2024-10-25T12:36:15.689" v="438" actId="165"/>
          <ac:cxnSpMkLst>
            <pc:docMk/>
            <pc:sldMk cId="1706209815" sldId="262"/>
            <ac:cxnSpMk id="40" creationId="{FB29B7CB-384D-ACB7-3A2B-8DB6EDA10DA5}"/>
          </ac:cxnSpMkLst>
        </pc:cxnChg>
        <pc:cxnChg chg="mod topLvl">
          <ac:chgData name="Vivek Kumar" userId="aa61ed7e-7007-49f1-9aaf-1046f8d25c95" providerId="ADAL" clId="{6C64EC25-135A-4430-85E2-08AFC42C11F1}" dt="2024-10-25T12:36:15.689" v="438" actId="165"/>
          <ac:cxnSpMkLst>
            <pc:docMk/>
            <pc:sldMk cId="1706209815" sldId="262"/>
            <ac:cxnSpMk id="53" creationId="{0471DCAA-11A5-1BF5-2D9F-E412D5587885}"/>
          </ac:cxnSpMkLst>
        </pc:cxnChg>
        <pc:cxnChg chg="mod topLvl">
          <ac:chgData name="Vivek Kumar" userId="aa61ed7e-7007-49f1-9aaf-1046f8d25c95" providerId="ADAL" clId="{6C64EC25-135A-4430-85E2-08AFC42C11F1}" dt="2024-10-25T12:36:15.689" v="438" actId="165"/>
          <ac:cxnSpMkLst>
            <pc:docMk/>
            <pc:sldMk cId="1706209815" sldId="262"/>
            <ac:cxnSpMk id="65" creationId="{B808D016-97BC-7731-D2B7-743DE42D19B6}"/>
          </ac:cxnSpMkLst>
        </pc:cxnChg>
      </pc:sldChg>
      <pc:sldChg chg="del">
        <pc:chgData name="Vivek Kumar" userId="aa61ed7e-7007-49f1-9aaf-1046f8d25c95" providerId="ADAL" clId="{6C64EC25-135A-4430-85E2-08AFC42C11F1}" dt="2024-10-25T13:11:01.351" v="1183" actId="2696"/>
        <pc:sldMkLst>
          <pc:docMk/>
          <pc:sldMk cId="3471343938" sldId="263"/>
        </pc:sldMkLst>
      </pc:sldChg>
      <pc:sldChg chg="del">
        <pc:chgData name="Vivek Kumar" userId="aa61ed7e-7007-49f1-9aaf-1046f8d25c95" providerId="ADAL" clId="{6C64EC25-135A-4430-85E2-08AFC42C11F1}" dt="2024-10-25T13:11:01.351" v="1183" actId="2696"/>
        <pc:sldMkLst>
          <pc:docMk/>
          <pc:sldMk cId="860550963" sldId="264"/>
        </pc:sldMkLst>
      </pc:sldChg>
      <pc:sldChg chg="del">
        <pc:chgData name="Vivek Kumar" userId="aa61ed7e-7007-49f1-9aaf-1046f8d25c95" providerId="ADAL" clId="{6C64EC25-135A-4430-85E2-08AFC42C11F1}" dt="2024-10-25T13:11:01.351" v="1183" actId="2696"/>
        <pc:sldMkLst>
          <pc:docMk/>
          <pc:sldMk cId="3330875666" sldId="265"/>
        </pc:sldMkLst>
      </pc:sldChg>
      <pc:sldChg chg="del">
        <pc:chgData name="Vivek Kumar" userId="aa61ed7e-7007-49f1-9aaf-1046f8d25c95" providerId="ADAL" clId="{6C64EC25-135A-4430-85E2-08AFC42C11F1}" dt="2024-10-25T13:11:06.083" v="1184" actId="2696"/>
        <pc:sldMkLst>
          <pc:docMk/>
          <pc:sldMk cId="2821423288" sldId="266"/>
        </pc:sldMkLst>
      </pc:sldChg>
      <pc:sldChg chg="modSp del mod">
        <pc:chgData name="Vivek Kumar" userId="aa61ed7e-7007-49f1-9aaf-1046f8d25c95" providerId="ADAL" clId="{6C64EC25-135A-4430-85E2-08AFC42C11F1}" dt="2024-10-28T06:31:13.073" v="3571" actId="2696"/>
        <pc:sldMkLst>
          <pc:docMk/>
          <pc:sldMk cId="3315123191" sldId="267"/>
        </pc:sldMkLst>
        <pc:spChg chg="mod">
          <ac:chgData name="Vivek Kumar" userId="aa61ed7e-7007-49f1-9aaf-1046f8d25c95" providerId="ADAL" clId="{6C64EC25-135A-4430-85E2-08AFC42C11F1}" dt="2024-10-28T06:31:06.449" v="3570" actId="13926"/>
          <ac:spMkLst>
            <pc:docMk/>
            <pc:sldMk cId="3315123191" sldId="267"/>
            <ac:spMk id="4" creationId="{CB2ED348-480E-7B2E-E9D3-C0EBA6B60087}"/>
          </ac:spMkLst>
        </pc:spChg>
      </pc:sldChg>
      <pc:sldChg chg="modSp mod">
        <pc:chgData name="Vivek Kumar" userId="aa61ed7e-7007-49f1-9aaf-1046f8d25c95" providerId="ADAL" clId="{6C64EC25-135A-4430-85E2-08AFC42C11F1}" dt="2024-10-28T06:59:37.922" v="3719" actId="404"/>
        <pc:sldMkLst>
          <pc:docMk/>
          <pc:sldMk cId="2416787460" sldId="268"/>
        </pc:sldMkLst>
        <pc:spChg chg="mod">
          <ac:chgData name="Vivek Kumar" userId="aa61ed7e-7007-49f1-9aaf-1046f8d25c95" providerId="ADAL" clId="{6C64EC25-135A-4430-85E2-08AFC42C11F1}" dt="2024-10-28T06:59:37.922" v="3719" actId="404"/>
          <ac:spMkLst>
            <pc:docMk/>
            <pc:sldMk cId="2416787460" sldId="268"/>
            <ac:spMk id="3" creationId="{5943FEB2-23A0-6ABB-0528-87C85E8437D3}"/>
          </ac:spMkLst>
        </pc:spChg>
      </pc:sldChg>
      <pc:sldChg chg="modSp mod">
        <pc:chgData name="Vivek Kumar" userId="aa61ed7e-7007-49f1-9aaf-1046f8d25c95" providerId="ADAL" clId="{6C64EC25-135A-4430-85E2-08AFC42C11F1}" dt="2024-10-28T06:59:29.782" v="3715" actId="404"/>
        <pc:sldMkLst>
          <pc:docMk/>
          <pc:sldMk cId="2122300925" sldId="270"/>
        </pc:sldMkLst>
        <pc:spChg chg="mod">
          <ac:chgData name="Vivek Kumar" userId="aa61ed7e-7007-49f1-9aaf-1046f8d25c95" providerId="ADAL" clId="{6C64EC25-135A-4430-85E2-08AFC42C11F1}" dt="2024-10-28T06:59:29.782" v="3715" actId="404"/>
          <ac:spMkLst>
            <pc:docMk/>
            <pc:sldMk cId="2122300925" sldId="270"/>
            <ac:spMk id="3" creationId="{821867D6-7B33-0BCA-4F34-378F40817983}"/>
          </ac:spMkLst>
        </pc:spChg>
      </pc:sldChg>
      <pc:sldChg chg="modSp mod ord">
        <pc:chgData name="Vivek Kumar" userId="aa61ed7e-7007-49f1-9aaf-1046f8d25c95" providerId="ADAL" clId="{6C64EC25-135A-4430-85E2-08AFC42C11F1}" dt="2024-10-28T06:59:22.904" v="3713" actId="404"/>
        <pc:sldMkLst>
          <pc:docMk/>
          <pc:sldMk cId="4112261551" sldId="271"/>
        </pc:sldMkLst>
        <pc:spChg chg="mod">
          <ac:chgData name="Vivek Kumar" userId="aa61ed7e-7007-49f1-9aaf-1046f8d25c95" providerId="ADAL" clId="{6C64EC25-135A-4430-85E2-08AFC42C11F1}" dt="2024-10-25T11:18:19.047" v="32" actId="20577"/>
          <ac:spMkLst>
            <pc:docMk/>
            <pc:sldMk cId="4112261551" sldId="271"/>
            <ac:spMk id="2" creationId="{2EFFED78-7CB2-C92E-7C4B-97B6853A0F4B}"/>
          </ac:spMkLst>
        </pc:spChg>
        <pc:spChg chg="mod">
          <ac:chgData name="Vivek Kumar" userId="aa61ed7e-7007-49f1-9aaf-1046f8d25c95" providerId="ADAL" clId="{6C64EC25-135A-4430-85E2-08AFC42C11F1}" dt="2024-10-28T06:59:22.904" v="3713" actId="404"/>
          <ac:spMkLst>
            <pc:docMk/>
            <pc:sldMk cId="4112261551" sldId="271"/>
            <ac:spMk id="3" creationId="{821867D6-7B33-0BCA-4F34-378F40817983}"/>
          </ac:spMkLst>
        </pc:spChg>
      </pc:sldChg>
      <pc:sldChg chg="delSp modSp add mod">
        <pc:chgData name="Vivek Kumar" userId="aa61ed7e-7007-49f1-9aaf-1046f8d25c95" providerId="ADAL" clId="{6C64EC25-135A-4430-85E2-08AFC42C11F1}" dt="2024-10-25T11:39:32.264" v="117" actId="207"/>
        <pc:sldMkLst>
          <pc:docMk/>
          <pc:sldMk cId="2900747700" sldId="272"/>
        </pc:sldMkLst>
        <pc:spChg chg="mod">
          <ac:chgData name="Vivek Kumar" userId="aa61ed7e-7007-49f1-9aaf-1046f8d25c95" providerId="ADAL" clId="{6C64EC25-135A-4430-85E2-08AFC42C11F1}" dt="2024-10-25T11:39:32.264" v="117" actId="207"/>
          <ac:spMkLst>
            <pc:docMk/>
            <pc:sldMk cId="2900747700" sldId="272"/>
            <ac:spMk id="2" creationId="{2EFFED78-7CB2-C92E-7C4B-97B6853A0F4B}"/>
          </ac:spMkLst>
        </pc:spChg>
        <pc:spChg chg="del mod">
          <ac:chgData name="Vivek Kumar" userId="aa61ed7e-7007-49f1-9aaf-1046f8d25c95" providerId="ADAL" clId="{6C64EC25-135A-4430-85E2-08AFC42C11F1}" dt="2024-10-25T11:38:31.691" v="115" actId="478"/>
          <ac:spMkLst>
            <pc:docMk/>
            <pc:sldMk cId="2900747700" sldId="272"/>
            <ac:spMk id="3" creationId="{821867D6-7B33-0BCA-4F34-378F40817983}"/>
          </ac:spMkLst>
        </pc:spChg>
      </pc:sldChg>
      <pc:sldChg chg="modSp add del mod">
        <pc:chgData name="Vivek Kumar" userId="aa61ed7e-7007-49f1-9aaf-1046f8d25c95" providerId="ADAL" clId="{6C64EC25-135A-4430-85E2-08AFC42C11F1}" dt="2024-10-25T11:50:02.131" v="201" actId="2696"/>
        <pc:sldMkLst>
          <pc:docMk/>
          <pc:sldMk cId="1105466968" sldId="273"/>
        </pc:sldMkLst>
        <pc:spChg chg="mod">
          <ac:chgData name="Vivek Kumar" userId="aa61ed7e-7007-49f1-9aaf-1046f8d25c95" providerId="ADAL" clId="{6C64EC25-135A-4430-85E2-08AFC42C11F1}" dt="2024-10-25T11:40:10.602" v="145" actId="20577"/>
          <ac:spMkLst>
            <pc:docMk/>
            <pc:sldMk cId="1105466968" sldId="273"/>
            <ac:spMk id="2" creationId="{2EFFED78-7CB2-C92E-7C4B-97B6853A0F4B}"/>
          </ac:spMkLst>
        </pc:spChg>
      </pc:sldChg>
      <pc:sldChg chg="modSp add del mod">
        <pc:chgData name="Vivek Kumar" userId="aa61ed7e-7007-49f1-9aaf-1046f8d25c95" providerId="ADAL" clId="{6C64EC25-135A-4430-85E2-08AFC42C11F1}" dt="2024-10-25T11:50:04.111" v="202" actId="2696"/>
        <pc:sldMkLst>
          <pc:docMk/>
          <pc:sldMk cId="1809469582" sldId="274"/>
        </pc:sldMkLst>
        <pc:spChg chg="mod">
          <ac:chgData name="Vivek Kumar" userId="aa61ed7e-7007-49f1-9aaf-1046f8d25c95" providerId="ADAL" clId="{6C64EC25-135A-4430-85E2-08AFC42C11F1}" dt="2024-10-25T11:40:25.930" v="178" actId="20577"/>
          <ac:spMkLst>
            <pc:docMk/>
            <pc:sldMk cId="1809469582" sldId="274"/>
            <ac:spMk id="2" creationId="{2EFFED78-7CB2-C92E-7C4B-97B6853A0F4B}"/>
          </ac:spMkLst>
        </pc:spChg>
      </pc:sldChg>
      <pc:sldChg chg="addSp delSp modSp new del mod modClrScheme chgLayout">
        <pc:chgData name="Vivek Kumar" userId="aa61ed7e-7007-49f1-9aaf-1046f8d25c95" providerId="ADAL" clId="{6C64EC25-135A-4430-85E2-08AFC42C11F1}" dt="2024-10-25T11:39:51.601" v="135" actId="2696"/>
        <pc:sldMkLst>
          <pc:docMk/>
          <pc:sldMk cId="3867196870" sldId="275"/>
        </pc:sldMkLst>
        <pc:spChg chg="del mod ord">
          <ac:chgData name="Vivek Kumar" userId="aa61ed7e-7007-49f1-9aaf-1046f8d25c95" providerId="ADAL" clId="{6C64EC25-135A-4430-85E2-08AFC42C11F1}" dt="2024-10-25T11:37:38.351" v="80" actId="700"/>
          <ac:spMkLst>
            <pc:docMk/>
            <pc:sldMk cId="3867196870" sldId="275"/>
            <ac:spMk id="2" creationId="{51FC5A07-377F-4057-1661-FF81F17CD9AA}"/>
          </ac:spMkLst>
        </pc:spChg>
        <pc:spChg chg="del">
          <ac:chgData name="Vivek Kumar" userId="aa61ed7e-7007-49f1-9aaf-1046f8d25c95" providerId="ADAL" clId="{6C64EC25-135A-4430-85E2-08AFC42C11F1}" dt="2024-10-25T11:37:38.351" v="80" actId="700"/>
          <ac:spMkLst>
            <pc:docMk/>
            <pc:sldMk cId="3867196870" sldId="275"/>
            <ac:spMk id="3" creationId="{9735DF5B-DCEC-695D-8C11-5B668515C0E6}"/>
          </ac:spMkLst>
        </pc:spChg>
        <pc:spChg chg="add mod ord">
          <ac:chgData name="Vivek Kumar" userId="aa61ed7e-7007-49f1-9aaf-1046f8d25c95" providerId="ADAL" clId="{6C64EC25-135A-4430-85E2-08AFC42C11F1}" dt="2024-10-25T11:38:00.029" v="113" actId="122"/>
          <ac:spMkLst>
            <pc:docMk/>
            <pc:sldMk cId="3867196870" sldId="275"/>
            <ac:spMk id="4" creationId="{EC052E7F-9F3E-BB29-BE78-A8E4E06E9704}"/>
          </ac:spMkLst>
        </pc:spChg>
      </pc:sldChg>
      <pc:sldChg chg="addSp delSp modSp add mod">
        <pc:chgData name="Vivek Kumar" userId="aa61ed7e-7007-49f1-9aaf-1046f8d25c95" providerId="ADAL" clId="{6C64EC25-135A-4430-85E2-08AFC42C11F1}" dt="2024-10-25T11:49:15.586" v="199" actId="208"/>
        <pc:sldMkLst>
          <pc:docMk/>
          <pc:sldMk cId="1277313088" sldId="276"/>
        </pc:sldMkLst>
        <pc:spChg chg="mod">
          <ac:chgData name="Vivek Kumar" userId="aa61ed7e-7007-49f1-9aaf-1046f8d25c95" providerId="ADAL" clId="{6C64EC25-135A-4430-85E2-08AFC42C11F1}" dt="2024-10-25T11:46:15.409" v="190" actId="26606"/>
          <ac:spMkLst>
            <pc:docMk/>
            <pc:sldMk cId="1277313088" sldId="276"/>
            <ac:spMk id="2" creationId="{2EFFED78-7CB2-C92E-7C4B-97B6853A0F4B}"/>
          </ac:spMkLst>
        </pc:spChg>
        <pc:spChg chg="del mod">
          <ac:chgData name="Vivek Kumar" userId="aa61ed7e-7007-49f1-9aaf-1046f8d25c95" providerId="ADAL" clId="{6C64EC25-135A-4430-85E2-08AFC42C11F1}" dt="2024-10-25T11:46:15.409" v="190" actId="26606"/>
          <ac:spMkLst>
            <pc:docMk/>
            <pc:sldMk cId="1277313088" sldId="276"/>
            <ac:spMk id="3" creationId="{821867D6-7B33-0BCA-4F34-378F40817983}"/>
          </ac:spMkLst>
        </pc:spChg>
        <pc:spChg chg="del">
          <ac:chgData name="Vivek Kumar" userId="aa61ed7e-7007-49f1-9aaf-1046f8d25c95" providerId="ADAL" clId="{6C64EC25-135A-4430-85E2-08AFC42C11F1}" dt="2024-10-25T11:43:49.419" v="182" actId="26606"/>
          <ac:spMkLst>
            <pc:docMk/>
            <pc:sldMk cId="1277313088" sldId="276"/>
            <ac:spMk id="8" creationId="{CB299CAB-C506-454B-90FC-4065728297D3}"/>
          </ac:spMkLst>
        </pc:spChg>
        <pc:spChg chg="del">
          <ac:chgData name="Vivek Kumar" userId="aa61ed7e-7007-49f1-9aaf-1046f8d25c95" providerId="ADAL" clId="{6C64EC25-135A-4430-85E2-08AFC42C11F1}" dt="2024-10-25T11:43:49.419" v="182" actId="26606"/>
          <ac:spMkLst>
            <pc:docMk/>
            <pc:sldMk cId="1277313088" sldId="276"/>
            <ac:spMk id="10" creationId="{C8D99311-F254-40F1-8AB5-EE3E7B9B6872}"/>
          </ac:spMkLst>
        </pc:spChg>
        <pc:spChg chg="del">
          <ac:chgData name="Vivek Kumar" userId="aa61ed7e-7007-49f1-9aaf-1046f8d25c95" providerId="ADAL" clId="{6C64EC25-135A-4430-85E2-08AFC42C11F1}" dt="2024-10-25T11:43:49.419" v="182" actId="26606"/>
          <ac:spMkLst>
            <pc:docMk/>
            <pc:sldMk cId="1277313088" sldId="276"/>
            <ac:spMk id="12" creationId="{7D89E3CB-00ED-4691-9F0F-F23EA3564705}"/>
          </ac:spMkLst>
        </pc:spChg>
        <pc:spChg chg="add del">
          <ac:chgData name="Vivek Kumar" userId="aa61ed7e-7007-49f1-9aaf-1046f8d25c95" providerId="ADAL" clId="{6C64EC25-135A-4430-85E2-08AFC42C11F1}" dt="2024-10-25T11:46:15.409" v="190" actId="26606"/>
          <ac:spMkLst>
            <pc:docMk/>
            <pc:sldMk cId="1277313088" sldId="276"/>
            <ac:spMk id="17" creationId="{5AA03EDC-7067-4DFF-B672-541D016AAAB8}"/>
          </ac:spMkLst>
        </pc:spChg>
        <pc:spChg chg="add del">
          <ac:chgData name="Vivek Kumar" userId="aa61ed7e-7007-49f1-9aaf-1046f8d25c95" providerId="ADAL" clId="{6C64EC25-135A-4430-85E2-08AFC42C11F1}" dt="2024-10-25T11:46:15.409" v="190" actId="26606"/>
          <ac:spMkLst>
            <pc:docMk/>
            <pc:sldMk cId="1277313088" sldId="276"/>
            <ac:spMk id="19" creationId="{0EBF3E39-B0BE-496A-8604-9007470FFA3A}"/>
          </ac:spMkLst>
        </pc:spChg>
        <pc:spChg chg="add">
          <ac:chgData name="Vivek Kumar" userId="aa61ed7e-7007-49f1-9aaf-1046f8d25c95" providerId="ADAL" clId="{6C64EC25-135A-4430-85E2-08AFC42C11F1}" dt="2024-10-25T11:46:15.409" v="190" actId="26606"/>
          <ac:spMkLst>
            <pc:docMk/>
            <pc:sldMk cId="1277313088" sldId="276"/>
            <ac:spMk id="24" creationId="{C6FC42E6-6C25-4922-95D2-B97B1E123559}"/>
          </ac:spMkLst>
        </pc:spChg>
        <pc:spChg chg="add">
          <ac:chgData name="Vivek Kumar" userId="aa61ed7e-7007-49f1-9aaf-1046f8d25c95" providerId="ADAL" clId="{6C64EC25-135A-4430-85E2-08AFC42C11F1}" dt="2024-10-25T11:46:15.409" v="190" actId="26606"/>
          <ac:spMkLst>
            <pc:docMk/>
            <pc:sldMk cId="1277313088" sldId="276"/>
            <ac:spMk id="26" creationId="{0295F874-A8A5-4A14-8CFC-828968DE64C4}"/>
          </ac:spMkLst>
        </pc:spChg>
        <pc:picChg chg="add mod">
          <ac:chgData name="Vivek Kumar" userId="aa61ed7e-7007-49f1-9aaf-1046f8d25c95" providerId="ADAL" clId="{6C64EC25-135A-4430-85E2-08AFC42C11F1}" dt="2024-10-25T11:49:15.586" v="199" actId="208"/>
          <ac:picMkLst>
            <pc:docMk/>
            <pc:sldMk cId="1277313088" sldId="276"/>
            <ac:picMk id="5" creationId="{17B07729-8A46-2E11-38C7-089603381C66}"/>
          </ac:picMkLst>
        </pc:picChg>
      </pc:sldChg>
      <pc:sldChg chg="addSp delSp modSp add mod">
        <pc:chgData name="Vivek Kumar" userId="aa61ed7e-7007-49f1-9aaf-1046f8d25c95" providerId="ADAL" clId="{6C64EC25-135A-4430-85E2-08AFC42C11F1}" dt="2024-10-25T11:52:07.236" v="221" actId="1076"/>
        <pc:sldMkLst>
          <pc:docMk/>
          <pc:sldMk cId="2387794269" sldId="277"/>
        </pc:sldMkLst>
        <pc:spChg chg="mod">
          <ac:chgData name="Vivek Kumar" userId="aa61ed7e-7007-49f1-9aaf-1046f8d25c95" providerId="ADAL" clId="{6C64EC25-135A-4430-85E2-08AFC42C11F1}" dt="2024-10-25T11:50:11.145" v="207" actId="20577"/>
          <ac:spMkLst>
            <pc:docMk/>
            <pc:sldMk cId="2387794269" sldId="277"/>
            <ac:spMk id="2" creationId="{2EFFED78-7CB2-C92E-7C4B-97B6853A0F4B}"/>
          </ac:spMkLst>
        </pc:spChg>
        <pc:spChg chg="add del mod">
          <ac:chgData name="Vivek Kumar" userId="aa61ed7e-7007-49f1-9aaf-1046f8d25c95" providerId="ADAL" clId="{6C64EC25-135A-4430-85E2-08AFC42C11F1}" dt="2024-10-25T11:51:27.928" v="211" actId="478"/>
          <ac:spMkLst>
            <pc:docMk/>
            <pc:sldMk cId="2387794269" sldId="277"/>
            <ac:spMk id="4" creationId="{016328C9-17DC-9774-665C-2B42318E1303}"/>
          </ac:spMkLst>
        </pc:spChg>
        <pc:spChg chg="del">
          <ac:chgData name="Vivek Kumar" userId="aa61ed7e-7007-49f1-9aaf-1046f8d25c95" providerId="ADAL" clId="{6C64EC25-135A-4430-85E2-08AFC42C11F1}" dt="2024-10-25T11:51:36.796" v="214" actId="26606"/>
          <ac:spMkLst>
            <pc:docMk/>
            <pc:sldMk cId="2387794269" sldId="277"/>
            <ac:spMk id="24" creationId="{C6FC42E6-6C25-4922-95D2-B97B1E123559}"/>
          </ac:spMkLst>
        </pc:spChg>
        <pc:spChg chg="del">
          <ac:chgData name="Vivek Kumar" userId="aa61ed7e-7007-49f1-9aaf-1046f8d25c95" providerId="ADAL" clId="{6C64EC25-135A-4430-85E2-08AFC42C11F1}" dt="2024-10-25T11:51:36.796" v="214" actId="26606"/>
          <ac:spMkLst>
            <pc:docMk/>
            <pc:sldMk cId="2387794269" sldId="277"/>
            <ac:spMk id="26" creationId="{0295F874-A8A5-4A14-8CFC-828968DE64C4}"/>
          </ac:spMkLst>
        </pc:spChg>
        <pc:spChg chg="add">
          <ac:chgData name="Vivek Kumar" userId="aa61ed7e-7007-49f1-9aaf-1046f8d25c95" providerId="ADAL" clId="{6C64EC25-135A-4430-85E2-08AFC42C11F1}" dt="2024-10-25T11:51:36.796" v="214" actId="26606"/>
          <ac:spMkLst>
            <pc:docMk/>
            <pc:sldMk cId="2387794269" sldId="277"/>
            <ac:spMk id="31" creationId="{C6FC42E6-6C25-4922-95D2-B97B1E123559}"/>
          </ac:spMkLst>
        </pc:spChg>
        <pc:spChg chg="add">
          <ac:chgData name="Vivek Kumar" userId="aa61ed7e-7007-49f1-9aaf-1046f8d25c95" providerId="ADAL" clId="{6C64EC25-135A-4430-85E2-08AFC42C11F1}" dt="2024-10-25T11:51:36.796" v="214" actId="26606"/>
          <ac:spMkLst>
            <pc:docMk/>
            <pc:sldMk cId="2387794269" sldId="277"/>
            <ac:spMk id="33" creationId="{0295F874-A8A5-4A14-8CFC-828968DE64C4}"/>
          </ac:spMkLst>
        </pc:spChg>
        <pc:picChg chg="del">
          <ac:chgData name="Vivek Kumar" userId="aa61ed7e-7007-49f1-9aaf-1046f8d25c95" providerId="ADAL" clId="{6C64EC25-135A-4430-85E2-08AFC42C11F1}" dt="2024-10-25T11:51:19.397" v="208" actId="478"/>
          <ac:picMkLst>
            <pc:docMk/>
            <pc:sldMk cId="2387794269" sldId="277"/>
            <ac:picMk id="5" creationId="{17B07729-8A46-2E11-38C7-089603381C66}"/>
          </ac:picMkLst>
        </pc:picChg>
        <pc:picChg chg="add mod">
          <ac:chgData name="Vivek Kumar" userId="aa61ed7e-7007-49f1-9aaf-1046f8d25c95" providerId="ADAL" clId="{6C64EC25-135A-4430-85E2-08AFC42C11F1}" dt="2024-10-25T11:52:07.236" v="221" actId="1076"/>
          <ac:picMkLst>
            <pc:docMk/>
            <pc:sldMk cId="2387794269" sldId="277"/>
            <ac:picMk id="7" creationId="{6F008FAD-6FA6-1156-F2C8-E1474DEBF603}"/>
          </ac:picMkLst>
        </pc:picChg>
      </pc:sldChg>
      <pc:sldChg chg="addSp delSp modSp add mod">
        <pc:chgData name="Vivek Kumar" userId="aa61ed7e-7007-49f1-9aaf-1046f8d25c95" providerId="ADAL" clId="{6C64EC25-135A-4430-85E2-08AFC42C11F1}" dt="2024-10-25T11:54:31.146" v="247" actId="14861"/>
        <pc:sldMkLst>
          <pc:docMk/>
          <pc:sldMk cId="4076849408" sldId="278"/>
        </pc:sldMkLst>
        <pc:spChg chg="mod">
          <ac:chgData name="Vivek Kumar" userId="aa61ed7e-7007-49f1-9aaf-1046f8d25c95" providerId="ADAL" clId="{6C64EC25-135A-4430-85E2-08AFC42C11F1}" dt="2024-10-25T11:53:06.833" v="236" actId="20577"/>
          <ac:spMkLst>
            <pc:docMk/>
            <pc:sldMk cId="4076849408" sldId="278"/>
            <ac:spMk id="2" creationId="{2EFFED78-7CB2-C92E-7C4B-97B6853A0F4B}"/>
          </ac:spMkLst>
        </pc:spChg>
        <pc:picChg chg="add mod">
          <ac:chgData name="Vivek Kumar" userId="aa61ed7e-7007-49f1-9aaf-1046f8d25c95" providerId="ADAL" clId="{6C64EC25-135A-4430-85E2-08AFC42C11F1}" dt="2024-10-25T11:54:31.146" v="247" actId="14861"/>
          <ac:picMkLst>
            <pc:docMk/>
            <pc:sldMk cId="4076849408" sldId="278"/>
            <ac:picMk id="4" creationId="{22671A7B-142E-45B4-2744-D552510272C7}"/>
          </ac:picMkLst>
        </pc:picChg>
        <pc:picChg chg="del">
          <ac:chgData name="Vivek Kumar" userId="aa61ed7e-7007-49f1-9aaf-1046f8d25c95" providerId="ADAL" clId="{6C64EC25-135A-4430-85E2-08AFC42C11F1}" dt="2024-10-25T11:53:58.334" v="237" actId="478"/>
          <ac:picMkLst>
            <pc:docMk/>
            <pc:sldMk cId="4076849408" sldId="278"/>
            <ac:picMk id="7" creationId="{6F008FAD-6FA6-1156-F2C8-E1474DEBF603}"/>
          </ac:picMkLst>
        </pc:picChg>
      </pc:sldChg>
      <pc:sldChg chg="new del">
        <pc:chgData name="Vivek Kumar" userId="aa61ed7e-7007-49f1-9aaf-1046f8d25c95" providerId="ADAL" clId="{6C64EC25-135A-4430-85E2-08AFC42C11F1}" dt="2024-10-25T11:52:57.014" v="223" actId="2696"/>
        <pc:sldMkLst>
          <pc:docMk/>
          <pc:sldMk cId="4243486180" sldId="278"/>
        </pc:sldMkLst>
      </pc:sldChg>
      <pc:sldChg chg="new del">
        <pc:chgData name="Vivek Kumar" userId="aa61ed7e-7007-49f1-9aaf-1046f8d25c95" providerId="ADAL" clId="{6C64EC25-135A-4430-85E2-08AFC42C11F1}" dt="2024-10-25T11:55:34.859" v="251" actId="2696"/>
        <pc:sldMkLst>
          <pc:docMk/>
          <pc:sldMk cId="1184482582" sldId="279"/>
        </pc:sldMkLst>
      </pc:sldChg>
      <pc:sldChg chg="addSp delSp modSp add mod">
        <pc:chgData name="Vivek Kumar" userId="aa61ed7e-7007-49f1-9aaf-1046f8d25c95" providerId="ADAL" clId="{6C64EC25-135A-4430-85E2-08AFC42C11F1}" dt="2024-10-25T12:13:47.211" v="305" actId="14861"/>
        <pc:sldMkLst>
          <pc:docMk/>
          <pc:sldMk cId="2588160969" sldId="279"/>
        </pc:sldMkLst>
        <pc:spChg chg="mod">
          <ac:chgData name="Vivek Kumar" userId="aa61ed7e-7007-49f1-9aaf-1046f8d25c95" providerId="ADAL" clId="{6C64EC25-135A-4430-85E2-08AFC42C11F1}" dt="2024-10-25T11:56:56.582" v="269" actId="20577"/>
          <ac:spMkLst>
            <pc:docMk/>
            <pc:sldMk cId="2588160969" sldId="279"/>
            <ac:spMk id="2" creationId="{2EFFED78-7CB2-C92E-7C4B-97B6853A0F4B}"/>
          </ac:spMkLst>
        </pc:spChg>
        <pc:picChg chg="del">
          <ac:chgData name="Vivek Kumar" userId="aa61ed7e-7007-49f1-9aaf-1046f8d25c95" providerId="ADAL" clId="{6C64EC25-135A-4430-85E2-08AFC42C11F1}" dt="2024-10-25T12:13:21.628" v="299" actId="478"/>
          <ac:picMkLst>
            <pc:docMk/>
            <pc:sldMk cId="2588160969" sldId="279"/>
            <ac:picMk id="4" creationId="{22671A7B-142E-45B4-2744-D552510272C7}"/>
          </ac:picMkLst>
        </pc:picChg>
        <pc:picChg chg="add mod">
          <ac:chgData name="Vivek Kumar" userId="aa61ed7e-7007-49f1-9aaf-1046f8d25c95" providerId="ADAL" clId="{6C64EC25-135A-4430-85E2-08AFC42C11F1}" dt="2024-10-25T12:13:47.211" v="305" actId="14861"/>
          <ac:picMkLst>
            <pc:docMk/>
            <pc:sldMk cId="2588160969" sldId="279"/>
            <ac:picMk id="5" creationId="{C994049F-89B8-7658-9A4E-9085BEC4B8E4}"/>
          </ac:picMkLst>
        </pc:picChg>
      </pc:sldChg>
      <pc:sldChg chg="add del">
        <pc:chgData name="Vivek Kumar" userId="aa61ed7e-7007-49f1-9aaf-1046f8d25c95" providerId="ADAL" clId="{6C64EC25-135A-4430-85E2-08AFC42C11F1}" dt="2024-10-25T11:55:30.730" v="250" actId="2696"/>
        <pc:sldMkLst>
          <pc:docMk/>
          <pc:sldMk cId="2345550604" sldId="280"/>
        </pc:sldMkLst>
      </pc:sldChg>
      <pc:sldChg chg="addSp delSp modSp add mod">
        <pc:chgData name="Vivek Kumar" userId="aa61ed7e-7007-49f1-9aaf-1046f8d25c95" providerId="ADAL" clId="{6C64EC25-135A-4430-85E2-08AFC42C11F1}" dt="2024-10-25T12:20:37.671" v="333" actId="14861"/>
        <pc:sldMkLst>
          <pc:docMk/>
          <pc:sldMk cId="3242486136" sldId="280"/>
        </pc:sldMkLst>
        <pc:spChg chg="mod">
          <ac:chgData name="Vivek Kumar" userId="aa61ed7e-7007-49f1-9aaf-1046f8d25c95" providerId="ADAL" clId="{6C64EC25-135A-4430-85E2-08AFC42C11F1}" dt="2024-10-25T11:57:53.190" v="281" actId="20577"/>
          <ac:spMkLst>
            <pc:docMk/>
            <pc:sldMk cId="3242486136" sldId="280"/>
            <ac:spMk id="2" creationId="{2EFFED78-7CB2-C92E-7C4B-97B6853A0F4B}"/>
          </ac:spMkLst>
        </pc:spChg>
        <pc:picChg chg="del">
          <ac:chgData name="Vivek Kumar" userId="aa61ed7e-7007-49f1-9aaf-1046f8d25c95" providerId="ADAL" clId="{6C64EC25-135A-4430-85E2-08AFC42C11F1}" dt="2024-10-25T12:20:23.313" v="328" actId="478"/>
          <ac:picMkLst>
            <pc:docMk/>
            <pc:sldMk cId="3242486136" sldId="280"/>
            <ac:picMk id="4" creationId="{22671A7B-142E-45B4-2744-D552510272C7}"/>
          </ac:picMkLst>
        </pc:picChg>
        <pc:picChg chg="add mod">
          <ac:chgData name="Vivek Kumar" userId="aa61ed7e-7007-49f1-9aaf-1046f8d25c95" providerId="ADAL" clId="{6C64EC25-135A-4430-85E2-08AFC42C11F1}" dt="2024-10-25T12:20:37.671" v="333" actId="14861"/>
          <ac:picMkLst>
            <pc:docMk/>
            <pc:sldMk cId="3242486136" sldId="280"/>
            <ac:picMk id="5" creationId="{EABA1578-9C7C-9545-2FB4-6C54CD52C7DF}"/>
          </ac:picMkLst>
        </pc:picChg>
      </pc:sldChg>
      <pc:sldChg chg="addSp delSp modSp add mod">
        <pc:chgData name="Vivek Kumar" userId="aa61ed7e-7007-49f1-9aaf-1046f8d25c95" providerId="ADAL" clId="{6C64EC25-135A-4430-85E2-08AFC42C11F1}" dt="2024-10-25T12:19:17.847" v="327" actId="1037"/>
        <pc:sldMkLst>
          <pc:docMk/>
          <pc:sldMk cId="4131816933" sldId="281"/>
        </pc:sldMkLst>
        <pc:spChg chg="mod">
          <ac:chgData name="Vivek Kumar" userId="aa61ed7e-7007-49f1-9aaf-1046f8d25c95" providerId="ADAL" clId="{6C64EC25-135A-4430-85E2-08AFC42C11F1}" dt="2024-10-25T11:58:25.828" v="298" actId="20577"/>
          <ac:spMkLst>
            <pc:docMk/>
            <pc:sldMk cId="4131816933" sldId="281"/>
            <ac:spMk id="2" creationId="{2EFFED78-7CB2-C92E-7C4B-97B6853A0F4B}"/>
          </ac:spMkLst>
        </pc:spChg>
        <pc:grpChg chg="add mod">
          <ac:chgData name="Vivek Kumar" userId="aa61ed7e-7007-49f1-9aaf-1046f8d25c95" providerId="ADAL" clId="{6C64EC25-135A-4430-85E2-08AFC42C11F1}" dt="2024-10-25T12:19:09.605" v="326" actId="164"/>
          <ac:grpSpMkLst>
            <pc:docMk/>
            <pc:sldMk cId="4131816933" sldId="281"/>
            <ac:grpSpMk id="8" creationId="{5472E4EC-4C63-208E-F346-A43B12665A84}"/>
          </ac:grpSpMkLst>
        </pc:grpChg>
        <pc:picChg chg="del">
          <ac:chgData name="Vivek Kumar" userId="aa61ed7e-7007-49f1-9aaf-1046f8d25c95" providerId="ADAL" clId="{6C64EC25-135A-4430-85E2-08AFC42C11F1}" dt="2024-10-25T12:16:36.597" v="306" actId="478"/>
          <ac:picMkLst>
            <pc:docMk/>
            <pc:sldMk cId="4131816933" sldId="281"/>
            <ac:picMk id="4" creationId="{22671A7B-142E-45B4-2744-D552510272C7}"/>
          </ac:picMkLst>
        </pc:picChg>
        <pc:picChg chg="add mod">
          <ac:chgData name="Vivek Kumar" userId="aa61ed7e-7007-49f1-9aaf-1046f8d25c95" providerId="ADAL" clId="{6C64EC25-135A-4430-85E2-08AFC42C11F1}" dt="2024-10-25T12:19:09.605" v="326" actId="164"/>
          <ac:picMkLst>
            <pc:docMk/>
            <pc:sldMk cId="4131816933" sldId="281"/>
            <ac:picMk id="5" creationId="{0210D389-B96C-C612-7373-3563ED022F94}"/>
          </ac:picMkLst>
        </pc:picChg>
        <pc:picChg chg="add mod">
          <ac:chgData name="Vivek Kumar" userId="aa61ed7e-7007-49f1-9aaf-1046f8d25c95" providerId="ADAL" clId="{6C64EC25-135A-4430-85E2-08AFC42C11F1}" dt="2024-10-25T12:19:17.847" v="327" actId="1037"/>
          <ac:picMkLst>
            <pc:docMk/>
            <pc:sldMk cId="4131816933" sldId="281"/>
            <ac:picMk id="7" creationId="{6A396304-65C1-B5A7-8E8F-1E1903F48C10}"/>
          </ac:picMkLst>
        </pc:picChg>
      </pc:sldChg>
      <pc:sldChg chg="modSp add mod ord">
        <pc:chgData name="Vivek Kumar" userId="aa61ed7e-7007-49f1-9aaf-1046f8d25c95" providerId="ADAL" clId="{6C64EC25-135A-4430-85E2-08AFC42C11F1}" dt="2024-10-28T04:14:55.248" v="1189" actId="20577"/>
        <pc:sldMkLst>
          <pc:docMk/>
          <pc:sldMk cId="527964949" sldId="282"/>
        </pc:sldMkLst>
        <pc:spChg chg="mod">
          <ac:chgData name="Vivek Kumar" userId="aa61ed7e-7007-49f1-9aaf-1046f8d25c95" providerId="ADAL" clId="{6C64EC25-135A-4430-85E2-08AFC42C11F1}" dt="2024-10-28T04:14:55.248" v="1189" actId="20577"/>
          <ac:spMkLst>
            <pc:docMk/>
            <pc:sldMk cId="527964949" sldId="282"/>
            <ac:spMk id="2" creationId="{2EFFED78-7CB2-C92E-7C4B-97B6853A0F4B}"/>
          </ac:spMkLst>
        </pc:spChg>
      </pc:sldChg>
      <pc:sldChg chg="delSp add del setBg delDesignElem">
        <pc:chgData name="Vivek Kumar" userId="aa61ed7e-7007-49f1-9aaf-1046f8d25c95" providerId="ADAL" clId="{6C64EC25-135A-4430-85E2-08AFC42C11F1}" dt="2024-10-25T12:27:40.734" v="348" actId="2696"/>
        <pc:sldMkLst>
          <pc:docMk/>
          <pc:sldMk cId="1362742577" sldId="282"/>
        </pc:sldMkLst>
        <pc:spChg chg="del">
          <ac:chgData name="Vivek Kumar" userId="aa61ed7e-7007-49f1-9aaf-1046f8d25c95" providerId="ADAL" clId="{6C64EC25-135A-4430-85E2-08AFC42C11F1}" dt="2024-10-25T12:27:36.033" v="347"/>
          <ac:spMkLst>
            <pc:docMk/>
            <pc:sldMk cId="1362742577" sldId="282"/>
            <ac:spMk id="8" creationId="{CB299CAB-C506-454B-90FC-4065728297D3}"/>
          </ac:spMkLst>
        </pc:spChg>
        <pc:spChg chg="del">
          <ac:chgData name="Vivek Kumar" userId="aa61ed7e-7007-49f1-9aaf-1046f8d25c95" providerId="ADAL" clId="{6C64EC25-135A-4430-85E2-08AFC42C11F1}" dt="2024-10-25T12:27:36.033" v="347"/>
          <ac:spMkLst>
            <pc:docMk/>
            <pc:sldMk cId="1362742577" sldId="282"/>
            <ac:spMk id="10" creationId="{C8D99311-F254-40F1-8AB5-EE3E7B9B6872}"/>
          </ac:spMkLst>
        </pc:spChg>
        <pc:spChg chg="del">
          <ac:chgData name="Vivek Kumar" userId="aa61ed7e-7007-49f1-9aaf-1046f8d25c95" providerId="ADAL" clId="{6C64EC25-135A-4430-85E2-08AFC42C11F1}" dt="2024-10-25T12:27:36.033" v="347"/>
          <ac:spMkLst>
            <pc:docMk/>
            <pc:sldMk cId="1362742577" sldId="282"/>
            <ac:spMk id="12" creationId="{7D89E3CB-00ED-4691-9F0F-F23EA3564705}"/>
          </ac:spMkLst>
        </pc:spChg>
      </pc:sldChg>
      <pc:sldChg chg="addSp delSp modSp add mod ord">
        <pc:chgData name="Vivek Kumar" userId="aa61ed7e-7007-49f1-9aaf-1046f8d25c95" providerId="ADAL" clId="{6C64EC25-135A-4430-85E2-08AFC42C11F1}" dt="2024-10-25T12:32:03.151" v="423" actId="14861"/>
        <pc:sldMkLst>
          <pc:docMk/>
          <pc:sldMk cId="1869786347" sldId="283"/>
        </pc:sldMkLst>
        <pc:spChg chg="mod">
          <ac:chgData name="Vivek Kumar" userId="aa61ed7e-7007-49f1-9aaf-1046f8d25c95" providerId="ADAL" clId="{6C64EC25-135A-4430-85E2-08AFC42C11F1}" dt="2024-10-25T12:28:53.920" v="399" actId="20577"/>
          <ac:spMkLst>
            <pc:docMk/>
            <pc:sldMk cId="1869786347" sldId="283"/>
            <ac:spMk id="2" creationId="{2EFFED78-7CB2-C92E-7C4B-97B6853A0F4B}"/>
          </ac:spMkLst>
        </pc:spChg>
        <pc:grpChg chg="del">
          <ac:chgData name="Vivek Kumar" userId="aa61ed7e-7007-49f1-9aaf-1046f8d25c95" providerId="ADAL" clId="{6C64EC25-135A-4430-85E2-08AFC42C11F1}" dt="2024-10-25T12:31:18.987" v="415" actId="478"/>
          <ac:grpSpMkLst>
            <pc:docMk/>
            <pc:sldMk cId="1869786347" sldId="283"/>
            <ac:grpSpMk id="8" creationId="{5472E4EC-4C63-208E-F346-A43B12665A84}"/>
          </ac:grpSpMkLst>
        </pc:grpChg>
        <pc:picChg chg="add mod">
          <ac:chgData name="Vivek Kumar" userId="aa61ed7e-7007-49f1-9aaf-1046f8d25c95" providerId="ADAL" clId="{6C64EC25-135A-4430-85E2-08AFC42C11F1}" dt="2024-10-25T12:32:03.151" v="423" actId="14861"/>
          <ac:picMkLst>
            <pc:docMk/>
            <pc:sldMk cId="1869786347" sldId="283"/>
            <ac:picMk id="4" creationId="{B9A3EBE0-B010-810D-3C21-CD18B05FA374}"/>
          </ac:picMkLst>
        </pc:picChg>
      </pc:sldChg>
      <pc:sldChg chg="addSp delSp modSp add mod">
        <pc:chgData name="Vivek Kumar" userId="aa61ed7e-7007-49f1-9aaf-1046f8d25c95" providerId="ADAL" clId="{6C64EC25-135A-4430-85E2-08AFC42C11F1}" dt="2024-10-25T12:43:07.795" v="493" actId="2085"/>
        <pc:sldMkLst>
          <pc:docMk/>
          <pc:sldMk cId="46110068" sldId="284"/>
        </pc:sldMkLst>
        <pc:spChg chg="mod">
          <ac:chgData name="Vivek Kumar" userId="aa61ed7e-7007-49f1-9aaf-1046f8d25c95" providerId="ADAL" clId="{6C64EC25-135A-4430-85E2-08AFC42C11F1}" dt="2024-10-25T12:29:06.465" v="414" actId="20577"/>
          <ac:spMkLst>
            <pc:docMk/>
            <pc:sldMk cId="46110068" sldId="284"/>
            <ac:spMk id="2" creationId="{2EFFED78-7CB2-C92E-7C4B-97B6853A0F4B}"/>
          </ac:spMkLst>
        </pc:spChg>
        <pc:grpChg chg="del">
          <ac:chgData name="Vivek Kumar" userId="aa61ed7e-7007-49f1-9aaf-1046f8d25c95" providerId="ADAL" clId="{6C64EC25-135A-4430-85E2-08AFC42C11F1}" dt="2024-10-25T12:41:57.545" v="483" actId="478"/>
          <ac:grpSpMkLst>
            <pc:docMk/>
            <pc:sldMk cId="46110068" sldId="284"/>
            <ac:grpSpMk id="8" creationId="{5472E4EC-4C63-208E-F346-A43B12665A84}"/>
          </ac:grpSpMkLst>
        </pc:grpChg>
        <pc:grpChg chg="add mod">
          <ac:chgData name="Vivek Kumar" userId="aa61ed7e-7007-49f1-9aaf-1046f8d25c95" providerId="ADAL" clId="{6C64EC25-135A-4430-85E2-08AFC42C11F1}" dt="2024-10-25T12:42:59.995" v="492" actId="14861"/>
          <ac:grpSpMkLst>
            <pc:docMk/>
            <pc:sldMk cId="46110068" sldId="284"/>
            <ac:grpSpMk id="10" creationId="{65638BC2-B35D-2941-06DF-71C1073201F4}"/>
          </ac:grpSpMkLst>
        </pc:grpChg>
        <pc:picChg chg="add mod">
          <ac:chgData name="Vivek Kumar" userId="aa61ed7e-7007-49f1-9aaf-1046f8d25c95" providerId="ADAL" clId="{6C64EC25-135A-4430-85E2-08AFC42C11F1}" dt="2024-10-25T12:42:57.053" v="491" actId="208"/>
          <ac:picMkLst>
            <pc:docMk/>
            <pc:sldMk cId="46110068" sldId="284"/>
            <ac:picMk id="4" creationId="{764CB723-E2CE-FD44-65B8-7990AEF6DB35}"/>
          </ac:picMkLst>
        </pc:picChg>
        <pc:picChg chg="add mod">
          <ac:chgData name="Vivek Kumar" userId="aa61ed7e-7007-49f1-9aaf-1046f8d25c95" providerId="ADAL" clId="{6C64EC25-135A-4430-85E2-08AFC42C11F1}" dt="2024-10-25T12:43:07.795" v="493" actId="2085"/>
          <ac:picMkLst>
            <pc:docMk/>
            <pc:sldMk cId="46110068" sldId="284"/>
            <ac:picMk id="9" creationId="{6F1C1024-4120-B169-67DB-28240180617C}"/>
          </ac:picMkLst>
        </pc:picChg>
      </pc:sldChg>
      <pc:sldChg chg="addSp delSp modSp add mod ord">
        <pc:chgData name="Vivek Kumar" userId="aa61ed7e-7007-49f1-9aaf-1046f8d25c95" providerId="ADAL" clId="{6C64EC25-135A-4430-85E2-08AFC42C11F1}" dt="2024-10-28T06:22:23.202" v="3444"/>
        <pc:sldMkLst>
          <pc:docMk/>
          <pc:sldMk cId="2565676823" sldId="285"/>
        </pc:sldMkLst>
        <pc:spChg chg="mod">
          <ac:chgData name="Vivek Kumar" userId="aa61ed7e-7007-49f1-9aaf-1046f8d25c95" providerId="ADAL" clId="{6C64EC25-135A-4430-85E2-08AFC42C11F1}" dt="2024-10-28T05:26:53.516" v="2232" actId="20577"/>
          <ac:spMkLst>
            <pc:docMk/>
            <pc:sldMk cId="2565676823" sldId="285"/>
            <ac:spMk id="2" creationId="{2EFFED78-7CB2-C92E-7C4B-97B6853A0F4B}"/>
          </ac:spMkLst>
        </pc:spChg>
        <pc:spChg chg="add mod">
          <ac:chgData name="Vivek Kumar" userId="aa61ed7e-7007-49f1-9aaf-1046f8d25c95" providerId="ADAL" clId="{6C64EC25-135A-4430-85E2-08AFC42C11F1}" dt="2024-10-28T05:26:03.411" v="2220" actId="14100"/>
          <ac:spMkLst>
            <pc:docMk/>
            <pc:sldMk cId="2565676823" sldId="285"/>
            <ac:spMk id="3" creationId="{68446AB7-C6FB-1B8E-8A68-9335C27F6881}"/>
          </ac:spMkLst>
        </pc:spChg>
        <pc:spChg chg="add mod">
          <ac:chgData name="Vivek Kumar" userId="aa61ed7e-7007-49f1-9aaf-1046f8d25c95" providerId="ADAL" clId="{6C64EC25-135A-4430-85E2-08AFC42C11F1}" dt="2024-10-28T05:25:13.108" v="2203" actId="120"/>
          <ac:spMkLst>
            <pc:docMk/>
            <pc:sldMk cId="2565676823" sldId="285"/>
            <ac:spMk id="5" creationId="{CE771086-9AAA-EE51-EDCE-E212D401461E}"/>
          </ac:spMkLst>
        </pc:spChg>
        <pc:spChg chg="add mod">
          <ac:chgData name="Vivek Kumar" userId="aa61ed7e-7007-49f1-9aaf-1046f8d25c95" providerId="ADAL" clId="{6C64EC25-135A-4430-85E2-08AFC42C11F1}" dt="2024-10-28T05:24:34.827" v="2194" actId="2085"/>
          <ac:spMkLst>
            <pc:docMk/>
            <pc:sldMk cId="2565676823" sldId="285"/>
            <ac:spMk id="6" creationId="{9E300158-2846-291E-5984-E2B456C9BD9A}"/>
          </ac:spMkLst>
        </pc:spChg>
        <pc:spChg chg="mod">
          <ac:chgData name="Vivek Kumar" userId="aa61ed7e-7007-49f1-9aaf-1046f8d25c95" providerId="ADAL" clId="{6C64EC25-135A-4430-85E2-08AFC42C11F1}" dt="2024-10-28T05:25:56.331" v="2219" actId="14100"/>
          <ac:spMkLst>
            <pc:docMk/>
            <pc:sldMk cId="2565676823" sldId="285"/>
            <ac:spMk id="11" creationId="{C7DC1139-B4F4-0FF3-7F22-5B636374A4F7}"/>
          </ac:spMkLst>
        </pc:spChg>
        <pc:spChg chg="mod">
          <ac:chgData name="Vivek Kumar" userId="aa61ed7e-7007-49f1-9aaf-1046f8d25c95" providerId="ADAL" clId="{6C64EC25-135A-4430-85E2-08AFC42C11F1}" dt="2024-10-28T05:25:19.148" v="2206" actId="120"/>
          <ac:spMkLst>
            <pc:docMk/>
            <pc:sldMk cId="2565676823" sldId="285"/>
            <ac:spMk id="12" creationId="{70D9C561-328B-C548-445A-FA81E976C547}"/>
          </ac:spMkLst>
        </pc:spChg>
        <pc:spChg chg="mod">
          <ac:chgData name="Vivek Kumar" userId="aa61ed7e-7007-49f1-9aaf-1046f8d25c95" providerId="ADAL" clId="{6C64EC25-135A-4430-85E2-08AFC42C11F1}" dt="2024-10-28T05:24:42.999" v="2196" actId="2085"/>
          <ac:spMkLst>
            <pc:docMk/>
            <pc:sldMk cId="2565676823" sldId="285"/>
            <ac:spMk id="13" creationId="{CD2CFA22-4A32-2BD8-DE7D-7F9BCE71E721}"/>
          </ac:spMkLst>
        </pc:spChg>
        <pc:spChg chg="mod">
          <ac:chgData name="Vivek Kumar" userId="aa61ed7e-7007-49f1-9aaf-1046f8d25c95" providerId="ADAL" clId="{6C64EC25-135A-4430-85E2-08AFC42C11F1}" dt="2024-10-28T05:25:48.798" v="2218" actId="14100"/>
          <ac:spMkLst>
            <pc:docMk/>
            <pc:sldMk cId="2565676823" sldId="285"/>
            <ac:spMk id="15" creationId="{74DD1D28-3AEB-FCD0-B84B-9A5C49BFC6C6}"/>
          </ac:spMkLst>
        </pc:spChg>
        <pc:spChg chg="mod">
          <ac:chgData name="Vivek Kumar" userId="aa61ed7e-7007-49f1-9aaf-1046f8d25c95" providerId="ADAL" clId="{6C64EC25-135A-4430-85E2-08AFC42C11F1}" dt="2024-10-28T05:25:40.892" v="2216" actId="14100"/>
          <ac:spMkLst>
            <pc:docMk/>
            <pc:sldMk cId="2565676823" sldId="285"/>
            <ac:spMk id="16" creationId="{F1DCBE9F-CBD4-3326-0DF7-3D5D9974BE4A}"/>
          </ac:spMkLst>
        </pc:spChg>
        <pc:spChg chg="mod">
          <ac:chgData name="Vivek Kumar" userId="aa61ed7e-7007-49f1-9aaf-1046f8d25c95" providerId="ADAL" clId="{6C64EC25-135A-4430-85E2-08AFC42C11F1}" dt="2024-10-28T05:24:58.383" v="2200" actId="2085"/>
          <ac:spMkLst>
            <pc:docMk/>
            <pc:sldMk cId="2565676823" sldId="285"/>
            <ac:spMk id="17" creationId="{F2C2A6F0-7302-1FC0-1198-5AF0BEFF5CCE}"/>
          </ac:spMkLst>
        </pc:spChg>
        <pc:spChg chg="mod">
          <ac:chgData name="Vivek Kumar" userId="aa61ed7e-7007-49f1-9aaf-1046f8d25c95" providerId="ADAL" clId="{6C64EC25-135A-4430-85E2-08AFC42C11F1}" dt="2024-10-28T05:24:51.479" v="2198" actId="2085"/>
          <ac:spMkLst>
            <pc:docMk/>
            <pc:sldMk cId="2565676823" sldId="285"/>
            <ac:spMk id="19" creationId="{AC86A690-CE67-A442-E4D8-07FA1E8B417E}"/>
          </ac:spMkLst>
        </pc:spChg>
        <pc:spChg chg="mod">
          <ac:chgData name="Vivek Kumar" userId="aa61ed7e-7007-49f1-9aaf-1046f8d25c95" providerId="ADAL" clId="{6C64EC25-135A-4430-85E2-08AFC42C11F1}" dt="2024-10-28T05:25:24.618" v="2209" actId="120"/>
          <ac:spMkLst>
            <pc:docMk/>
            <pc:sldMk cId="2565676823" sldId="285"/>
            <ac:spMk id="20" creationId="{717E338F-2851-34D0-450E-8BC05937133A}"/>
          </ac:spMkLst>
        </pc:spChg>
        <pc:spChg chg="mod">
          <ac:chgData name="Vivek Kumar" userId="aa61ed7e-7007-49f1-9aaf-1046f8d25c95" providerId="ADAL" clId="{6C64EC25-135A-4430-85E2-08AFC42C11F1}" dt="2024-10-28T05:24:51.479" v="2198" actId="2085"/>
          <ac:spMkLst>
            <pc:docMk/>
            <pc:sldMk cId="2565676823" sldId="285"/>
            <ac:spMk id="21" creationId="{F826A52E-C478-C81E-17DA-66F4D9A1BC27}"/>
          </ac:spMkLst>
        </pc:spChg>
        <pc:spChg chg="add mod">
          <ac:chgData name="Vivek Kumar" userId="aa61ed7e-7007-49f1-9aaf-1046f8d25c95" providerId="ADAL" clId="{6C64EC25-135A-4430-85E2-08AFC42C11F1}" dt="2024-10-28T05:26:14.386" v="2222" actId="1076"/>
          <ac:spMkLst>
            <pc:docMk/>
            <pc:sldMk cId="2565676823" sldId="285"/>
            <ac:spMk id="32" creationId="{91F14AF1-A340-480F-2414-30D52225D25F}"/>
          </ac:spMkLst>
        </pc:spChg>
        <pc:spChg chg="add mod">
          <ac:chgData name="Vivek Kumar" userId="aa61ed7e-7007-49f1-9aaf-1046f8d25c95" providerId="ADAL" clId="{6C64EC25-135A-4430-85E2-08AFC42C11F1}" dt="2024-10-25T13:06:29.291" v="1106" actId="1076"/>
          <ac:spMkLst>
            <pc:docMk/>
            <pc:sldMk cId="2565676823" sldId="285"/>
            <ac:spMk id="34" creationId="{92E59880-4121-10B7-DCF8-221959D83B78}"/>
          </ac:spMkLst>
        </pc:spChg>
        <pc:spChg chg="add mod">
          <ac:chgData name="Vivek Kumar" userId="aa61ed7e-7007-49f1-9aaf-1046f8d25c95" providerId="ADAL" clId="{6C64EC25-135A-4430-85E2-08AFC42C11F1}" dt="2024-10-28T05:26:42.878" v="2228" actId="1076"/>
          <ac:spMkLst>
            <pc:docMk/>
            <pc:sldMk cId="2565676823" sldId="285"/>
            <ac:spMk id="35" creationId="{FA021AC3-AC88-B9F4-9743-358EB3D67E62}"/>
          </ac:spMkLst>
        </pc:spChg>
        <pc:grpChg chg="add mod">
          <ac:chgData name="Vivek Kumar" userId="aa61ed7e-7007-49f1-9aaf-1046f8d25c95" providerId="ADAL" clId="{6C64EC25-135A-4430-85E2-08AFC42C11F1}" dt="2024-10-28T05:24:31.376" v="2193" actId="207"/>
          <ac:grpSpMkLst>
            <pc:docMk/>
            <pc:sldMk cId="2565676823" sldId="285"/>
            <ac:grpSpMk id="7" creationId="{8BCD15C0-B67D-CB90-04D7-BA0D14D959BE}"/>
          </ac:grpSpMkLst>
        </pc:grpChg>
        <pc:grpChg chg="add mod">
          <ac:chgData name="Vivek Kumar" userId="aa61ed7e-7007-49f1-9aaf-1046f8d25c95" providerId="ADAL" clId="{6C64EC25-135A-4430-85E2-08AFC42C11F1}" dt="2024-10-28T05:24:41.817" v="2195" actId="207"/>
          <ac:grpSpMkLst>
            <pc:docMk/>
            <pc:sldMk cId="2565676823" sldId="285"/>
            <ac:grpSpMk id="8" creationId="{34C87EC3-E83C-7A6B-7A85-DFCA8AAD939A}"/>
          </ac:grpSpMkLst>
        </pc:grpChg>
        <pc:grpChg chg="del">
          <ac:chgData name="Vivek Kumar" userId="aa61ed7e-7007-49f1-9aaf-1046f8d25c95" providerId="ADAL" clId="{6C64EC25-135A-4430-85E2-08AFC42C11F1}" dt="2024-10-25T12:47:33.901" v="528" actId="478"/>
          <ac:grpSpMkLst>
            <pc:docMk/>
            <pc:sldMk cId="2565676823" sldId="285"/>
            <ac:grpSpMk id="10" creationId="{65638BC2-B35D-2941-06DF-71C1073201F4}"/>
          </ac:grpSpMkLst>
        </pc:grpChg>
        <pc:grpChg chg="add mod">
          <ac:chgData name="Vivek Kumar" userId="aa61ed7e-7007-49f1-9aaf-1046f8d25c95" providerId="ADAL" clId="{6C64EC25-135A-4430-85E2-08AFC42C11F1}" dt="2024-10-28T05:26:10.661" v="2221" actId="1076"/>
          <ac:grpSpMkLst>
            <pc:docMk/>
            <pc:sldMk cId="2565676823" sldId="285"/>
            <ac:grpSpMk id="14" creationId="{02B87699-C247-154E-0B23-1F9349D6467E}"/>
          </ac:grpSpMkLst>
        </pc:grpChg>
        <pc:grpChg chg="add mod">
          <ac:chgData name="Vivek Kumar" userId="aa61ed7e-7007-49f1-9aaf-1046f8d25c95" providerId="ADAL" clId="{6C64EC25-135A-4430-85E2-08AFC42C11F1}" dt="2024-10-28T05:24:50.425" v="2197" actId="207"/>
          <ac:grpSpMkLst>
            <pc:docMk/>
            <pc:sldMk cId="2565676823" sldId="285"/>
            <ac:grpSpMk id="18" creationId="{D196BDC1-5CF8-6019-5CBF-7096C02DA560}"/>
          </ac:grpSpMkLst>
        </pc:grpChg>
        <pc:cxnChg chg="add mod">
          <ac:chgData name="Vivek Kumar" userId="aa61ed7e-7007-49f1-9aaf-1046f8d25c95" providerId="ADAL" clId="{6C64EC25-135A-4430-85E2-08AFC42C11F1}" dt="2024-10-28T05:26:24.212" v="2224" actId="13822"/>
          <ac:cxnSpMkLst>
            <pc:docMk/>
            <pc:sldMk cId="2565676823" sldId="285"/>
            <ac:cxnSpMk id="23" creationId="{9A0BC10E-68C7-1348-78EA-FDFC332B7A18}"/>
          </ac:cxnSpMkLst>
        </pc:cxnChg>
        <pc:cxnChg chg="add mod">
          <ac:chgData name="Vivek Kumar" userId="aa61ed7e-7007-49f1-9aaf-1046f8d25c95" providerId="ADAL" clId="{6C64EC25-135A-4430-85E2-08AFC42C11F1}" dt="2024-10-28T05:26:27.574" v="2225" actId="13822"/>
          <ac:cxnSpMkLst>
            <pc:docMk/>
            <pc:sldMk cId="2565676823" sldId="285"/>
            <ac:cxnSpMk id="25" creationId="{47B86743-8874-0E43-6E45-B89DE10B6AE7}"/>
          </ac:cxnSpMkLst>
        </pc:cxnChg>
        <pc:cxnChg chg="add del">
          <ac:chgData name="Vivek Kumar" userId="aa61ed7e-7007-49f1-9aaf-1046f8d25c95" providerId="ADAL" clId="{6C64EC25-135A-4430-85E2-08AFC42C11F1}" dt="2024-10-25T13:05:03.141" v="1003" actId="478"/>
          <ac:cxnSpMkLst>
            <pc:docMk/>
            <pc:sldMk cId="2565676823" sldId="285"/>
            <ac:cxnSpMk id="28" creationId="{CE9BB7C1-A168-9570-23E3-37BD8382704B}"/>
          </ac:cxnSpMkLst>
        </pc:cxnChg>
        <pc:cxnChg chg="add mod">
          <ac:chgData name="Vivek Kumar" userId="aa61ed7e-7007-49f1-9aaf-1046f8d25c95" providerId="ADAL" clId="{6C64EC25-135A-4430-85E2-08AFC42C11F1}" dt="2024-10-28T05:26:35.059" v="2227" actId="13822"/>
          <ac:cxnSpMkLst>
            <pc:docMk/>
            <pc:sldMk cId="2565676823" sldId="285"/>
            <ac:cxnSpMk id="30" creationId="{DD3E6800-371C-C14D-6F0E-5BCF7981AD23}"/>
          </ac:cxnSpMkLst>
        </pc:cxnChg>
      </pc:sldChg>
      <pc:sldChg chg="addSp delSp modSp add mod ord">
        <pc:chgData name="Vivek Kumar" userId="aa61ed7e-7007-49f1-9aaf-1046f8d25c95" providerId="ADAL" clId="{6C64EC25-135A-4430-85E2-08AFC42C11F1}" dt="2024-10-28T05:23:37.231" v="2191" actId="14861"/>
        <pc:sldMkLst>
          <pc:docMk/>
          <pc:sldMk cId="400080525" sldId="286"/>
        </pc:sldMkLst>
        <pc:spChg chg="mod">
          <ac:chgData name="Vivek Kumar" userId="aa61ed7e-7007-49f1-9aaf-1046f8d25c95" providerId="ADAL" clId="{6C64EC25-135A-4430-85E2-08AFC42C11F1}" dt="2024-10-25T13:10:17.420" v="1181" actId="20577"/>
          <ac:spMkLst>
            <pc:docMk/>
            <pc:sldMk cId="400080525" sldId="286"/>
            <ac:spMk id="2" creationId="{2EFFED78-7CB2-C92E-7C4B-97B6853A0F4B}"/>
          </ac:spMkLst>
        </pc:spChg>
        <pc:spChg chg="del">
          <ac:chgData name="Vivek Kumar" userId="aa61ed7e-7007-49f1-9aaf-1046f8d25c95" providerId="ADAL" clId="{6C64EC25-135A-4430-85E2-08AFC42C11F1}" dt="2024-10-25T13:10:24.139" v="1182" actId="478"/>
          <ac:spMkLst>
            <pc:docMk/>
            <pc:sldMk cId="400080525" sldId="286"/>
            <ac:spMk id="32" creationId="{91F14AF1-A340-480F-2414-30D52225D25F}"/>
          </ac:spMkLst>
        </pc:spChg>
        <pc:spChg chg="del">
          <ac:chgData name="Vivek Kumar" userId="aa61ed7e-7007-49f1-9aaf-1046f8d25c95" providerId="ADAL" clId="{6C64EC25-135A-4430-85E2-08AFC42C11F1}" dt="2024-10-25T13:10:24.139" v="1182" actId="478"/>
          <ac:spMkLst>
            <pc:docMk/>
            <pc:sldMk cId="400080525" sldId="286"/>
            <ac:spMk id="34" creationId="{92E59880-4121-10B7-DCF8-221959D83B78}"/>
          </ac:spMkLst>
        </pc:spChg>
        <pc:spChg chg="del">
          <ac:chgData name="Vivek Kumar" userId="aa61ed7e-7007-49f1-9aaf-1046f8d25c95" providerId="ADAL" clId="{6C64EC25-135A-4430-85E2-08AFC42C11F1}" dt="2024-10-25T13:10:24.139" v="1182" actId="478"/>
          <ac:spMkLst>
            <pc:docMk/>
            <pc:sldMk cId="400080525" sldId="286"/>
            <ac:spMk id="35" creationId="{FA021AC3-AC88-B9F4-9743-358EB3D67E62}"/>
          </ac:spMkLst>
        </pc:spChg>
        <pc:grpChg chg="del">
          <ac:chgData name="Vivek Kumar" userId="aa61ed7e-7007-49f1-9aaf-1046f8d25c95" providerId="ADAL" clId="{6C64EC25-135A-4430-85E2-08AFC42C11F1}" dt="2024-10-25T13:10:24.139" v="1182" actId="478"/>
          <ac:grpSpMkLst>
            <pc:docMk/>
            <pc:sldMk cId="400080525" sldId="286"/>
            <ac:grpSpMk id="7" creationId="{8BCD15C0-B67D-CB90-04D7-BA0D14D959BE}"/>
          </ac:grpSpMkLst>
        </pc:grpChg>
        <pc:grpChg chg="del">
          <ac:chgData name="Vivek Kumar" userId="aa61ed7e-7007-49f1-9aaf-1046f8d25c95" providerId="ADAL" clId="{6C64EC25-135A-4430-85E2-08AFC42C11F1}" dt="2024-10-25T13:10:24.139" v="1182" actId="478"/>
          <ac:grpSpMkLst>
            <pc:docMk/>
            <pc:sldMk cId="400080525" sldId="286"/>
            <ac:grpSpMk id="8" creationId="{34C87EC3-E83C-7A6B-7A85-DFCA8AAD939A}"/>
          </ac:grpSpMkLst>
        </pc:grpChg>
        <pc:grpChg chg="del">
          <ac:chgData name="Vivek Kumar" userId="aa61ed7e-7007-49f1-9aaf-1046f8d25c95" providerId="ADAL" clId="{6C64EC25-135A-4430-85E2-08AFC42C11F1}" dt="2024-10-25T13:10:24.139" v="1182" actId="478"/>
          <ac:grpSpMkLst>
            <pc:docMk/>
            <pc:sldMk cId="400080525" sldId="286"/>
            <ac:grpSpMk id="14" creationId="{02B87699-C247-154E-0B23-1F9349D6467E}"/>
          </ac:grpSpMkLst>
        </pc:grpChg>
        <pc:grpChg chg="del">
          <ac:chgData name="Vivek Kumar" userId="aa61ed7e-7007-49f1-9aaf-1046f8d25c95" providerId="ADAL" clId="{6C64EC25-135A-4430-85E2-08AFC42C11F1}" dt="2024-10-25T13:10:24.139" v="1182" actId="478"/>
          <ac:grpSpMkLst>
            <pc:docMk/>
            <pc:sldMk cId="400080525" sldId="286"/>
            <ac:grpSpMk id="18" creationId="{D196BDC1-5CF8-6019-5CBF-7096C02DA560}"/>
          </ac:grpSpMkLst>
        </pc:grpChg>
        <pc:picChg chg="add del mod">
          <ac:chgData name="Vivek Kumar" userId="aa61ed7e-7007-49f1-9aaf-1046f8d25c95" providerId="ADAL" clId="{6C64EC25-135A-4430-85E2-08AFC42C11F1}" dt="2024-10-28T05:18:44.618" v="2161" actId="478"/>
          <ac:picMkLst>
            <pc:docMk/>
            <pc:sldMk cId="400080525" sldId="286"/>
            <ac:picMk id="4" creationId="{7C4C73C9-650F-5E58-3CBE-C699B6210A1B}"/>
          </ac:picMkLst>
        </pc:picChg>
        <pc:picChg chg="add mod">
          <ac:chgData name="Vivek Kumar" userId="aa61ed7e-7007-49f1-9aaf-1046f8d25c95" providerId="ADAL" clId="{6C64EC25-135A-4430-85E2-08AFC42C11F1}" dt="2024-10-28T05:23:37.231" v="2191" actId="14861"/>
          <ac:picMkLst>
            <pc:docMk/>
            <pc:sldMk cId="400080525" sldId="286"/>
            <ac:picMk id="6" creationId="{9DFEA112-02FA-5E01-5028-90F64FE5571D}"/>
          </ac:picMkLst>
        </pc:picChg>
        <pc:cxnChg chg="del mod">
          <ac:chgData name="Vivek Kumar" userId="aa61ed7e-7007-49f1-9aaf-1046f8d25c95" providerId="ADAL" clId="{6C64EC25-135A-4430-85E2-08AFC42C11F1}" dt="2024-10-25T13:10:24.139" v="1182" actId="478"/>
          <ac:cxnSpMkLst>
            <pc:docMk/>
            <pc:sldMk cId="400080525" sldId="286"/>
            <ac:cxnSpMk id="23" creationId="{9A0BC10E-68C7-1348-78EA-FDFC332B7A18}"/>
          </ac:cxnSpMkLst>
        </pc:cxnChg>
        <pc:cxnChg chg="del mod">
          <ac:chgData name="Vivek Kumar" userId="aa61ed7e-7007-49f1-9aaf-1046f8d25c95" providerId="ADAL" clId="{6C64EC25-135A-4430-85E2-08AFC42C11F1}" dt="2024-10-25T13:10:24.139" v="1182" actId="478"/>
          <ac:cxnSpMkLst>
            <pc:docMk/>
            <pc:sldMk cId="400080525" sldId="286"/>
            <ac:cxnSpMk id="25" creationId="{47B86743-8874-0E43-6E45-B89DE10B6AE7}"/>
          </ac:cxnSpMkLst>
        </pc:cxnChg>
        <pc:cxnChg chg="del mod">
          <ac:chgData name="Vivek Kumar" userId="aa61ed7e-7007-49f1-9aaf-1046f8d25c95" providerId="ADAL" clId="{6C64EC25-135A-4430-85E2-08AFC42C11F1}" dt="2024-10-25T13:10:24.139" v="1182" actId="478"/>
          <ac:cxnSpMkLst>
            <pc:docMk/>
            <pc:sldMk cId="400080525" sldId="286"/>
            <ac:cxnSpMk id="30" creationId="{DD3E6800-371C-C14D-6F0E-5BCF7981AD23}"/>
          </ac:cxnSpMkLst>
        </pc:cxnChg>
      </pc:sldChg>
      <pc:sldChg chg="addSp delSp modSp new mod">
        <pc:chgData name="Vivek Kumar" userId="aa61ed7e-7007-49f1-9aaf-1046f8d25c95" providerId="ADAL" clId="{6C64EC25-135A-4430-85E2-08AFC42C11F1}" dt="2024-10-28T05:22:19.365" v="2183" actId="13822"/>
        <pc:sldMkLst>
          <pc:docMk/>
          <pc:sldMk cId="1127328248" sldId="287"/>
        </pc:sldMkLst>
        <pc:spChg chg="add del mod">
          <ac:chgData name="Vivek Kumar" userId="aa61ed7e-7007-49f1-9aaf-1046f8d25c95" providerId="ADAL" clId="{6C64EC25-135A-4430-85E2-08AFC42C11F1}" dt="2024-10-28T04:30:43.043" v="1356" actId="478"/>
          <ac:spMkLst>
            <pc:docMk/>
            <pc:sldMk cId="1127328248" sldId="287"/>
            <ac:spMk id="3" creationId="{04F953A3-7DBF-BCDE-A738-789A84680416}"/>
          </ac:spMkLst>
        </pc:spChg>
        <pc:spChg chg="add mod">
          <ac:chgData name="Vivek Kumar" userId="aa61ed7e-7007-49f1-9aaf-1046f8d25c95" providerId="ADAL" clId="{6C64EC25-135A-4430-85E2-08AFC42C11F1}" dt="2024-10-28T04:50:38.186" v="1683" actId="207"/>
          <ac:spMkLst>
            <pc:docMk/>
            <pc:sldMk cId="1127328248" sldId="287"/>
            <ac:spMk id="5" creationId="{9CB1BA1F-A1C9-7851-F464-572B84D42095}"/>
          </ac:spMkLst>
        </pc:spChg>
        <pc:spChg chg="add mod">
          <ac:chgData name="Vivek Kumar" userId="aa61ed7e-7007-49f1-9aaf-1046f8d25c95" providerId="ADAL" clId="{6C64EC25-135A-4430-85E2-08AFC42C11F1}" dt="2024-10-28T04:50:55.274" v="1686" actId="207"/>
          <ac:spMkLst>
            <pc:docMk/>
            <pc:sldMk cId="1127328248" sldId="287"/>
            <ac:spMk id="6" creationId="{DBA190B6-CFC5-8005-9D80-C618BAF162DD}"/>
          </ac:spMkLst>
        </pc:spChg>
        <pc:spChg chg="add mod">
          <ac:chgData name="Vivek Kumar" userId="aa61ed7e-7007-49f1-9aaf-1046f8d25c95" providerId="ADAL" clId="{6C64EC25-135A-4430-85E2-08AFC42C11F1}" dt="2024-10-28T04:53:12.962" v="1698" actId="2085"/>
          <ac:spMkLst>
            <pc:docMk/>
            <pc:sldMk cId="1127328248" sldId="287"/>
            <ac:spMk id="7" creationId="{C8AD7E5A-CB88-CF16-E261-49F9926EBFEA}"/>
          </ac:spMkLst>
        </pc:spChg>
        <pc:spChg chg="add mod">
          <ac:chgData name="Vivek Kumar" userId="aa61ed7e-7007-49f1-9aaf-1046f8d25c95" providerId="ADAL" clId="{6C64EC25-135A-4430-85E2-08AFC42C11F1}" dt="2024-10-28T04:47:12.010" v="1658" actId="207"/>
          <ac:spMkLst>
            <pc:docMk/>
            <pc:sldMk cId="1127328248" sldId="287"/>
            <ac:spMk id="8" creationId="{6CE4C0A6-B8CB-D5F4-971D-A46647DE0D70}"/>
          </ac:spMkLst>
        </pc:spChg>
        <pc:spChg chg="add mod">
          <ac:chgData name="Vivek Kumar" userId="aa61ed7e-7007-49f1-9aaf-1046f8d25c95" providerId="ADAL" clId="{6C64EC25-135A-4430-85E2-08AFC42C11F1}" dt="2024-10-28T04:47:23.632" v="1661" actId="207"/>
          <ac:spMkLst>
            <pc:docMk/>
            <pc:sldMk cId="1127328248" sldId="287"/>
            <ac:spMk id="9" creationId="{0F4D6A02-A0CB-FA91-7F92-9DC8683F9F9C}"/>
          </ac:spMkLst>
        </pc:spChg>
        <pc:spChg chg="add mod">
          <ac:chgData name="Vivek Kumar" userId="aa61ed7e-7007-49f1-9aaf-1046f8d25c95" providerId="ADAL" clId="{6C64EC25-135A-4430-85E2-08AFC42C11F1}" dt="2024-10-28T04:48:33.391" v="1671" actId="207"/>
          <ac:spMkLst>
            <pc:docMk/>
            <pc:sldMk cId="1127328248" sldId="287"/>
            <ac:spMk id="10" creationId="{DF4C422A-8F3B-0D34-B8AF-E246F4EF3EFD}"/>
          </ac:spMkLst>
        </pc:spChg>
        <pc:spChg chg="add mod">
          <ac:chgData name="Vivek Kumar" userId="aa61ed7e-7007-49f1-9aaf-1046f8d25c95" providerId="ADAL" clId="{6C64EC25-135A-4430-85E2-08AFC42C11F1}" dt="2024-10-28T04:48:33.391" v="1671" actId="207"/>
          <ac:spMkLst>
            <pc:docMk/>
            <pc:sldMk cId="1127328248" sldId="287"/>
            <ac:spMk id="11" creationId="{87181D6E-D2E6-7C85-D696-4658E9C72671}"/>
          </ac:spMkLst>
        </pc:spChg>
        <pc:spChg chg="add mod">
          <ac:chgData name="Vivek Kumar" userId="aa61ed7e-7007-49f1-9aaf-1046f8d25c95" providerId="ADAL" clId="{6C64EC25-135A-4430-85E2-08AFC42C11F1}" dt="2024-10-28T04:49:28.102" v="1678" actId="207"/>
          <ac:spMkLst>
            <pc:docMk/>
            <pc:sldMk cId="1127328248" sldId="287"/>
            <ac:spMk id="14" creationId="{DB7EB298-0F75-CD45-BBFE-D919207603C4}"/>
          </ac:spMkLst>
        </pc:spChg>
        <pc:spChg chg="add mod">
          <ac:chgData name="Vivek Kumar" userId="aa61ed7e-7007-49f1-9aaf-1046f8d25c95" providerId="ADAL" clId="{6C64EC25-135A-4430-85E2-08AFC42C11F1}" dt="2024-10-28T04:49:28.102" v="1678" actId="207"/>
          <ac:spMkLst>
            <pc:docMk/>
            <pc:sldMk cId="1127328248" sldId="287"/>
            <ac:spMk id="15" creationId="{CB1F2CB2-7AD7-E785-C3AD-26B67345ACE9}"/>
          </ac:spMkLst>
        </pc:spChg>
        <pc:spChg chg="add mod">
          <ac:chgData name="Vivek Kumar" userId="aa61ed7e-7007-49f1-9aaf-1046f8d25c95" providerId="ADAL" clId="{6C64EC25-135A-4430-85E2-08AFC42C11F1}" dt="2024-10-28T04:54:38.902" v="1704" actId="207"/>
          <ac:spMkLst>
            <pc:docMk/>
            <pc:sldMk cId="1127328248" sldId="287"/>
            <ac:spMk id="16" creationId="{BC5A25FD-90FC-795E-3901-C3084B1DB515}"/>
          </ac:spMkLst>
        </pc:spChg>
        <pc:spChg chg="add mod">
          <ac:chgData name="Vivek Kumar" userId="aa61ed7e-7007-49f1-9aaf-1046f8d25c95" providerId="ADAL" clId="{6C64EC25-135A-4430-85E2-08AFC42C11F1}" dt="2024-10-28T04:54:38.902" v="1704" actId="207"/>
          <ac:spMkLst>
            <pc:docMk/>
            <pc:sldMk cId="1127328248" sldId="287"/>
            <ac:spMk id="17" creationId="{C235CE18-A8F9-E15A-F691-5F82CF60E4E9}"/>
          </ac:spMkLst>
        </pc:spChg>
        <pc:spChg chg="add mod">
          <ac:chgData name="Vivek Kumar" userId="aa61ed7e-7007-49f1-9aaf-1046f8d25c95" providerId="ADAL" clId="{6C64EC25-135A-4430-85E2-08AFC42C11F1}" dt="2024-10-28T04:38:43.492" v="1568" actId="20577"/>
          <ac:spMkLst>
            <pc:docMk/>
            <pc:sldMk cId="1127328248" sldId="287"/>
            <ac:spMk id="18" creationId="{4205710F-512A-8F42-3C93-846E31D06019}"/>
          </ac:spMkLst>
        </pc:spChg>
        <pc:spChg chg="add mod">
          <ac:chgData name="Vivek Kumar" userId="aa61ed7e-7007-49f1-9aaf-1046f8d25c95" providerId="ADAL" clId="{6C64EC25-135A-4430-85E2-08AFC42C11F1}" dt="2024-10-28T04:52:00.476" v="1690" actId="207"/>
          <ac:spMkLst>
            <pc:docMk/>
            <pc:sldMk cId="1127328248" sldId="287"/>
            <ac:spMk id="19" creationId="{CE870A7A-D239-296A-0C70-2ECDFE0CA40F}"/>
          </ac:spMkLst>
        </pc:spChg>
        <pc:spChg chg="add mod">
          <ac:chgData name="Vivek Kumar" userId="aa61ed7e-7007-49f1-9aaf-1046f8d25c95" providerId="ADAL" clId="{6C64EC25-135A-4430-85E2-08AFC42C11F1}" dt="2024-10-28T04:52:00.476" v="1690" actId="207"/>
          <ac:spMkLst>
            <pc:docMk/>
            <pc:sldMk cId="1127328248" sldId="287"/>
            <ac:spMk id="20" creationId="{853598A2-F352-1771-D3B3-9EA6A5C00F55}"/>
          </ac:spMkLst>
        </pc:spChg>
        <pc:spChg chg="add mod">
          <ac:chgData name="Vivek Kumar" userId="aa61ed7e-7007-49f1-9aaf-1046f8d25c95" providerId="ADAL" clId="{6C64EC25-135A-4430-85E2-08AFC42C11F1}" dt="2024-10-28T04:47:50.624" v="1664" actId="207"/>
          <ac:spMkLst>
            <pc:docMk/>
            <pc:sldMk cId="1127328248" sldId="287"/>
            <ac:spMk id="21" creationId="{A82768CC-2212-2285-2041-738CE7FF8628}"/>
          </ac:spMkLst>
        </pc:spChg>
        <pc:spChg chg="add mod">
          <ac:chgData name="Vivek Kumar" userId="aa61ed7e-7007-49f1-9aaf-1046f8d25c95" providerId="ADAL" clId="{6C64EC25-135A-4430-85E2-08AFC42C11F1}" dt="2024-10-28T04:48:33.391" v="1671" actId="207"/>
          <ac:spMkLst>
            <pc:docMk/>
            <pc:sldMk cId="1127328248" sldId="287"/>
            <ac:spMk id="22" creationId="{803F8C0A-3B09-BA0E-630E-81F56CD4E924}"/>
          </ac:spMkLst>
        </pc:spChg>
        <pc:spChg chg="add mod">
          <ac:chgData name="Vivek Kumar" userId="aa61ed7e-7007-49f1-9aaf-1046f8d25c95" providerId="ADAL" clId="{6C64EC25-135A-4430-85E2-08AFC42C11F1}" dt="2024-10-28T04:49:14.912" v="1677" actId="2085"/>
          <ac:spMkLst>
            <pc:docMk/>
            <pc:sldMk cId="1127328248" sldId="287"/>
            <ac:spMk id="23" creationId="{615FE44A-2586-489E-CD80-8682D963BAFB}"/>
          </ac:spMkLst>
        </pc:spChg>
        <pc:spChg chg="add mod">
          <ac:chgData name="Vivek Kumar" userId="aa61ed7e-7007-49f1-9aaf-1046f8d25c95" providerId="ADAL" clId="{6C64EC25-135A-4430-85E2-08AFC42C11F1}" dt="2024-10-28T04:46:46.655" v="1655" actId="2085"/>
          <ac:spMkLst>
            <pc:docMk/>
            <pc:sldMk cId="1127328248" sldId="287"/>
            <ac:spMk id="24" creationId="{3F94C3DF-EB5A-FBFC-4B29-3E4CD7766BF5}"/>
          </ac:spMkLst>
        </pc:spChg>
        <pc:spChg chg="add mod">
          <ac:chgData name="Vivek Kumar" userId="aa61ed7e-7007-49f1-9aaf-1046f8d25c95" providerId="ADAL" clId="{6C64EC25-135A-4430-85E2-08AFC42C11F1}" dt="2024-10-28T04:38:49.518" v="1583" actId="20577"/>
          <ac:spMkLst>
            <pc:docMk/>
            <pc:sldMk cId="1127328248" sldId="287"/>
            <ac:spMk id="26" creationId="{D5F1699B-DB99-4D2B-3A45-A6C5A8764710}"/>
          </ac:spMkLst>
        </pc:spChg>
        <pc:spChg chg="add mod">
          <ac:chgData name="Vivek Kumar" userId="aa61ed7e-7007-49f1-9aaf-1046f8d25c95" providerId="ADAL" clId="{6C64EC25-135A-4430-85E2-08AFC42C11F1}" dt="2024-10-28T04:46:36.997" v="1653" actId="2085"/>
          <ac:spMkLst>
            <pc:docMk/>
            <pc:sldMk cId="1127328248" sldId="287"/>
            <ac:spMk id="49" creationId="{BD23E343-01D9-A6A1-8A2C-90FE69C09EBF}"/>
          </ac:spMkLst>
        </pc:spChg>
        <pc:spChg chg="add mod">
          <ac:chgData name="Vivek Kumar" userId="aa61ed7e-7007-49f1-9aaf-1046f8d25c95" providerId="ADAL" clId="{6C64EC25-135A-4430-85E2-08AFC42C11F1}" dt="2024-10-28T04:56:10.163" v="1720" actId="20577"/>
          <ac:spMkLst>
            <pc:docMk/>
            <pc:sldMk cId="1127328248" sldId="287"/>
            <ac:spMk id="67" creationId="{F99AF9EB-A8BE-BE4A-51AE-ED50BA7426FB}"/>
          </ac:spMkLst>
        </pc:spChg>
        <pc:spChg chg="add mod">
          <ac:chgData name="Vivek Kumar" userId="aa61ed7e-7007-49f1-9aaf-1046f8d25c95" providerId="ADAL" clId="{6C64EC25-135A-4430-85E2-08AFC42C11F1}" dt="2024-10-28T05:11:57.283" v="2008" actId="207"/>
          <ac:spMkLst>
            <pc:docMk/>
            <pc:sldMk cId="1127328248" sldId="287"/>
            <ac:spMk id="68" creationId="{10644BCF-6E1B-10F3-C122-96D13A78013D}"/>
          </ac:spMkLst>
        </pc:spChg>
        <pc:spChg chg="add mod">
          <ac:chgData name="Vivek Kumar" userId="aa61ed7e-7007-49f1-9aaf-1046f8d25c95" providerId="ADAL" clId="{6C64EC25-135A-4430-85E2-08AFC42C11F1}" dt="2024-10-28T05:11:57.283" v="2008" actId="207"/>
          <ac:spMkLst>
            <pc:docMk/>
            <pc:sldMk cId="1127328248" sldId="287"/>
            <ac:spMk id="69" creationId="{7FD266CC-CF61-0278-8C09-30DF78B9A05F}"/>
          </ac:spMkLst>
        </pc:spChg>
        <pc:spChg chg="add mod">
          <ac:chgData name="Vivek Kumar" userId="aa61ed7e-7007-49f1-9aaf-1046f8d25c95" providerId="ADAL" clId="{6C64EC25-135A-4430-85E2-08AFC42C11F1}" dt="2024-10-28T05:12:02.141" v="2009" actId="207"/>
          <ac:spMkLst>
            <pc:docMk/>
            <pc:sldMk cId="1127328248" sldId="287"/>
            <ac:spMk id="70" creationId="{FC723A0F-6D5E-1E2C-07DD-980DF3D2F409}"/>
          </ac:spMkLst>
        </pc:spChg>
        <pc:spChg chg="add mod">
          <ac:chgData name="Vivek Kumar" userId="aa61ed7e-7007-49f1-9aaf-1046f8d25c95" providerId="ADAL" clId="{6C64EC25-135A-4430-85E2-08AFC42C11F1}" dt="2024-10-28T05:21:28.126" v="2174" actId="1076"/>
          <ac:spMkLst>
            <pc:docMk/>
            <pc:sldMk cId="1127328248" sldId="287"/>
            <ac:spMk id="71" creationId="{9D5057BE-47B6-2F1A-66A9-3B31AB600438}"/>
          </ac:spMkLst>
        </pc:spChg>
        <pc:spChg chg="add mod">
          <ac:chgData name="Vivek Kumar" userId="aa61ed7e-7007-49f1-9aaf-1046f8d25c95" providerId="ADAL" clId="{6C64EC25-135A-4430-85E2-08AFC42C11F1}" dt="2024-10-28T05:21:28.126" v="2174" actId="1076"/>
          <ac:spMkLst>
            <pc:docMk/>
            <pc:sldMk cId="1127328248" sldId="287"/>
            <ac:spMk id="72" creationId="{7B0DF161-E83C-6A34-721A-978C8071FEBB}"/>
          </ac:spMkLst>
        </pc:spChg>
        <pc:spChg chg="add mod">
          <ac:chgData name="Vivek Kumar" userId="aa61ed7e-7007-49f1-9aaf-1046f8d25c95" providerId="ADAL" clId="{6C64EC25-135A-4430-85E2-08AFC42C11F1}" dt="2024-10-28T05:12:19.125" v="2011" actId="207"/>
          <ac:spMkLst>
            <pc:docMk/>
            <pc:sldMk cId="1127328248" sldId="287"/>
            <ac:spMk id="73" creationId="{78A0EDB2-5639-305B-A921-466E49EFA9DA}"/>
          </ac:spMkLst>
        </pc:spChg>
        <pc:spChg chg="add mod">
          <ac:chgData name="Vivek Kumar" userId="aa61ed7e-7007-49f1-9aaf-1046f8d25c95" providerId="ADAL" clId="{6C64EC25-135A-4430-85E2-08AFC42C11F1}" dt="2024-10-28T05:12:25.860" v="2012" actId="207"/>
          <ac:spMkLst>
            <pc:docMk/>
            <pc:sldMk cId="1127328248" sldId="287"/>
            <ac:spMk id="74" creationId="{AE8257B4-D8D8-2D99-CE07-362DC7171C00}"/>
          </ac:spMkLst>
        </pc:spChg>
        <pc:spChg chg="add mod">
          <ac:chgData name="Vivek Kumar" userId="aa61ed7e-7007-49f1-9aaf-1046f8d25c95" providerId="ADAL" clId="{6C64EC25-135A-4430-85E2-08AFC42C11F1}" dt="2024-10-28T05:12:25.860" v="2012" actId="207"/>
          <ac:spMkLst>
            <pc:docMk/>
            <pc:sldMk cId="1127328248" sldId="287"/>
            <ac:spMk id="75" creationId="{7D8BF757-3000-388A-C6DC-EDAFCC6B2BAE}"/>
          </ac:spMkLst>
        </pc:spChg>
        <pc:spChg chg="add mod">
          <ac:chgData name="Vivek Kumar" userId="aa61ed7e-7007-49f1-9aaf-1046f8d25c95" providerId="ADAL" clId="{6C64EC25-135A-4430-85E2-08AFC42C11F1}" dt="2024-10-28T05:12:25.860" v="2012" actId="207"/>
          <ac:spMkLst>
            <pc:docMk/>
            <pc:sldMk cId="1127328248" sldId="287"/>
            <ac:spMk id="76" creationId="{797DF0AB-64BD-A676-DDE7-CCADF2AE0163}"/>
          </ac:spMkLst>
        </pc:spChg>
        <pc:spChg chg="add mod">
          <ac:chgData name="Vivek Kumar" userId="aa61ed7e-7007-49f1-9aaf-1046f8d25c95" providerId="ADAL" clId="{6C64EC25-135A-4430-85E2-08AFC42C11F1}" dt="2024-10-28T05:11:29.120" v="2005" actId="1036"/>
          <ac:spMkLst>
            <pc:docMk/>
            <pc:sldMk cId="1127328248" sldId="287"/>
            <ac:spMk id="77" creationId="{55E9FDC9-DE8D-DA15-1235-E8AF235A0094}"/>
          </ac:spMkLst>
        </pc:spChg>
        <pc:spChg chg="add mod">
          <ac:chgData name="Vivek Kumar" userId="aa61ed7e-7007-49f1-9aaf-1046f8d25c95" providerId="ADAL" clId="{6C64EC25-135A-4430-85E2-08AFC42C11F1}" dt="2024-10-28T05:11:29.120" v="2005" actId="1036"/>
          <ac:spMkLst>
            <pc:docMk/>
            <pc:sldMk cId="1127328248" sldId="287"/>
            <ac:spMk id="78" creationId="{043885E2-C0DF-38DD-F47A-A63E2C738766}"/>
          </ac:spMkLst>
        </pc:spChg>
        <pc:spChg chg="add mod">
          <ac:chgData name="Vivek Kumar" userId="aa61ed7e-7007-49f1-9aaf-1046f8d25c95" providerId="ADAL" clId="{6C64EC25-135A-4430-85E2-08AFC42C11F1}" dt="2024-10-28T05:13:28.287" v="2022" actId="20577"/>
          <ac:spMkLst>
            <pc:docMk/>
            <pc:sldMk cId="1127328248" sldId="287"/>
            <ac:spMk id="80" creationId="{504EDFEF-0768-A6DE-23AE-00407B611A44}"/>
          </ac:spMkLst>
        </pc:spChg>
        <pc:spChg chg="add mod">
          <ac:chgData name="Vivek Kumar" userId="aa61ed7e-7007-49f1-9aaf-1046f8d25c95" providerId="ADAL" clId="{6C64EC25-135A-4430-85E2-08AFC42C11F1}" dt="2024-10-28T05:21:11.040" v="2172" actId="1076"/>
          <ac:spMkLst>
            <pc:docMk/>
            <pc:sldMk cId="1127328248" sldId="287"/>
            <ac:spMk id="81" creationId="{8684C8E1-F0D9-ADE1-02F0-8E1402507FF3}"/>
          </ac:spMkLst>
        </pc:spChg>
        <pc:spChg chg="add mod">
          <ac:chgData name="Vivek Kumar" userId="aa61ed7e-7007-49f1-9aaf-1046f8d25c95" providerId="ADAL" clId="{6C64EC25-135A-4430-85E2-08AFC42C11F1}" dt="2024-10-28T05:21:11.040" v="2172" actId="1076"/>
          <ac:spMkLst>
            <pc:docMk/>
            <pc:sldMk cId="1127328248" sldId="287"/>
            <ac:spMk id="82" creationId="{EA777F73-4A0E-A2F7-2CD9-31AA42532445}"/>
          </ac:spMkLst>
        </pc:spChg>
        <pc:spChg chg="add mod">
          <ac:chgData name="Vivek Kumar" userId="aa61ed7e-7007-49f1-9aaf-1046f8d25c95" providerId="ADAL" clId="{6C64EC25-135A-4430-85E2-08AFC42C11F1}" dt="2024-10-28T05:21:11.040" v="2172" actId="1076"/>
          <ac:spMkLst>
            <pc:docMk/>
            <pc:sldMk cId="1127328248" sldId="287"/>
            <ac:spMk id="83" creationId="{4D54140D-9BF4-A3CB-9619-17CEF7E8FBCD}"/>
          </ac:spMkLst>
        </pc:spChg>
        <pc:spChg chg="add mod">
          <ac:chgData name="Vivek Kumar" userId="aa61ed7e-7007-49f1-9aaf-1046f8d25c95" providerId="ADAL" clId="{6C64EC25-135A-4430-85E2-08AFC42C11F1}" dt="2024-10-28T05:21:11.040" v="2172" actId="1076"/>
          <ac:spMkLst>
            <pc:docMk/>
            <pc:sldMk cId="1127328248" sldId="287"/>
            <ac:spMk id="84" creationId="{BAF46C62-020E-8FFE-E8A7-8DBB93FDAC16}"/>
          </ac:spMkLst>
        </pc:spChg>
        <pc:spChg chg="add mod">
          <ac:chgData name="Vivek Kumar" userId="aa61ed7e-7007-49f1-9aaf-1046f8d25c95" providerId="ADAL" clId="{6C64EC25-135A-4430-85E2-08AFC42C11F1}" dt="2024-10-28T05:21:11.040" v="2172" actId="1076"/>
          <ac:spMkLst>
            <pc:docMk/>
            <pc:sldMk cId="1127328248" sldId="287"/>
            <ac:spMk id="85" creationId="{E288EC06-9FD8-8489-A0DD-01CBD5FFF810}"/>
          </ac:spMkLst>
        </pc:spChg>
        <pc:picChg chg="add del mod">
          <ac:chgData name="Vivek Kumar" userId="aa61ed7e-7007-49f1-9aaf-1046f8d25c95" providerId="ADAL" clId="{6C64EC25-135A-4430-85E2-08AFC42C11F1}" dt="2024-10-28T04:21:21.161" v="1201" actId="478"/>
          <ac:picMkLst>
            <pc:docMk/>
            <pc:sldMk cId="1127328248" sldId="287"/>
            <ac:picMk id="4" creationId="{A53295FC-7B9E-8E1E-D77D-CF43B7E30EE7}"/>
          </ac:picMkLst>
        </pc:picChg>
        <pc:cxnChg chg="add mod">
          <ac:chgData name="Vivek Kumar" userId="aa61ed7e-7007-49f1-9aaf-1046f8d25c95" providerId="ADAL" clId="{6C64EC25-135A-4430-85E2-08AFC42C11F1}" dt="2024-10-28T04:52:40.121" v="1696" actId="208"/>
          <ac:cxnSpMkLst>
            <pc:docMk/>
            <pc:sldMk cId="1127328248" sldId="287"/>
            <ac:cxnSpMk id="13" creationId="{67E8F0AB-FD6E-61C8-A6F4-FF82EC73E564}"/>
          </ac:cxnSpMkLst>
        </pc:cxnChg>
        <pc:cxnChg chg="add mod">
          <ac:chgData name="Vivek Kumar" userId="aa61ed7e-7007-49f1-9aaf-1046f8d25c95" providerId="ADAL" clId="{6C64EC25-135A-4430-85E2-08AFC42C11F1}" dt="2024-10-28T04:52:51.655" v="1697" actId="208"/>
          <ac:cxnSpMkLst>
            <pc:docMk/>
            <pc:sldMk cId="1127328248" sldId="287"/>
            <ac:cxnSpMk id="25" creationId="{75AF04E9-F872-835C-803B-2BD09946B89F}"/>
          </ac:cxnSpMkLst>
        </pc:cxnChg>
        <pc:cxnChg chg="add mod">
          <ac:chgData name="Vivek Kumar" userId="aa61ed7e-7007-49f1-9aaf-1046f8d25c95" providerId="ADAL" clId="{6C64EC25-135A-4430-85E2-08AFC42C11F1}" dt="2024-10-28T04:52:31.776" v="1695" actId="208"/>
          <ac:cxnSpMkLst>
            <pc:docMk/>
            <pc:sldMk cId="1127328248" sldId="287"/>
            <ac:cxnSpMk id="28" creationId="{295AE9D2-1599-01FC-7CDE-B17C0E2A3A0F}"/>
          </ac:cxnSpMkLst>
        </pc:cxnChg>
        <pc:cxnChg chg="add mod">
          <ac:chgData name="Vivek Kumar" userId="aa61ed7e-7007-49f1-9aaf-1046f8d25c95" providerId="ADAL" clId="{6C64EC25-135A-4430-85E2-08AFC42C11F1}" dt="2024-10-28T04:52:29.231" v="1694" actId="208"/>
          <ac:cxnSpMkLst>
            <pc:docMk/>
            <pc:sldMk cId="1127328248" sldId="287"/>
            <ac:cxnSpMk id="31" creationId="{BD2DFEC4-3595-30C3-4199-76D047D43E7B}"/>
          </ac:cxnSpMkLst>
        </pc:cxnChg>
        <pc:cxnChg chg="add del mod">
          <ac:chgData name="Vivek Kumar" userId="aa61ed7e-7007-49f1-9aaf-1046f8d25c95" providerId="ADAL" clId="{6C64EC25-135A-4430-85E2-08AFC42C11F1}" dt="2024-10-28T04:41:01.214" v="1592" actId="11529"/>
          <ac:cxnSpMkLst>
            <pc:docMk/>
            <pc:sldMk cId="1127328248" sldId="287"/>
            <ac:cxnSpMk id="33" creationId="{F42CD981-160F-E89D-7D71-B54CBB81D612}"/>
          </ac:cxnSpMkLst>
        </pc:cxnChg>
        <pc:cxnChg chg="add mod">
          <ac:chgData name="Vivek Kumar" userId="aa61ed7e-7007-49f1-9aaf-1046f8d25c95" providerId="ADAL" clId="{6C64EC25-135A-4430-85E2-08AFC42C11F1}" dt="2024-10-28T04:52:29.231" v="1694" actId="208"/>
          <ac:cxnSpMkLst>
            <pc:docMk/>
            <pc:sldMk cId="1127328248" sldId="287"/>
            <ac:cxnSpMk id="36" creationId="{71C79C42-04B9-EDD2-6131-E8A5CC786B3B}"/>
          </ac:cxnSpMkLst>
        </pc:cxnChg>
        <pc:cxnChg chg="add mod">
          <ac:chgData name="Vivek Kumar" userId="aa61ed7e-7007-49f1-9aaf-1046f8d25c95" providerId="ADAL" clId="{6C64EC25-135A-4430-85E2-08AFC42C11F1}" dt="2024-10-28T04:52:14.050" v="1691" actId="208"/>
          <ac:cxnSpMkLst>
            <pc:docMk/>
            <pc:sldMk cId="1127328248" sldId="287"/>
            <ac:cxnSpMk id="38" creationId="{9F7DC1BC-C8FF-03F0-F10A-EE41ECA0E5AC}"/>
          </ac:cxnSpMkLst>
        </pc:cxnChg>
        <pc:cxnChg chg="add mod">
          <ac:chgData name="Vivek Kumar" userId="aa61ed7e-7007-49f1-9aaf-1046f8d25c95" providerId="ADAL" clId="{6C64EC25-135A-4430-85E2-08AFC42C11F1}" dt="2024-10-28T04:52:17.876" v="1692" actId="208"/>
          <ac:cxnSpMkLst>
            <pc:docMk/>
            <pc:sldMk cId="1127328248" sldId="287"/>
            <ac:cxnSpMk id="40" creationId="{4CD353A1-C4BF-316F-EC9B-E978ECBEE148}"/>
          </ac:cxnSpMkLst>
        </pc:cxnChg>
        <pc:cxnChg chg="add mod">
          <ac:chgData name="Vivek Kumar" userId="aa61ed7e-7007-49f1-9aaf-1046f8d25c95" providerId="ADAL" clId="{6C64EC25-135A-4430-85E2-08AFC42C11F1}" dt="2024-10-28T04:52:23.096" v="1693" actId="208"/>
          <ac:cxnSpMkLst>
            <pc:docMk/>
            <pc:sldMk cId="1127328248" sldId="287"/>
            <ac:cxnSpMk id="42" creationId="{1C08D239-E380-30FD-7D84-AB414D71D5C6}"/>
          </ac:cxnSpMkLst>
        </pc:cxnChg>
        <pc:cxnChg chg="add del mod">
          <ac:chgData name="Vivek Kumar" userId="aa61ed7e-7007-49f1-9aaf-1046f8d25c95" providerId="ADAL" clId="{6C64EC25-135A-4430-85E2-08AFC42C11F1}" dt="2024-10-28T04:43:13.471" v="1632" actId="478"/>
          <ac:cxnSpMkLst>
            <pc:docMk/>
            <pc:sldMk cId="1127328248" sldId="287"/>
            <ac:cxnSpMk id="44" creationId="{B69A8FBF-5CBA-BF92-6F8F-0A539208016D}"/>
          </ac:cxnSpMkLst>
        </pc:cxnChg>
        <pc:cxnChg chg="add del mod">
          <ac:chgData name="Vivek Kumar" userId="aa61ed7e-7007-49f1-9aaf-1046f8d25c95" providerId="ADAL" clId="{6C64EC25-135A-4430-85E2-08AFC42C11F1}" dt="2024-10-28T04:43:10.481" v="1631" actId="478"/>
          <ac:cxnSpMkLst>
            <pc:docMk/>
            <pc:sldMk cId="1127328248" sldId="287"/>
            <ac:cxnSpMk id="46" creationId="{7BA8F5CE-4ACB-3C21-D380-9F250DD1852B}"/>
          </ac:cxnSpMkLst>
        </pc:cxnChg>
        <pc:cxnChg chg="add del mod">
          <ac:chgData name="Vivek Kumar" userId="aa61ed7e-7007-49f1-9aaf-1046f8d25c95" providerId="ADAL" clId="{6C64EC25-135A-4430-85E2-08AFC42C11F1}" dt="2024-10-28T04:43:08.172" v="1630" actId="478"/>
          <ac:cxnSpMkLst>
            <pc:docMk/>
            <pc:sldMk cId="1127328248" sldId="287"/>
            <ac:cxnSpMk id="48" creationId="{76B1516B-803A-A8FB-C510-2D1C278BAE79}"/>
          </ac:cxnSpMkLst>
        </pc:cxnChg>
        <pc:cxnChg chg="add mod">
          <ac:chgData name="Vivek Kumar" userId="aa61ed7e-7007-49f1-9aaf-1046f8d25c95" providerId="ADAL" clId="{6C64EC25-135A-4430-85E2-08AFC42C11F1}" dt="2024-10-28T04:46:19.784" v="1650" actId="208"/>
          <ac:cxnSpMkLst>
            <pc:docMk/>
            <pc:sldMk cId="1127328248" sldId="287"/>
            <ac:cxnSpMk id="54" creationId="{931430B4-0EE2-8079-93DE-101E8E0553A1}"/>
          </ac:cxnSpMkLst>
        </pc:cxnChg>
        <pc:cxnChg chg="add mod">
          <ac:chgData name="Vivek Kumar" userId="aa61ed7e-7007-49f1-9aaf-1046f8d25c95" providerId="ADAL" clId="{6C64EC25-135A-4430-85E2-08AFC42C11F1}" dt="2024-10-28T04:46:02.674" v="1648" actId="208"/>
          <ac:cxnSpMkLst>
            <pc:docMk/>
            <pc:sldMk cId="1127328248" sldId="287"/>
            <ac:cxnSpMk id="56" creationId="{23244B61-8335-474A-C967-3C06ED664653}"/>
          </ac:cxnSpMkLst>
        </pc:cxnChg>
        <pc:cxnChg chg="add mod">
          <ac:chgData name="Vivek Kumar" userId="aa61ed7e-7007-49f1-9aaf-1046f8d25c95" providerId="ADAL" clId="{6C64EC25-135A-4430-85E2-08AFC42C11F1}" dt="2024-10-28T04:46:25.166" v="1651" actId="208"/>
          <ac:cxnSpMkLst>
            <pc:docMk/>
            <pc:sldMk cId="1127328248" sldId="287"/>
            <ac:cxnSpMk id="58" creationId="{4867B2EC-6D79-0F69-740D-AEB6576D8357}"/>
          </ac:cxnSpMkLst>
        </pc:cxnChg>
        <pc:cxnChg chg="add mod">
          <ac:chgData name="Vivek Kumar" userId="aa61ed7e-7007-49f1-9aaf-1046f8d25c95" providerId="ADAL" clId="{6C64EC25-135A-4430-85E2-08AFC42C11F1}" dt="2024-10-28T04:46:06.047" v="1649" actId="208"/>
          <ac:cxnSpMkLst>
            <pc:docMk/>
            <pc:sldMk cId="1127328248" sldId="287"/>
            <ac:cxnSpMk id="61" creationId="{204A0C97-7813-70DB-9257-A0EB4A57DC23}"/>
          </ac:cxnSpMkLst>
        </pc:cxnChg>
        <pc:cxnChg chg="add mod">
          <ac:chgData name="Vivek Kumar" userId="aa61ed7e-7007-49f1-9aaf-1046f8d25c95" providerId="ADAL" clId="{6C64EC25-135A-4430-85E2-08AFC42C11F1}" dt="2024-10-28T04:46:25.166" v="1651" actId="208"/>
          <ac:cxnSpMkLst>
            <pc:docMk/>
            <pc:sldMk cId="1127328248" sldId="287"/>
            <ac:cxnSpMk id="63" creationId="{668E855D-E536-891F-DE48-3ACD1CA1A7D4}"/>
          </ac:cxnSpMkLst>
        </pc:cxnChg>
        <pc:cxnChg chg="add mod">
          <ac:chgData name="Vivek Kumar" userId="aa61ed7e-7007-49f1-9aaf-1046f8d25c95" providerId="ADAL" clId="{6C64EC25-135A-4430-85E2-08AFC42C11F1}" dt="2024-10-28T05:11:42.486" v="2007" actId="1076"/>
          <ac:cxnSpMkLst>
            <pc:docMk/>
            <pc:sldMk cId="1127328248" sldId="287"/>
            <ac:cxnSpMk id="79" creationId="{FB4C9953-A2C3-8090-283F-BB573587617C}"/>
          </ac:cxnSpMkLst>
        </pc:cxnChg>
        <pc:cxnChg chg="add mod">
          <ac:chgData name="Vivek Kumar" userId="aa61ed7e-7007-49f1-9aaf-1046f8d25c95" providerId="ADAL" clId="{6C64EC25-135A-4430-85E2-08AFC42C11F1}" dt="2024-10-28T05:21:11.040" v="2172" actId="1076"/>
          <ac:cxnSpMkLst>
            <pc:docMk/>
            <pc:sldMk cId="1127328248" sldId="287"/>
            <ac:cxnSpMk id="87" creationId="{BA78804E-3825-A590-4DFC-4622C0787498}"/>
          </ac:cxnSpMkLst>
        </pc:cxnChg>
        <pc:cxnChg chg="add mod">
          <ac:chgData name="Vivek Kumar" userId="aa61ed7e-7007-49f1-9aaf-1046f8d25c95" providerId="ADAL" clId="{6C64EC25-135A-4430-85E2-08AFC42C11F1}" dt="2024-10-28T05:21:11.040" v="2172" actId="1076"/>
          <ac:cxnSpMkLst>
            <pc:docMk/>
            <pc:sldMk cId="1127328248" sldId="287"/>
            <ac:cxnSpMk id="89" creationId="{9280D032-07E5-99E8-ED94-F61E5B81BCDE}"/>
          </ac:cxnSpMkLst>
        </pc:cxnChg>
        <pc:cxnChg chg="add mod">
          <ac:chgData name="Vivek Kumar" userId="aa61ed7e-7007-49f1-9aaf-1046f8d25c95" providerId="ADAL" clId="{6C64EC25-135A-4430-85E2-08AFC42C11F1}" dt="2024-10-28T05:21:11.040" v="2172" actId="1076"/>
          <ac:cxnSpMkLst>
            <pc:docMk/>
            <pc:sldMk cId="1127328248" sldId="287"/>
            <ac:cxnSpMk id="91" creationId="{288F5BE2-93E8-1A83-00B5-28028DE7C3A8}"/>
          </ac:cxnSpMkLst>
        </pc:cxnChg>
        <pc:cxnChg chg="add mod">
          <ac:chgData name="Vivek Kumar" userId="aa61ed7e-7007-49f1-9aaf-1046f8d25c95" providerId="ADAL" clId="{6C64EC25-135A-4430-85E2-08AFC42C11F1}" dt="2024-10-28T05:21:11.040" v="2172" actId="1076"/>
          <ac:cxnSpMkLst>
            <pc:docMk/>
            <pc:sldMk cId="1127328248" sldId="287"/>
            <ac:cxnSpMk id="93" creationId="{877930AA-972C-CB7F-1FDC-5501FE946555}"/>
          </ac:cxnSpMkLst>
        </pc:cxnChg>
        <pc:cxnChg chg="add mod">
          <ac:chgData name="Vivek Kumar" userId="aa61ed7e-7007-49f1-9aaf-1046f8d25c95" providerId="ADAL" clId="{6C64EC25-135A-4430-85E2-08AFC42C11F1}" dt="2024-10-28T05:22:13.492" v="2181" actId="208"/>
          <ac:cxnSpMkLst>
            <pc:docMk/>
            <pc:sldMk cId="1127328248" sldId="287"/>
            <ac:cxnSpMk id="95" creationId="{1F99F1D5-3552-7EE2-9A94-C3810D4385FD}"/>
          </ac:cxnSpMkLst>
        </pc:cxnChg>
        <pc:cxnChg chg="add mod">
          <ac:chgData name="Vivek Kumar" userId="aa61ed7e-7007-49f1-9aaf-1046f8d25c95" providerId="ADAL" clId="{6C64EC25-135A-4430-85E2-08AFC42C11F1}" dt="2024-10-28T05:22:10.135" v="2180" actId="13822"/>
          <ac:cxnSpMkLst>
            <pc:docMk/>
            <pc:sldMk cId="1127328248" sldId="287"/>
            <ac:cxnSpMk id="98" creationId="{A65BAA65-5DEF-4E41-5DBA-652B2C7AC908}"/>
          </ac:cxnSpMkLst>
        </pc:cxnChg>
        <pc:cxnChg chg="add mod">
          <ac:chgData name="Vivek Kumar" userId="aa61ed7e-7007-49f1-9aaf-1046f8d25c95" providerId="ADAL" clId="{6C64EC25-135A-4430-85E2-08AFC42C11F1}" dt="2024-10-28T05:22:19.365" v="2183" actId="13822"/>
          <ac:cxnSpMkLst>
            <pc:docMk/>
            <pc:sldMk cId="1127328248" sldId="287"/>
            <ac:cxnSpMk id="100" creationId="{A8CCD04B-D840-FB49-3D66-7DDE9BAD6771}"/>
          </ac:cxnSpMkLst>
        </pc:cxnChg>
        <pc:cxnChg chg="add mod">
          <ac:chgData name="Vivek Kumar" userId="aa61ed7e-7007-49f1-9aaf-1046f8d25c95" providerId="ADAL" clId="{6C64EC25-135A-4430-85E2-08AFC42C11F1}" dt="2024-10-28T05:22:16.482" v="2182" actId="13822"/>
          <ac:cxnSpMkLst>
            <pc:docMk/>
            <pc:sldMk cId="1127328248" sldId="287"/>
            <ac:cxnSpMk id="102" creationId="{304B51E5-26D2-CBC8-762E-F10B6FB385E9}"/>
          </ac:cxnSpMkLst>
        </pc:cxnChg>
      </pc:sldChg>
      <pc:sldChg chg="add del">
        <pc:chgData name="Vivek Kumar" userId="aa61ed7e-7007-49f1-9aaf-1046f8d25c95" providerId="ADAL" clId="{6C64EC25-135A-4430-85E2-08AFC42C11F1}" dt="2024-10-28T05:17:08.452" v="2154" actId="2696"/>
        <pc:sldMkLst>
          <pc:docMk/>
          <pc:sldMk cId="3861502138" sldId="288"/>
        </pc:sldMkLst>
      </pc:sldChg>
      <pc:sldChg chg="modSp add mod ord">
        <pc:chgData name="Vivek Kumar" userId="aa61ed7e-7007-49f1-9aaf-1046f8d25c95" providerId="ADAL" clId="{6C64EC25-135A-4430-85E2-08AFC42C11F1}" dt="2024-10-28T05:27:22.256" v="2258" actId="14100"/>
        <pc:sldMkLst>
          <pc:docMk/>
          <pc:sldMk cId="3864331804" sldId="289"/>
        </pc:sldMkLst>
        <pc:spChg chg="mod">
          <ac:chgData name="Vivek Kumar" userId="aa61ed7e-7007-49f1-9aaf-1046f8d25c95" providerId="ADAL" clId="{6C64EC25-135A-4430-85E2-08AFC42C11F1}" dt="2024-10-28T05:27:22.256" v="2258" actId="14100"/>
          <ac:spMkLst>
            <pc:docMk/>
            <pc:sldMk cId="3864331804" sldId="289"/>
            <ac:spMk id="2" creationId="{2EFFED78-7CB2-C92E-7C4B-97B6853A0F4B}"/>
          </ac:spMkLst>
        </pc:spChg>
      </pc:sldChg>
      <pc:sldChg chg="new ord">
        <pc:chgData name="Vivek Kumar" userId="aa61ed7e-7007-49f1-9aaf-1046f8d25c95" providerId="ADAL" clId="{6C64EC25-135A-4430-85E2-08AFC42C11F1}" dt="2024-10-28T05:28:46.596" v="2264" actId="20578"/>
        <pc:sldMkLst>
          <pc:docMk/>
          <pc:sldMk cId="2128276031" sldId="290"/>
        </pc:sldMkLst>
      </pc:sldChg>
      <pc:sldChg chg="modSp add mod ord">
        <pc:chgData name="Vivek Kumar" userId="aa61ed7e-7007-49f1-9aaf-1046f8d25c95" providerId="ADAL" clId="{6C64EC25-135A-4430-85E2-08AFC42C11F1}" dt="2024-10-28T06:51:35.826" v="3702" actId="113"/>
        <pc:sldMkLst>
          <pc:docMk/>
          <pc:sldMk cId="2452960666" sldId="291"/>
        </pc:sldMkLst>
        <pc:spChg chg="mod">
          <ac:chgData name="Vivek Kumar" userId="aa61ed7e-7007-49f1-9aaf-1046f8d25c95" providerId="ADAL" clId="{6C64EC25-135A-4430-85E2-08AFC42C11F1}" dt="2024-10-28T05:29:28.923" v="2294" actId="20577"/>
          <ac:spMkLst>
            <pc:docMk/>
            <pc:sldMk cId="2452960666" sldId="291"/>
            <ac:spMk id="2" creationId="{2EFFED78-7CB2-C92E-7C4B-97B6853A0F4B}"/>
          </ac:spMkLst>
        </pc:spChg>
        <pc:spChg chg="mod">
          <ac:chgData name="Vivek Kumar" userId="aa61ed7e-7007-49f1-9aaf-1046f8d25c95" providerId="ADAL" clId="{6C64EC25-135A-4430-85E2-08AFC42C11F1}" dt="2024-10-28T06:51:35.826" v="3702" actId="113"/>
          <ac:spMkLst>
            <pc:docMk/>
            <pc:sldMk cId="2452960666" sldId="291"/>
            <ac:spMk id="3" creationId="{821867D6-7B33-0BCA-4F34-378F40817983}"/>
          </ac:spMkLst>
        </pc:spChg>
      </pc:sldChg>
      <pc:sldChg chg="modSp add mod ord">
        <pc:chgData name="Vivek Kumar" userId="aa61ed7e-7007-49f1-9aaf-1046f8d25c95" providerId="ADAL" clId="{6C64EC25-135A-4430-85E2-08AFC42C11F1}" dt="2024-10-28T07:00:09.460" v="3726" actId="1035"/>
        <pc:sldMkLst>
          <pc:docMk/>
          <pc:sldMk cId="2297145104" sldId="292"/>
        </pc:sldMkLst>
        <pc:spChg chg="mod">
          <ac:chgData name="Vivek Kumar" userId="aa61ed7e-7007-49f1-9aaf-1046f8d25c95" providerId="ADAL" clId="{6C64EC25-135A-4430-85E2-08AFC42C11F1}" dt="2024-10-28T06:13:58.751" v="3006" actId="20577"/>
          <ac:spMkLst>
            <pc:docMk/>
            <pc:sldMk cId="2297145104" sldId="292"/>
            <ac:spMk id="2" creationId="{2EFFED78-7CB2-C92E-7C4B-97B6853A0F4B}"/>
          </ac:spMkLst>
        </pc:spChg>
        <pc:spChg chg="mod">
          <ac:chgData name="Vivek Kumar" userId="aa61ed7e-7007-49f1-9aaf-1046f8d25c95" providerId="ADAL" clId="{6C64EC25-135A-4430-85E2-08AFC42C11F1}" dt="2024-10-28T07:00:09.460" v="3726" actId="1035"/>
          <ac:spMkLst>
            <pc:docMk/>
            <pc:sldMk cId="2297145104" sldId="292"/>
            <ac:spMk id="3" creationId="{821867D6-7B33-0BCA-4F34-378F40817983}"/>
          </ac:spMkLst>
        </pc:spChg>
      </pc:sldChg>
      <pc:sldChg chg="modSp add mod ord">
        <pc:chgData name="Vivek Kumar" userId="aa61ed7e-7007-49f1-9aaf-1046f8d25c95" providerId="ADAL" clId="{6C64EC25-135A-4430-85E2-08AFC42C11F1}" dt="2024-10-28T06:58:57.115" v="3711" actId="20577"/>
        <pc:sldMkLst>
          <pc:docMk/>
          <pc:sldMk cId="2425508332" sldId="293"/>
        </pc:sldMkLst>
        <pc:spChg chg="mod">
          <ac:chgData name="Vivek Kumar" userId="aa61ed7e-7007-49f1-9aaf-1046f8d25c95" providerId="ADAL" clId="{6C64EC25-135A-4430-85E2-08AFC42C11F1}" dt="2024-10-28T06:20:52.695" v="3414" actId="20577"/>
          <ac:spMkLst>
            <pc:docMk/>
            <pc:sldMk cId="2425508332" sldId="293"/>
            <ac:spMk id="2" creationId="{2815D83A-28D2-2FC6-3497-D30D17B063F5}"/>
          </ac:spMkLst>
        </pc:spChg>
        <pc:spChg chg="mod">
          <ac:chgData name="Vivek Kumar" userId="aa61ed7e-7007-49f1-9aaf-1046f8d25c95" providerId="ADAL" clId="{6C64EC25-135A-4430-85E2-08AFC42C11F1}" dt="2024-10-28T06:58:57.115" v="3711" actId="20577"/>
          <ac:spMkLst>
            <pc:docMk/>
            <pc:sldMk cId="2425508332" sldId="293"/>
            <ac:spMk id="3" creationId="{5943FEB2-23A0-6ABB-0528-87C85E8437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8C778-DF56-48F1-967D-67CEE6981FE5}"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AF0ECD-DACA-45D7-8BB7-A73A8EFDD0E7}" type="slidenum">
              <a:rPr lang="en-US" smtClean="0"/>
              <a:t>‹#›</a:t>
            </a:fld>
            <a:endParaRPr lang="en-US"/>
          </a:p>
        </p:txBody>
      </p:sp>
    </p:spTree>
    <p:extLst>
      <p:ext uri="{BB962C8B-B14F-4D97-AF65-F5344CB8AC3E}">
        <p14:creationId xmlns:p14="http://schemas.microsoft.com/office/powerpoint/2010/main" val="262314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AF0ECD-DACA-45D7-8BB7-A73A8EFDD0E7}" type="slidenum">
              <a:rPr lang="en-US" smtClean="0"/>
              <a:t>18</a:t>
            </a:fld>
            <a:endParaRPr lang="en-US"/>
          </a:p>
        </p:txBody>
      </p:sp>
    </p:spTree>
    <p:extLst>
      <p:ext uri="{BB962C8B-B14F-4D97-AF65-F5344CB8AC3E}">
        <p14:creationId xmlns:p14="http://schemas.microsoft.com/office/powerpoint/2010/main" val="383413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D26F-A981-A8A5-D5CE-4D60B6E24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C0102-AA1A-E280-60F9-5C2CCF5A2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A1544-2EBE-D16F-F7CD-82C5782B4B7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06CBE11C-7418-3006-DFBC-B2F41A0C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55439-7A9E-66F8-18FB-49F779683D74}"/>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79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9D02-83AE-F57F-B061-0716D0CB9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E9E9EC-DE73-5D11-6C88-9202BDE5C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02E6D-884F-D301-2B87-D2E7B3777520}"/>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FA83153E-F179-AB47-8AAE-1F860AD7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611C-70D2-5D12-A1CE-B5FDFE2CF8CF}"/>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16675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25C69-33B3-FACB-CA54-43952968A5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9382A-235D-C359-0190-49D556FD8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0C54-00C6-D997-405D-2A63A9FDFF1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84F511EF-8AB2-7429-13F8-5EC02A2D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11B9-3C7E-44B5-BF0F-58FBA3834306}"/>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244412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DE2A-DC4E-5FB4-115B-6391A3D6A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41AD89-68BA-59D8-DBED-D07F47BD3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CBB2B5-D9FC-B55E-B4C2-19A87A7A4CD8}"/>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E7BDEE11-4099-B586-795E-DD5FD1957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502D3-A5D8-787A-6976-0652B64468B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9686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F05E7-A650-07F4-B32F-7353638DF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DE6D52-1891-583F-98BC-912AC00FE3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3C891E-0025-9980-10EF-E2A739B6F262}"/>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39D2859A-90B5-9B4C-2AAF-E50DE7C1C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D7C46-AA0F-EDD4-05D1-8D7989EF8C4E}"/>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890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CE7B8-CCA2-EC58-AFEE-F228113263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B9424-BCD9-13D1-1B29-A525215E7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9F6D6-DADD-FC73-424E-45F0CB0DC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87071A-D906-9EBF-2E98-639FD24CE2C3}"/>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D137F2EC-FEB7-6067-BAB3-040B6B6DE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EEA5B-0D59-0CD6-E822-B73FF9B1DCB9}"/>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282252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FCA3-BAFB-A3CD-37BB-36FD181C3A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365E8-2DAE-9280-9B31-E1EB8C810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E5CAC0-8082-B87B-5A44-591548EA6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7E5599-FC7C-389F-010D-4FB1898B5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7F31-C8C8-044C-B963-B73F116E7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F5FA5-36FC-D48D-0630-AF06DB825101}"/>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8" name="Footer Placeholder 7">
            <a:extLst>
              <a:ext uri="{FF2B5EF4-FFF2-40B4-BE49-F238E27FC236}">
                <a16:creationId xmlns:a16="http://schemas.microsoft.com/office/drawing/2014/main" id="{B3678B04-B471-3357-9EB2-DB6D906881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8BF9B2-9B60-9A9C-3D08-7DCC2A1E1A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07345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503A-0268-B382-F191-B12B3A342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525BAF-9172-46E0-3847-DE43E4542A26}"/>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4" name="Footer Placeholder 3">
            <a:extLst>
              <a:ext uri="{FF2B5EF4-FFF2-40B4-BE49-F238E27FC236}">
                <a16:creationId xmlns:a16="http://schemas.microsoft.com/office/drawing/2014/main" id="{BAD660EF-2D96-C1EA-FB24-823403E2B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F679C-DFA4-7C3F-6DF6-7D26EE024680}"/>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71054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533F2-3CE9-1EA5-D020-3566582F826A}"/>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3" name="Footer Placeholder 2">
            <a:extLst>
              <a:ext uri="{FF2B5EF4-FFF2-40B4-BE49-F238E27FC236}">
                <a16:creationId xmlns:a16="http://schemas.microsoft.com/office/drawing/2014/main" id="{20F01B7F-C145-3785-0189-D24C8D6E50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BA1A9-330C-04D5-C981-A0AA54752977}"/>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33993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D28B-FE3B-0A3E-D5FD-FA10576F77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1E51A-7196-C372-6CE8-DF29E5F70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D3DF7-C9F6-87EA-83CF-54DA993AC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3789F-FA55-6CDB-1AB7-D8AB2A5E36F3}"/>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3C910912-34E1-8295-7B5B-3B482F251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261BB-951C-6305-20E1-2A0525CDF59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13110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0103A-4435-7BB9-555C-412BA0250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77D53-4DDD-2D35-E0C7-64558DB52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51695-BBA2-35D8-1F32-6B379C600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3280C-062B-3338-D513-849EB3C04CDE}"/>
              </a:ext>
            </a:extLst>
          </p:cNvPr>
          <p:cNvSpPr>
            <a:spLocks noGrp="1"/>
          </p:cNvSpPr>
          <p:nvPr>
            <p:ph type="dt" sz="half" idx="10"/>
          </p:nvPr>
        </p:nvSpPr>
        <p:spPr/>
        <p:txBody>
          <a:bodyPr/>
          <a:lstStyle/>
          <a:p>
            <a:fld id="{CFB8DF8F-80B9-4A91-B7D9-E59A4D2BC0D6}" type="datetimeFigureOut">
              <a:rPr lang="en-US" smtClean="0"/>
              <a:t>11/28/2024</a:t>
            </a:fld>
            <a:endParaRPr lang="en-US"/>
          </a:p>
        </p:txBody>
      </p:sp>
      <p:sp>
        <p:nvSpPr>
          <p:cNvPr id="6" name="Footer Placeholder 5">
            <a:extLst>
              <a:ext uri="{FF2B5EF4-FFF2-40B4-BE49-F238E27FC236}">
                <a16:creationId xmlns:a16="http://schemas.microsoft.com/office/drawing/2014/main" id="{AB0E736D-D074-1207-C23E-66AB0A6AD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C9421-4E6E-36C5-03B5-A19F9F5EB0F8}"/>
              </a:ext>
            </a:extLst>
          </p:cNvPr>
          <p:cNvSpPr>
            <a:spLocks noGrp="1"/>
          </p:cNvSpPr>
          <p:nvPr>
            <p:ph type="sldNum" sz="quarter" idx="12"/>
          </p:nvPr>
        </p:nvSpPr>
        <p:spPr/>
        <p:txBody>
          <a:bodyPr/>
          <a:lstStyle/>
          <a:p>
            <a:fld id="{134131CB-FD04-480F-A6D8-4228DA522F70}" type="slidenum">
              <a:rPr lang="en-US" smtClean="0"/>
              <a:t>‹#›</a:t>
            </a:fld>
            <a:endParaRPr lang="en-US"/>
          </a:p>
        </p:txBody>
      </p:sp>
    </p:spTree>
    <p:extLst>
      <p:ext uri="{BB962C8B-B14F-4D97-AF65-F5344CB8AC3E}">
        <p14:creationId xmlns:p14="http://schemas.microsoft.com/office/powerpoint/2010/main" val="87383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382322-EC6B-9CC6-5333-94277F551C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36DA4-9934-0336-5C6E-E4757C1E70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FE680-015C-CC77-FEDF-90F75D887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8DF8F-80B9-4A91-B7D9-E59A4D2BC0D6}" type="datetimeFigureOut">
              <a:rPr lang="en-US" smtClean="0"/>
              <a:t>11/28/2024</a:t>
            </a:fld>
            <a:endParaRPr lang="en-US"/>
          </a:p>
        </p:txBody>
      </p:sp>
      <p:sp>
        <p:nvSpPr>
          <p:cNvPr id="5" name="Footer Placeholder 4">
            <a:extLst>
              <a:ext uri="{FF2B5EF4-FFF2-40B4-BE49-F238E27FC236}">
                <a16:creationId xmlns:a16="http://schemas.microsoft.com/office/drawing/2014/main" id="{D4FE72A8-B03D-F5A5-87F6-B9A39121E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D06B09-FABE-2D88-C84C-F4102EE3B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4131CB-FD04-480F-A6D8-4228DA522F70}" type="slidenum">
              <a:rPr lang="en-US" smtClean="0"/>
              <a:t>‹#›</a:t>
            </a:fld>
            <a:endParaRPr lang="en-US"/>
          </a:p>
        </p:txBody>
      </p:sp>
    </p:spTree>
    <p:extLst>
      <p:ext uri="{BB962C8B-B14F-4D97-AF65-F5344CB8AC3E}">
        <p14:creationId xmlns:p14="http://schemas.microsoft.com/office/powerpoint/2010/main" val="1742309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22804-3AFF-E192-A015-87B9684B0AF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Vax Tack</a:t>
            </a:r>
          </a:p>
        </p:txBody>
      </p:sp>
      <p:sp>
        <p:nvSpPr>
          <p:cNvPr id="3" name="Content Placeholder 2">
            <a:extLst>
              <a:ext uri="{FF2B5EF4-FFF2-40B4-BE49-F238E27FC236}">
                <a16:creationId xmlns:a16="http://schemas.microsoft.com/office/drawing/2014/main" id="{A8290DB7-7F18-BFBC-82D1-98110A1C59AB}"/>
              </a:ext>
            </a:extLst>
          </p:cNvPr>
          <p:cNvSpPr>
            <a:spLocks noGrp="1"/>
          </p:cNvSpPr>
          <p:nvPr>
            <p:ph idx="1"/>
          </p:nvPr>
        </p:nvSpPr>
        <p:spPr>
          <a:xfrm>
            <a:off x="9267908" y="5086350"/>
            <a:ext cx="2446465" cy="1178298"/>
          </a:xfrm>
        </p:spPr>
        <p:txBody>
          <a:bodyPr vert="horz" lIns="91440" tIns="45720" rIns="91440" bIns="45720" rtlCol="0">
            <a:normAutofit/>
          </a:bodyPr>
          <a:lstStyle/>
          <a:p>
            <a:pPr marL="0" indent="0">
              <a:buNone/>
            </a:pPr>
            <a:r>
              <a:rPr lang="en-US" sz="1600"/>
              <a:t>Vivek Kumar | Associate Consultant | Infosys</a:t>
            </a:r>
          </a:p>
        </p:txBody>
      </p: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38AB0905-AB57-263F-5A3D-F17F5D0E9BD4}"/>
              </a:ext>
            </a:extLst>
          </p:cNvPr>
          <p:cNvPicPr>
            <a:picLocks noChangeAspect="1"/>
          </p:cNvPicPr>
          <p:nvPr/>
        </p:nvPicPr>
        <p:blipFill>
          <a:blip r:embed="rId2"/>
          <a:srcRect l="15318" r="13152" b="-1"/>
          <a:stretch/>
        </p:blipFill>
        <p:spPr>
          <a:xfrm>
            <a:off x="545238" y="858525"/>
            <a:ext cx="7608304" cy="5211906"/>
          </a:xfrm>
          <a:prstGeom prst="rect">
            <a:avLst/>
          </a:prstGeom>
        </p:spPr>
      </p:pic>
      <p:sp>
        <p:nvSpPr>
          <p:cNvPr id="33" name="Rectangle 3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30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USER PROFILE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94049F-89B8-7658-9A4E-9085BEC4B8E4}"/>
              </a:ext>
            </a:extLst>
          </p:cNvPr>
          <p:cNvPicPr>
            <a:picLocks noChangeAspect="1"/>
          </p:cNvPicPr>
          <p:nvPr/>
        </p:nvPicPr>
        <p:blipFill>
          <a:blip r:embed="rId2"/>
          <a:stretch>
            <a:fillRect/>
          </a:stretch>
        </p:blipFill>
        <p:spPr>
          <a:xfrm>
            <a:off x="545238" y="2389805"/>
            <a:ext cx="7608304" cy="2149345"/>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816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SLOT BOOKING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BA1578-9C7C-9545-2FB4-6C54CD52C7DF}"/>
              </a:ext>
            </a:extLst>
          </p:cNvPr>
          <p:cNvPicPr>
            <a:picLocks noChangeAspect="1"/>
          </p:cNvPicPr>
          <p:nvPr/>
        </p:nvPicPr>
        <p:blipFill>
          <a:blip r:embed="rId2"/>
          <a:stretch>
            <a:fillRect/>
          </a:stretch>
        </p:blipFill>
        <p:spPr>
          <a:xfrm>
            <a:off x="545238" y="1600443"/>
            <a:ext cx="7608304" cy="372806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2486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EB85B3D8-1E85-4E55-9F6B-4DB25925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5028" y="1482631"/>
            <a:ext cx="3892732" cy="4199710"/>
          </a:xfrm>
        </p:spPr>
        <p:txBody>
          <a:bodyPr vert="horz" lIns="91440" tIns="45720" rIns="91440" bIns="45720" rtlCol="0" anchor="ctr">
            <a:normAutofit/>
          </a:bodyPr>
          <a:lstStyle/>
          <a:p>
            <a:r>
              <a:rPr lang="en-US" sz="5000" kern="1200">
                <a:latin typeface="+mj-lt"/>
                <a:ea typeface="+mj-ea"/>
                <a:cs typeface="+mj-cs"/>
              </a:rPr>
              <a:t>ADMIN DASHBOARD</a:t>
            </a:r>
          </a:p>
        </p:txBody>
      </p:sp>
      <p:grpSp>
        <p:nvGrpSpPr>
          <p:cNvPr id="50" name="Group 4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472E4EC-4C63-208E-F346-A43B12665A84}"/>
              </a:ext>
            </a:extLst>
          </p:cNvPr>
          <p:cNvGrpSpPr/>
          <p:nvPr/>
        </p:nvGrpSpPr>
        <p:grpSpPr>
          <a:xfrm>
            <a:off x="5970174" y="1506281"/>
            <a:ext cx="5451513" cy="4157173"/>
            <a:chOff x="4786823" y="649547"/>
            <a:chExt cx="7322237" cy="5583736"/>
          </a:xfrm>
        </p:grpSpPr>
        <p:pic>
          <p:nvPicPr>
            <p:cNvPr id="5" name="Picture 4">
              <a:extLst>
                <a:ext uri="{FF2B5EF4-FFF2-40B4-BE49-F238E27FC236}">
                  <a16:creationId xmlns:a16="http://schemas.microsoft.com/office/drawing/2014/main" id="{0210D389-B96C-C612-7373-3563ED022F94}"/>
                </a:ext>
              </a:extLst>
            </p:cNvPr>
            <p:cNvPicPr>
              <a:picLocks noChangeAspect="1"/>
            </p:cNvPicPr>
            <p:nvPr/>
          </p:nvPicPr>
          <p:blipFill>
            <a:blip r:embed="rId2"/>
            <a:stretch>
              <a:fillRect/>
            </a:stretch>
          </p:blipFill>
          <p:spPr>
            <a:xfrm>
              <a:off x="4795968" y="649547"/>
              <a:ext cx="7313092" cy="3616153"/>
            </a:xfrm>
            <a:prstGeom prst="rect">
              <a:avLst/>
            </a:prstGeom>
            <a:ln>
              <a:noFill/>
            </a:ln>
          </p:spPr>
        </p:pic>
        <p:pic>
          <p:nvPicPr>
            <p:cNvPr id="7" name="Picture 6">
              <a:extLst>
                <a:ext uri="{FF2B5EF4-FFF2-40B4-BE49-F238E27FC236}">
                  <a16:creationId xmlns:a16="http://schemas.microsoft.com/office/drawing/2014/main" id="{6A396304-65C1-B5A7-8E8F-1E1903F48C10}"/>
                </a:ext>
              </a:extLst>
            </p:cNvPr>
            <p:cNvPicPr>
              <a:picLocks noChangeAspect="1"/>
            </p:cNvPicPr>
            <p:nvPr/>
          </p:nvPicPr>
          <p:blipFill>
            <a:blip r:embed="rId3"/>
            <a:stretch>
              <a:fillRect/>
            </a:stretch>
          </p:blipFill>
          <p:spPr>
            <a:xfrm>
              <a:off x="4786823" y="4273113"/>
              <a:ext cx="7313092" cy="1960170"/>
            </a:xfrm>
            <a:prstGeom prst="rect">
              <a:avLst/>
            </a:prstGeom>
            <a:ln>
              <a:noFill/>
            </a:ln>
          </p:spPr>
        </p:pic>
      </p:grpSp>
    </p:spTree>
    <p:extLst>
      <p:ext uri="{BB962C8B-B14F-4D97-AF65-F5344CB8AC3E}">
        <p14:creationId xmlns:p14="http://schemas.microsoft.com/office/powerpoint/2010/main" val="4131816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USER WORKFLOW DIAGRAMS</a:t>
            </a:r>
          </a:p>
        </p:txBody>
      </p:sp>
    </p:spTree>
    <p:extLst>
      <p:ext uri="{BB962C8B-B14F-4D97-AF65-F5344CB8AC3E}">
        <p14:creationId xmlns:p14="http://schemas.microsoft.com/office/powerpoint/2010/main" val="5279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761999" y="1141712"/>
            <a:ext cx="7923815" cy="1129537"/>
          </a:xfrm>
        </p:spPr>
        <p:txBody>
          <a:bodyPr vert="horz" lIns="91440" tIns="45720" rIns="91440" bIns="45720" rtlCol="0" anchor="t">
            <a:normAutofit/>
          </a:bodyPr>
          <a:lstStyle/>
          <a:p>
            <a:r>
              <a:rPr lang="en-US" sz="4000" kern="1200">
                <a:solidFill>
                  <a:schemeClr val="tx1"/>
                </a:solidFill>
                <a:latin typeface="+mj-lt"/>
                <a:ea typeface="+mj-ea"/>
                <a:cs typeface="+mj-cs"/>
              </a:rPr>
              <a:t>USER WORKFLOW</a:t>
            </a:r>
          </a:p>
        </p:txBody>
      </p:sp>
      <p:cxnSp>
        <p:nvCxnSpPr>
          <p:cNvPr id="49" name="Straight Connector 48">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B9A3EBE0-B010-810D-3C21-CD18B05FA374}"/>
              </a:ext>
            </a:extLst>
          </p:cNvPr>
          <p:cNvPicPr>
            <a:picLocks noChangeAspect="1"/>
          </p:cNvPicPr>
          <p:nvPr/>
        </p:nvPicPr>
        <p:blipFill>
          <a:blip r:embed="rId2"/>
          <a:stretch>
            <a:fillRect/>
          </a:stretch>
        </p:blipFill>
        <p:spPr>
          <a:xfrm>
            <a:off x="4019335" y="2398646"/>
            <a:ext cx="7324525" cy="2380471"/>
          </a:xfrm>
          <a:prstGeom prst="rect">
            <a:avLst/>
          </a:prstGeom>
        </p:spPr>
      </p:pic>
      <p:cxnSp>
        <p:nvCxnSpPr>
          <p:cNvPr id="51" name="Straight Connector 50">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78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latin typeface="+mj-lt"/>
                <a:ea typeface="+mj-ea"/>
                <a:cs typeface="+mj-cs"/>
              </a:rPr>
              <a:t>ADMIN</a:t>
            </a:r>
            <a:br>
              <a:rPr lang="en-US" sz="4800" kern="1200">
                <a:latin typeface="+mj-lt"/>
                <a:ea typeface="+mj-ea"/>
                <a:cs typeface="+mj-cs"/>
              </a:rPr>
            </a:br>
            <a:r>
              <a:rPr lang="en-US" sz="4800" kern="1200">
                <a:latin typeface="+mj-lt"/>
                <a:ea typeface="+mj-ea"/>
                <a:cs typeface="+mj-cs"/>
              </a:rPr>
              <a:t>WORKFLOW</a:t>
            </a:r>
          </a:p>
        </p:txBody>
      </p:sp>
      <p:cxnSp>
        <p:nvCxnSpPr>
          <p:cNvPr id="47" name="Straight Connector 4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5638BC2-B35D-2941-06DF-71C1073201F4}"/>
              </a:ext>
            </a:extLst>
          </p:cNvPr>
          <p:cNvGrpSpPr/>
          <p:nvPr/>
        </p:nvGrpSpPr>
        <p:grpSpPr>
          <a:xfrm>
            <a:off x="2728299" y="3017519"/>
            <a:ext cx="6731045" cy="3209902"/>
            <a:chOff x="4905973" y="1737725"/>
            <a:chExt cx="7093081" cy="3382550"/>
          </a:xfrm>
          <a:effectLst>
            <a:outerShdw blurRad="50800" dist="38100" dir="5400000" algn="t" rotWithShape="0">
              <a:prstClr val="black">
                <a:alpha val="40000"/>
              </a:prstClr>
            </a:outerShdw>
          </a:effectLst>
        </p:grpSpPr>
        <p:pic>
          <p:nvPicPr>
            <p:cNvPr id="4" name="Picture 3">
              <a:extLst>
                <a:ext uri="{FF2B5EF4-FFF2-40B4-BE49-F238E27FC236}">
                  <a16:creationId xmlns:a16="http://schemas.microsoft.com/office/drawing/2014/main" id="{764CB723-E2CE-FD44-65B8-7990AEF6DB35}"/>
                </a:ext>
              </a:extLst>
            </p:cNvPr>
            <p:cNvPicPr>
              <a:picLocks noChangeAspect="1"/>
            </p:cNvPicPr>
            <p:nvPr/>
          </p:nvPicPr>
          <p:blipFill>
            <a:blip r:embed="rId2"/>
            <a:stretch>
              <a:fillRect/>
            </a:stretch>
          </p:blipFill>
          <p:spPr>
            <a:xfrm>
              <a:off x="4905973" y="1737725"/>
              <a:ext cx="7093081" cy="3382550"/>
            </a:xfrm>
            <a:prstGeom prst="rect">
              <a:avLst/>
            </a:prstGeom>
            <a:ln>
              <a:solidFill>
                <a:schemeClr val="bg1">
                  <a:lumMod val="85000"/>
                </a:schemeClr>
              </a:solidFill>
            </a:ln>
          </p:spPr>
        </p:pic>
        <p:pic>
          <p:nvPicPr>
            <p:cNvPr id="9" name="Picture 8">
              <a:extLst>
                <a:ext uri="{FF2B5EF4-FFF2-40B4-BE49-F238E27FC236}">
                  <a16:creationId xmlns:a16="http://schemas.microsoft.com/office/drawing/2014/main" id="{6F1C1024-4120-B169-67DB-28240180617C}"/>
                </a:ext>
              </a:extLst>
            </p:cNvPr>
            <p:cNvPicPr>
              <a:picLocks noChangeAspect="1"/>
            </p:cNvPicPr>
            <p:nvPr/>
          </p:nvPicPr>
          <p:blipFill>
            <a:blip r:embed="rId3"/>
            <a:stretch>
              <a:fillRect/>
            </a:stretch>
          </p:blipFill>
          <p:spPr>
            <a:xfrm>
              <a:off x="4905973" y="4901169"/>
              <a:ext cx="1448002" cy="219106"/>
            </a:xfrm>
            <a:prstGeom prst="rect">
              <a:avLst/>
            </a:prstGeom>
            <a:ln>
              <a:noFill/>
            </a:ln>
          </p:spPr>
        </p:pic>
      </p:grpSp>
    </p:spTree>
    <p:extLst>
      <p:ext uri="{BB962C8B-B14F-4D97-AF65-F5344CB8AC3E}">
        <p14:creationId xmlns:p14="http://schemas.microsoft.com/office/powerpoint/2010/main" val="46110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5600" kern="1200">
                <a:solidFill>
                  <a:schemeClr val="tx1"/>
                </a:solidFill>
                <a:latin typeface="+mj-lt"/>
                <a:ea typeface="+mj-ea"/>
                <a:cs typeface="+mj-cs"/>
              </a:rPr>
              <a:t>ARCHITECTURE DESIGN</a:t>
            </a:r>
            <a:br>
              <a:rPr lang="en-US" sz="5600" kern="1200">
                <a:solidFill>
                  <a:schemeClr val="tx1"/>
                </a:solidFill>
                <a:latin typeface="+mj-lt"/>
                <a:ea typeface="+mj-ea"/>
                <a:cs typeface="+mj-cs"/>
              </a:rPr>
            </a:br>
            <a:r>
              <a:rPr lang="en-US" sz="5600" kern="1200">
                <a:solidFill>
                  <a:schemeClr val="tx1"/>
                </a:solidFill>
                <a:latin typeface="+mj-lt"/>
                <a:ea typeface="+mj-ea"/>
                <a:cs typeface="+mj-cs"/>
              </a:rPr>
              <a:t>&amp;</a:t>
            </a:r>
            <a:br>
              <a:rPr lang="en-US" sz="5600" kern="1200">
                <a:solidFill>
                  <a:schemeClr val="tx1"/>
                </a:solidFill>
                <a:latin typeface="+mj-lt"/>
                <a:ea typeface="+mj-ea"/>
                <a:cs typeface="+mj-cs"/>
              </a:rPr>
            </a:br>
            <a:r>
              <a:rPr lang="en-US" sz="5600" kern="1200">
                <a:solidFill>
                  <a:schemeClr val="tx1"/>
                </a:solidFill>
                <a:latin typeface="+mj-lt"/>
                <a:ea typeface="+mj-ea"/>
                <a:cs typeface="+mj-cs"/>
              </a:rPr>
              <a:t>DATABASE DESIGN</a:t>
            </a:r>
          </a:p>
        </p:txBody>
      </p:sp>
    </p:spTree>
    <p:extLst>
      <p:ext uri="{BB962C8B-B14F-4D97-AF65-F5344CB8AC3E}">
        <p14:creationId xmlns:p14="http://schemas.microsoft.com/office/powerpoint/2010/main" val="386433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300" kern="1200">
                <a:solidFill>
                  <a:schemeClr val="tx1"/>
                </a:solidFill>
                <a:latin typeface="+mj-lt"/>
                <a:ea typeface="+mj-ea"/>
                <a:cs typeface="+mj-cs"/>
              </a:rPr>
              <a:t>ARCHITECTURAL DESIGN</a:t>
            </a:r>
          </a:p>
        </p:txBody>
      </p:sp>
      <p:sp>
        <p:nvSpPr>
          <p:cNvPr id="50" name="Rectangle 4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DFEA112-02FA-5E01-5028-90F64FE5571D}"/>
              </a:ext>
            </a:extLst>
          </p:cNvPr>
          <p:cNvPicPr>
            <a:picLocks noChangeAspect="1"/>
          </p:cNvPicPr>
          <p:nvPr/>
        </p:nvPicPr>
        <p:blipFill>
          <a:blip r:embed="rId2"/>
          <a:stretch>
            <a:fillRect/>
          </a:stretch>
        </p:blipFill>
        <p:spPr>
          <a:xfrm>
            <a:off x="545238" y="1324643"/>
            <a:ext cx="7608304" cy="4279670"/>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8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vert="horz" lIns="91440" tIns="45720" rIns="91440" bIns="45720" rtlCol="0" anchor="t">
            <a:normAutofit/>
          </a:bodyPr>
          <a:lstStyle/>
          <a:p>
            <a:r>
              <a:rPr lang="en-US" sz="4800" kern="1200">
                <a:latin typeface="+mj-lt"/>
                <a:ea typeface="+mj-ea"/>
                <a:cs typeface="+mj-cs"/>
              </a:rPr>
              <a:t>DB DESIGN</a:t>
            </a:r>
          </a:p>
        </p:txBody>
      </p:sp>
      <p:grpSp>
        <p:nvGrpSpPr>
          <p:cNvPr id="42" name="Group 4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43" name="Rectangle 4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1310B40-0FFC-CF58-0F05-62820664D740}"/>
              </a:ext>
            </a:extLst>
          </p:cNvPr>
          <p:cNvGrpSpPr/>
          <p:nvPr/>
        </p:nvGrpSpPr>
        <p:grpSpPr>
          <a:xfrm>
            <a:off x="5407705" y="1152275"/>
            <a:ext cx="5962721" cy="4703079"/>
            <a:chOff x="4994228" y="676524"/>
            <a:chExt cx="6899492" cy="5441957"/>
          </a:xfrm>
        </p:grpSpPr>
        <p:grpSp>
          <p:nvGrpSpPr>
            <p:cNvPr id="7" name="Group 6">
              <a:extLst>
                <a:ext uri="{FF2B5EF4-FFF2-40B4-BE49-F238E27FC236}">
                  <a16:creationId xmlns:a16="http://schemas.microsoft.com/office/drawing/2014/main" id="{8BCD15C0-B67D-CB90-04D7-BA0D14D959BE}"/>
                </a:ext>
              </a:extLst>
            </p:cNvPr>
            <p:cNvGrpSpPr/>
            <p:nvPr/>
          </p:nvGrpSpPr>
          <p:grpSpPr>
            <a:xfrm>
              <a:off x="4994228" y="678261"/>
              <a:ext cx="1583035" cy="1981141"/>
              <a:chOff x="5266944" y="950976"/>
              <a:chExt cx="1583035" cy="1981141"/>
            </a:xfrm>
            <a:solidFill>
              <a:schemeClr val="tx2">
                <a:lumMod val="50000"/>
                <a:lumOff val="50000"/>
              </a:schemeClr>
            </a:solidFill>
          </p:grpSpPr>
          <p:sp>
            <p:nvSpPr>
              <p:cNvPr id="3" name="Rectangle 2">
                <a:extLst>
                  <a:ext uri="{FF2B5EF4-FFF2-40B4-BE49-F238E27FC236}">
                    <a16:creationId xmlns:a16="http://schemas.microsoft.com/office/drawing/2014/main" id="{68446AB7-C6FB-1B8E-8A68-9335C27F6881}"/>
                  </a:ext>
                </a:extLst>
              </p:cNvPr>
              <p:cNvSpPr/>
              <p:nvPr/>
            </p:nvSpPr>
            <p:spPr>
              <a:xfrm>
                <a:off x="5266944" y="950977"/>
                <a:ext cx="1583035" cy="198114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771086-9AAA-EE51-EDCE-E212D401461E}"/>
                  </a:ext>
                </a:extLst>
              </p:cNvPr>
              <p:cNvSpPr/>
              <p:nvPr/>
            </p:nvSpPr>
            <p:spPr>
              <a:xfrm>
                <a:off x="5266944" y="950976"/>
                <a:ext cx="1583035" cy="4114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User Details</a:t>
                </a:r>
                <a:endParaRPr lang="en-US" b="1" u="sng"/>
              </a:p>
            </p:txBody>
          </p:sp>
          <p:sp>
            <p:nvSpPr>
              <p:cNvPr id="6" name="TextBox 5">
                <a:extLst>
                  <a:ext uri="{FF2B5EF4-FFF2-40B4-BE49-F238E27FC236}">
                    <a16:creationId xmlns:a16="http://schemas.microsoft.com/office/drawing/2014/main" id="{9E300158-2846-291E-5984-E2B456C9BD9A}"/>
                  </a:ext>
                </a:extLst>
              </p:cNvPr>
              <p:cNvSpPr txBox="1"/>
              <p:nvPr/>
            </p:nvSpPr>
            <p:spPr>
              <a:xfrm>
                <a:off x="5289036" y="1362456"/>
                <a:ext cx="1533881" cy="1569660"/>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a:solidFill>
                      <a:schemeClr val="bg1"/>
                    </a:solidFill>
                    <a:latin typeface="+mn-lt"/>
                    <a:ea typeface="+mn-ea"/>
                    <a:cs typeface="+mn-cs"/>
                  </a:rPr>
                  <a:t>Password : string</a:t>
                </a:r>
              </a:p>
              <a:p>
                <a:pPr defTabSz="786384">
                  <a:spcAft>
                    <a:spcPts val="600"/>
                  </a:spcAft>
                </a:pPr>
                <a:r>
                  <a:rPr lang="en-US" sz="1032" kern="1200">
                    <a:solidFill>
                      <a:schemeClr val="bg1"/>
                    </a:solidFill>
                    <a:latin typeface="+mn-lt"/>
                    <a:ea typeface="+mn-ea"/>
                    <a:cs typeface="+mn-cs"/>
                  </a:rPr>
                  <a:t>Name : string</a:t>
                </a:r>
              </a:p>
              <a:p>
                <a:pPr defTabSz="786384">
                  <a:spcAft>
                    <a:spcPts val="600"/>
                  </a:spcAft>
                </a:pPr>
                <a:r>
                  <a:rPr lang="en-US" sz="1032" kern="1200">
                    <a:solidFill>
                      <a:schemeClr val="bg1"/>
                    </a:solidFill>
                    <a:latin typeface="+mn-lt"/>
                    <a:ea typeface="+mn-ea"/>
                    <a:cs typeface="+mn-cs"/>
                  </a:rPr>
                  <a:t>Birthdate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err="1">
                    <a:solidFill>
                      <a:schemeClr val="bg1"/>
                    </a:solidFill>
                    <a:latin typeface="+mn-lt"/>
                    <a:ea typeface="+mn-ea"/>
                    <a:cs typeface="+mn-cs"/>
                  </a:rPr>
                  <a:t>Uid</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Gender : string</a:t>
                </a:r>
              </a:p>
              <a:p>
                <a:pPr defTabSz="786384">
                  <a:spcAft>
                    <a:spcPts val="600"/>
                  </a:spcAft>
                </a:pPr>
                <a:r>
                  <a:rPr lang="en-US" sz="1032" kern="1200">
                    <a:solidFill>
                      <a:schemeClr val="bg1"/>
                    </a:solidFill>
                    <a:latin typeface="+mn-lt"/>
                    <a:ea typeface="+mn-ea"/>
                    <a:cs typeface="+mn-cs"/>
                  </a:rPr>
                  <a:t>Phone : string</a:t>
                </a:r>
              </a:p>
              <a:p>
                <a:pPr defTabSz="786384">
                  <a:spcAft>
                    <a:spcPts val="600"/>
                  </a:spcAft>
                </a:pPr>
                <a:r>
                  <a:rPr lang="en-US" sz="1032" kern="1200">
                    <a:solidFill>
                      <a:schemeClr val="bg1"/>
                    </a:solidFill>
                    <a:latin typeface="+mn-lt"/>
                    <a:ea typeface="+mn-ea"/>
                    <a:cs typeface="+mn-cs"/>
                  </a:rPr>
                  <a:t>Role : int</a:t>
                </a:r>
                <a:endParaRPr lang="en-US" sz="1200">
                  <a:solidFill>
                    <a:schemeClr val="bg1"/>
                  </a:solidFill>
                </a:endParaRPr>
              </a:p>
            </p:txBody>
          </p:sp>
        </p:grpSp>
        <p:grpSp>
          <p:nvGrpSpPr>
            <p:cNvPr id="8" name="Group 7">
              <a:extLst>
                <a:ext uri="{FF2B5EF4-FFF2-40B4-BE49-F238E27FC236}">
                  <a16:creationId xmlns:a16="http://schemas.microsoft.com/office/drawing/2014/main" id="{34C87EC3-E83C-7A6B-7A85-DFCA8AAD939A}"/>
                </a:ext>
              </a:extLst>
            </p:cNvPr>
            <p:cNvGrpSpPr/>
            <p:nvPr/>
          </p:nvGrpSpPr>
          <p:grpSpPr>
            <a:xfrm>
              <a:off x="7313173" y="678260"/>
              <a:ext cx="1950041" cy="1713156"/>
              <a:chOff x="5266943" y="950975"/>
              <a:chExt cx="1950041" cy="1713156"/>
            </a:xfrm>
            <a:solidFill>
              <a:schemeClr val="accent3">
                <a:lumMod val="60000"/>
                <a:lumOff val="40000"/>
              </a:schemeClr>
            </a:solidFill>
          </p:grpSpPr>
          <p:sp>
            <p:nvSpPr>
              <p:cNvPr id="11" name="Rectangle 10">
                <a:extLst>
                  <a:ext uri="{FF2B5EF4-FFF2-40B4-BE49-F238E27FC236}">
                    <a16:creationId xmlns:a16="http://schemas.microsoft.com/office/drawing/2014/main" id="{C7DC1139-B4F4-0FF3-7F22-5B636374A4F7}"/>
                  </a:ext>
                </a:extLst>
              </p:cNvPr>
              <p:cNvSpPr/>
              <p:nvPr/>
            </p:nvSpPr>
            <p:spPr>
              <a:xfrm>
                <a:off x="5266943" y="950977"/>
                <a:ext cx="1950041" cy="1713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D9C561-328B-C548-445A-FA81E976C547}"/>
                  </a:ext>
                </a:extLst>
              </p:cNvPr>
              <p:cNvSpPr/>
              <p:nvPr/>
            </p:nvSpPr>
            <p:spPr>
              <a:xfrm>
                <a:off x="5266944" y="950975"/>
                <a:ext cx="1950040"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User Vaccination Details</a:t>
                </a:r>
                <a:endParaRPr lang="en-US" b="1" u="sng"/>
              </a:p>
            </p:txBody>
          </p:sp>
          <p:sp>
            <p:nvSpPr>
              <p:cNvPr id="13" name="TextBox 12">
                <a:extLst>
                  <a:ext uri="{FF2B5EF4-FFF2-40B4-BE49-F238E27FC236}">
                    <a16:creationId xmlns:a16="http://schemas.microsoft.com/office/drawing/2014/main" id="{CD2CFA22-4A32-2BD8-DE7D-7F9BCE71E721}"/>
                  </a:ext>
                </a:extLst>
              </p:cNvPr>
              <p:cNvSpPr txBox="1"/>
              <p:nvPr/>
            </p:nvSpPr>
            <p:spPr>
              <a:xfrm>
                <a:off x="5289036" y="1811632"/>
                <a:ext cx="1875000" cy="830997"/>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err="1">
                    <a:solidFill>
                      <a:schemeClr val="bg1"/>
                    </a:solidFill>
                    <a:latin typeface="+mn-lt"/>
                    <a:ea typeface="+mn-ea"/>
                    <a:cs typeface="+mn-cs"/>
                  </a:rPr>
                  <a:t>VaccinationStatus</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Dose1Date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Dose2Date : </a:t>
                </a:r>
                <a:r>
                  <a:rPr lang="en-US" sz="1032" kern="1200" err="1">
                    <a:solidFill>
                      <a:schemeClr val="bg1"/>
                    </a:solidFill>
                    <a:latin typeface="+mn-lt"/>
                    <a:ea typeface="+mn-ea"/>
                    <a:cs typeface="+mn-cs"/>
                  </a:rPr>
                  <a:t>DateTime</a:t>
                </a:r>
                <a:endParaRPr lang="en-US" sz="1200">
                  <a:solidFill>
                    <a:schemeClr val="bg1"/>
                  </a:solidFill>
                </a:endParaRPr>
              </a:p>
            </p:txBody>
          </p:sp>
        </p:grpSp>
        <p:grpSp>
          <p:nvGrpSpPr>
            <p:cNvPr id="14" name="Group 13">
              <a:extLst>
                <a:ext uri="{FF2B5EF4-FFF2-40B4-BE49-F238E27FC236}">
                  <a16:creationId xmlns:a16="http://schemas.microsoft.com/office/drawing/2014/main" id="{02B87699-C247-154E-0B23-1F9349D6467E}"/>
                </a:ext>
              </a:extLst>
            </p:cNvPr>
            <p:cNvGrpSpPr/>
            <p:nvPr/>
          </p:nvGrpSpPr>
          <p:grpSpPr>
            <a:xfrm>
              <a:off x="7220558" y="4519685"/>
              <a:ext cx="2029264" cy="1598796"/>
              <a:chOff x="5266943" y="950975"/>
              <a:chExt cx="2029264" cy="1598796"/>
            </a:xfrm>
            <a:solidFill>
              <a:srgbClr val="92D050"/>
            </a:solidFill>
          </p:grpSpPr>
          <p:sp>
            <p:nvSpPr>
              <p:cNvPr id="15" name="Rectangle 14">
                <a:extLst>
                  <a:ext uri="{FF2B5EF4-FFF2-40B4-BE49-F238E27FC236}">
                    <a16:creationId xmlns:a16="http://schemas.microsoft.com/office/drawing/2014/main" id="{74DD1D28-3AEB-FCD0-B84B-9A5C49BFC6C6}"/>
                  </a:ext>
                </a:extLst>
              </p:cNvPr>
              <p:cNvSpPr/>
              <p:nvPr/>
            </p:nvSpPr>
            <p:spPr>
              <a:xfrm>
                <a:off x="5266943" y="950977"/>
                <a:ext cx="2029263" cy="159879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1DCBE9F-CBD4-3326-0DF7-3D5D9974BE4A}"/>
                  </a:ext>
                </a:extLst>
              </p:cNvPr>
              <p:cNvSpPr/>
              <p:nvPr/>
            </p:nvSpPr>
            <p:spPr>
              <a:xfrm>
                <a:off x="5266943" y="950975"/>
                <a:ext cx="2029264"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Hospital Details</a:t>
                </a:r>
                <a:endParaRPr lang="en-US" b="1" u="sng"/>
              </a:p>
            </p:txBody>
          </p:sp>
          <p:sp>
            <p:nvSpPr>
              <p:cNvPr id="17" name="TextBox 16">
                <a:extLst>
                  <a:ext uri="{FF2B5EF4-FFF2-40B4-BE49-F238E27FC236}">
                    <a16:creationId xmlns:a16="http://schemas.microsoft.com/office/drawing/2014/main" id="{F2C2A6F0-7302-1FC0-1198-5AF0BEFF5CCE}"/>
                  </a:ext>
                </a:extLst>
              </p:cNvPr>
              <p:cNvSpPr txBox="1"/>
              <p:nvPr/>
            </p:nvSpPr>
            <p:spPr>
              <a:xfrm>
                <a:off x="5289036" y="1811632"/>
                <a:ext cx="1632306" cy="646331"/>
              </a:xfrm>
              <a:prstGeom prst="rect">
                <a:avLst/>
              </a:prstGeom>
              <a:grpFill/>
              <a:ln>
                <a:noFill/>
              </a:ln>
            </p:spPr>
            <p:txBody>
              <a:bodyPr wrap="none" rtlCol="0">
                <a:spAutoFit/>
              </a:bodyPr>
              <a:lstStyle/>
              <a:p>
                <a:pPr defTabSz="786384">
                  <a:spcAft>
                    <a:spcPts val="600"/>
                  </a:spcAft>
                </a:pPr>
                <a:r>
                  <a:rPr lang="en-US" sz="1032" kern="1200" err="1">
                    <a:solidFill>
                      <a:schemeClr val="bg1"/>
                    </a:solidFill>
                    <a:latin typeface="+mn-lt"/>
                    <a:ea typeface="+mn-ea"/>
                    <a:cs typeface="+mn-cs"/>
                  </a:rPr>
                  <a:t>HospitalId</a:t>
                </a:r>
                <a:r>
                  <a:rPr lang="en-US" sz="1032" kern="1200">
                    <a:solidFill>
                      <a:schemeClr val="bg1"/>
                    </a:solidFill>
                    <a:latin typeface="+mn-lt"/>
                    <a:ea typeface="+mn-ea"/>
                    <a:cs typeface="+mn-cs"/>
                  </a:rPr>
                  <a:t> : string</a:t>
                </a:r>
              </a:p>
              <a:p>
                <a:pPr defTabSz="786384">
                  <a:spcAft>
                    <a:spcPts val="600"/>
                  </a:spcAft>
                </a:pPr>
                <a:r>
                  <a:rPr lang="en-US" sz="1032" kern="1200" err="1">
                    <a:solidFill>
                      <a:schemeClr val="bg1"/>
                    </a:solidFill>
                    <a:latin typeface="+mn-lt"/>
                    <a:ea typeface="+mn-ea"/>
                    <a:cs typeface="+mn-cs"/>
                  </a:rPr>
                  <a:t>HospitalName</a:t>
                </a:r>
                <a:r>
                  <a:rPr lang="en-US" sz="1032" kern="1200">
                    <a:solidFill>
                      <a:schemeClr val="bg1"/>
                    </a:solidFill>
                    <a:latin typeface="+mn-lt"/>
                    <a:ea typeface="+mn-ea"/>
                    <a:cs typeface="+mn-cs"/>
                  </a:rPr>
                  <a:t> : string</a:t>
                </a:r>
              </a:p>
              <a:p>
                <a:pPr defTabSz="786384">
                  <a:spcAft>
                    <a:spcPts val="600"/>
                  </a:spcAft>
                </a:pPr>
                <a:r>
                  <a:rPr lang="en-US" sz="1032" kern="1200" err="1">
                    <a:solidFill>
                      <a:schemeClr val="bg1"/>
                    </a:solidFill>
                    <a:latin typeface="+mn-lt"/>
                    <a:ea typeface="+mn-ea"/>
                    <a:cs typeface="+mn-cs"/>
                  </a:rPr>
                  <a:t>SlotsAvailable</a:t>
                </a:r>
                <a:r>
                  <a:rPr lang="en-US" sz="1032" kern="1200">
                    <a:solidFill>
                      <a:schemeClr val="bg1"/>
                    </a:solidFill>
                    <a:latin typeface="+mn-lt"/>
                    <a:ea typeface="+mn-ea"/>
                    <a:cs typeface="+mn-cs"/>
                  </a:rPr>
                  <a:t> : int</a:t>
                </a:r>
                <a:endParaRPr lang="en-US" sz="1200">
                  <a:solidFill>
                    <a:schemeClr val="bg1"/>
                  </a:solidFill>
                </a:endParaRPr>
              </a:p>
            </p:txBody>
          </p:sp>
        </p:grpSp>
        <p:grpSp>
          <p:nvGrpSpPr>
            <p:cNvPr id="18" name="Group 17">
              <a:extLst>
                <a:ext uri="{FF2B5EF4-FFF2-40B4-BE49-F238E27FC236}">
                  <a16:creationId xmlns:a16="http://schemas.microsoft.com/office/drawing/2014/main" id="{D196BDC1-5CF8-6019-5CBF-7096C02DA560}"/>
                </a:ext>
              </a:extLst>
            </p:cNvPr>
            <p:cNvGrpSpPr/>
            <p:nvPr/>
          </p:nvGrpSpPr>
          <p:grpSpPr>
            <a:xfrm>
              <a:off x="9999124" y="676524"/>
              <a:ext cx="1894596" cy="2495408"/>
              <a:chOff x="5266944" y="950975"/>
              <a:chExt cx="1894596" cy="2495408"/>
            </a:xfrm>
            <a:solidFill>
              <a:schemeClr val="accent5">
                <a:lumMod val="60000"/>
                <a:lumOff val="40000"/>
              </a:schemeClr>
            </a:solidFill>
          </p:grpSpPr>
          <p:sp>
            <p:nvSpPr>
              <p:cNvPr id="19" name="Rectangle 18">
                <a:extLst>
                  <a:ext uri="{FF2B5EF4-FFF2-40B4-BE49-F238E27FC236}">
                    <a16:creationId xmlns:a16="http://schemas.microsoft.com/office/drawing/2014/main" id="{AC86A690-CE67-A442-E4D8-07FA1E8B417E}"/>
                  </a:ext>
                </a:extLst>
              </p:cNvPr>
              <p:cNvSpPr/>
              <p:nvPr/>
            </p:nvSpPr>
            <p:spPr>
              <a:xfrm>
                <a:off x="5266944" y="950976"/>
                <a:ext cx="1894596" cy="24954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7E338F-2851-34D0-450E-8BC05937133A}"/>
                  </a:ext>
                </a:extLst>
              </p:cNvPr>
              <p:cNvSpPr/>
              <p:nvPr/>
            </p:nvSpPr>
            <p:spPr>
              <a:xfrm>
                <a:off x="5266944" y="950975"/>
                <a:ext cx="1894596" cy="83099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786384">
                  <a:spcAft>
                    <a:spcPts val="600"/>
                  </a:spcAft>
                </a:pPr>
                <a:r>
                  <a:rPr lang="en-US" sz="1548" b="1" u="sng" kern="1200">
                    <a:solidFill>
                      <a:schemeClr val="lt1"/>
                    </a:solidFill>
                    <a:latin typeface="+mn-lt"/>
                    <a:ea typeface="+mn-ea"/>
                    <a:cs typeface="+mn-cs"/>
                  </a:rPr>
                  <a:t>Booking Details</a:t>
                </a:r>
                <a:endParaRPr lang="en-US" b="1" u="sng"/>
              </a:p>
            </p:txBody>
          </p:sp>
          <p:sp>
            <p:nvSpPr>
              <p:cNvPr id="21" name="TextBox 20">
                <a:extLst>
                  <a:ext uri="{FF2B5EF4-FFF2-40B4-BE49-F238E27FC236}">
                    <a16:creationId xmlns:a16="http://schemas.microsoft.com/office/drawing/2014/main" id="{F826A52E-C478-C81E-17DA-66F4D9A1BC27}"/>
                  </a:ext>
                </a:extLst>
              </p:cNvPr>
              <p:cNvSpPr txBox="1"/>
              <p:nvPr/>
            </p:nvSpPr>
            <p:spPr>
              <a:xfrm>
                <a:off x="5289036" y="1811632"/>
                <a:ext cx="1819857" cy="1569660"/>
              </a:xfrm>
              <a:prstGeom prst="rect">
                <a:avLst/>
              </a:prstGeom>
              <a:grpFill/>
              <a:ln>
                <a:noFill/>
              </a:ln>
            </p:spPr>
            <p:txBody>
              <a:bodyPr wrap="none" rtlCol="0">
                <a:spAutoFit/>
              </a:bodyPr>
              <a:lstStyle/>
              <a:p>
                <a:pPr defTabSz="786384">
                  <a:spcAft>
                    <a:spcPts val="600"/>
                  </a:spcAft>
                </a:pPr>
                <a:r>
                  <a:rPr lang="en-US" sz="1032" kern="1200">
                    <a:solidFill>
                      <a:schemeClr val="bg1"/>
                    </a:solidFill>
                    <a:latin typeface="+mn-lt"/>
                    <a:ea typeface="+mn-ea"/>
                    <a:cs typeface="+mn-cs"/>
                  </a:rPr>
                  <a:t>Username : string</a:t>
                </a:r>
              </a:p>
              <a:p>
                <a:pPr defTabSz="786384">
                  <a:spcAft>
                    <a:spcPts val="600"/>
                  </a:spcAft>
                </a:pPr>
                <a:r>
                  <a:rPr lang="en-US" sz="1032" kern="1200" err="1">
                    <a:solidFill>
                      <a:schemeClr val="bg1"/>
                    </a:solidFill>
                    <a:latin typeface="+mn-lt"/>
                    <a:ea typeface="+mn-ea"/>
                    <a:cs typeface="+mn-cs"/>
                  </a:rPr>
                  <a:t>BookingId</a:t>
                </a:r>
                <a:r>
                  <a:rPr lang="en-US" sz="1032" kern="1200">
                    <a:solidFill>
                      <a:schemeClr val="bg1"/>
                    </a:solidFill>
                    <a:latin typeface="+mn-lt"/>
                    <a:ea typeface="+mn-ea"/>
                    <a:cs typeface="+mn-cs"/>
                  </a:rPr>
                  <a:t> : string</a:t>
                </a:r>
              </a:p>
              <a:p>
                <a:pPr defTabSz="786384">
                  <a:spcAft>
                    <a:spcPts val="600"/>
                  </a:spcAft>
                </a:pPr>
                <a:r>
                  <a:rPr lang="en-US" sz="1032" kern="1200">
                    <a:solidFill>
                      <a:schemeClr val="bg1"/>
                    </a:solidFill>
                    <a:latin typeface="+mn-lt"/>
                    <a:ea typeface="+mn-ea"/>
                    <a:cs typeface="+mn-cs"/>
                  </a:rPr>
                  <a:t>Dose1Date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Dose2Date : </a:t>
                </a:r>
                <a:r>
                  <a:rPr lang="en-US" sz="1032" kern="1200" err="1">
                    <a:solidFill>
                      <a:schemeClr val="bg1"/>
                    </a:solidFill>
                    <a:latin typeface="+mn-lt"/>
                    <a:ea typeface="+mn-ea"/>
                    <a:cs typeface="+mn-cs"/>
                  </a:rPr>
                  <a:t>DateTime</a:t>
                </a:r>
                <a:endParaRPr lang="en-US" sz="1032" kern="1200">
                  <a:solidFill>
                    <a:schemeClr val="bg1"/>
                  </a:solidFill>
                  <a:latin typeface="+mn-lt"/>
                  <a:ea typeface="+mn-ea"/>
                  <a:cs typeface="+mn-cs"/>
                </a:endParaRPr>
              </a:p>
              <a:p>
                <a:pPr defTabSz="786384">
                  <a:spcAft>
                    <a:spcPts val="600"/>
                  </a:spcAft>
                </a:pPr>
                <a:r>
                  <a:rPr lang="en-US" sz="1032" kern="1200">
                    <a:solidFill>
                      <a:schemeClr val="bg1"/>
                    </a:solidFill>
                    <a:latin typeface="+mn-lt"/>
                    <a:ea typeface="+mn-ea"/>
                    <a:cs typeface="+mn-cs"/>
                  </a:rPr>
                  <a:t>D1HospitalName : string</a:t>
                </a:r>
              </a:p>
              <a:p>
                <a:pPr defTabSz="786384">
                  <a:spcAft>
                    <a:spcPts val="600"/>
                  </a:spcAft>
                </a:pPr>
                <a:r>
                  <a:rPr lang="en-US" sz="1032" kern="1200">
                    <a:solidFill>
                      <a:schemeClr val="bg1"/>
                    </a:solidFill>
                    <a:latin typeface="+mn-lt"/>
                    <a:ea typeface="+mn-ea"/>
                    <a:cs typeface="+mn-cs"/>
                  </a:rPr>
                  <a:t>D2HospitalName : string</a:t>
                </a:r>
              </a:p>
              <a:p>
                <a:pPr defTabSz="786384">
                  <a:spcAft>
                    <a:spcPts val="600"/>
                  </a:spcAft>
                </a:pPr>
                <a:r>
                  <a:rPr lang="en-US" sz="1032" kern="1200">
                    <a:solidFill>
                      <a:schemeClr val="bg1"/>
                    </a:solidFill>
                    <a:latin typeface="+mn-lt"/>
                    <a:ea typeface="+mn-ea"/>
                    <a:cs typeface="+mn-cs"/>
                  </a:rPr>
                  <a:t>Slot1Num : int</a:t>
                </a:r>
              </a:p>
              <a:p>
                <a:pPr defTabSz="786384">
                  <a:spcAft>
                    <a:spcPts val="600"/>
                  </a:spcAft>
                </a:pPr>
                <a:r>
                  <a:rPr lang="en-US" sz="1032" kern="1200">
                    <a:solidFill>
                      <a:schemeClr val="bg1"/>
                    </a:solidFill>
                    <a:latin typeface="+mn-lt"/>
                    <a:ea typeface="+mn-ea"/>
                    <a:cs typeface="+mn-cs"/>
                  </a:rPr>
                  <a:t>Slot2Num : int</a:t>
                </a:r>
                <a:endParaRPr lang="en-US" sz="1200">
                  <a:solidFill>
                    <a:schemeClr val="bg1"/>
                  </a:solidFill>
                </a:endParaRPr>
              </a:p>
            </p:txBody>
          </p:sp>
        </p:grpSp>
        <p:cxnSp>
          <p:nvCxnSpPr>
            <p:cNvPr id="23" name="Connector: Elbow 22">
              <a:extLst>
                <a:ext uri="{FF2B5EF4-FFF2-40B4-BE49-F238E27FC236}">
                  <a16:creationId xmlns:a16="http://schemas.microsoft.com/office/drawing/2014/main" id="{9A0BC10E-68C7-1348-78EA-FDFC332B7A18}"/>
                </a:ext>
              </a:extLst>
            </p:cNvPr>
            <p:cNvCxnSpPr>
              <a:cxnSpLocks/>
              <a:stCxn id="6" idx="3"/>
              <a:endCxn id="11" idx="2"/>
            </p:cNvCxnSpPr>
            <p:nvPr/>
          </p:nvCxnSpPr>
          <p:spPr>
            <a:xfrm>
              <a:off x="6550201" y="1874571"/>
              <a:ext cx="1737993" cy="516845"/>
            </a:xfrm>
            <a:prstGeom prst="bentConnector4">
              <a:avLst>
                <a:gd name="adj1" fmla="val 21950"/>
                <a:gd name="adj2" fmla="val 144230"/>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nector: Elbow 24">
              <a:extLst>
                <a:ext uri="{FF2B5EF4-FFF2-40B4-BE49-F238E27FC236}">
                  <a16:creationId xmlns:a16="http://schemas.microsoft.com/office/drawing/2014/main" id="{47B86743-8874-0E43-6E45-B89DE10B6AE7}"/>
                </a:ext>
              </a:extLst>
            </p:cNvPr>
            <p:cNvCxnSpPr>
              <a:cxnSpLocks/>
              <a:stCxn id="11" idx="3"/>
              <a:endCxn id="19" idx="2"/>
            </p:cNvCxnSpPr>
            <p:nvPr/>
          </p:nvCxnSpPr>
          <p:spPr>
            <a:xfrm>
              <a:off x="9263214" y="1534839"/>
              <a:ext cx="1683208" cy="1637093"/>
            </a:xfrm>
            <a:prstGeom prst="bentConnector4">
              <a:avLst>
                <a:gd name="adj1" fmla="val 21860"/>
                <a:gd name="adj2" fmla="val 113964"/>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30" name="Connector: Elbow 29">
              <a:extLst>
                <a:ext uri="{FF2B5EF4-FFF2-40B4-BE49-F238E27FC236}">
                  <a16:creationId xmlns:a16="http://schemas.microsoft.com/office/drawing/2014/main" id="{DD3E6800-371C-C14D-6F0E-5BCF7981AD23}"/>
                </a:ext>
              </a:extLst>
            </p:cNvPr>
            <p:cNvCxnSpPr>
              <a:cxnSpLocks/>
              <a:stCxn id="19" idx="3"/>
              <a:endCxn id="15" idx="3"/>
            </p:cNvCxnSpPr>
            <p:nvPr/>
          </p:nvCxnSpPr>
          <p:spPr>
            <a:xfrm flipH="1">
              <a:off x="9249821" y="1924229"/>
              <a:ext cx="2643899" cy="3394855"/>
            </a:xfrm>
            <a:prstGeom prst="bentConnector3">
              <a:avLst>
                <a:gd name="adj1" fmla="val -8646"/>
              </a:avLst>
            </a:prstGeom>
            <a:ln>
              <a:tailEnd type="triangle"/>
            </a:ln>
          </p:spPr>
          <p:style>
            <a:lnRef idx="2">
              <a:schemeClr val="accent5"/>
            </a:lnRef>
            <a:fillRef idx="0">
              <a:schemeClr val="accent5"/>
            </a:fillRef>
            <a:effectRef idx="1">
              <a:schemeClr val="accent5"/>
            </a:effectRef>
            <a:fontRef idx="minor">
              <a:schemeClr val="tx1"/>
            </a:fontRef>
          </p:style>
        </p:cxnSp>
        <p:sp>
          <p:nvSpPr>
            <p:cNvPr id="32" name="TextBox 31">
              <a:extLst>
                <a:ext uri="{FF2B5EF4-FFF2-40B4-BE49-F238E27FC236}">
                  <a16:creationId xmlns:a16="http://schemas.microsoft.com/office/drawing/2014/main" id="{91F14AF1-A340-480F-2414-30D52225D25F}"/>
                </a:ext>
              </a:extLst>
            </p:cNvPr>
            <p:cNvSpPr txBox="1"/>
            <p:nvPr/>
          </p:nvSpPr>
          <p:spPr>
            <a:xfrm>
              <a:off x="6803777" y="2644510"/>
              <a:ext cx="817853" cy="261610"/>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Username</a:t>
              </a:r>
              <a:endParaRPr lang="en-US" sz="1050">
                <a:highlight>
                  <a:srgbClr val="FFFF00"/>
                </a:highlight>
              </a:endParaRPr>
            </a:p>
          </p:txBody>
        </p:sp>
        <p:sp>
          <p:nvSpPr>
            <p:cNvPr id="34" name="TextBox 33">
              <a:extLst>
                <a:ext uri="{FF2B5EF4-FFF2-40B4-BE49-F238E27FC236}">
                  <a16:creationId xmlns:a16="http://schemas.microsoft.com/office/drawing/2014/main" id="{92E59880-4121-10B7-DCF8-221959D83B78}"/>
                </a:ext>
              </a:extLst>
            </p:cNvPr>
            <p:cNvSpPr txBox="1"/>
            <p:nvPr/>
          </p:nvSpPr>
          <p:spPr>
            <a:xfrm>
              <a:off x="9523099" y="3428175"/>
              <a:ext cx="817853" cy="261610"/>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Username</a:t>
              </a:r>
              <a:endParaRPr lang="en-US" sz="1050">
                <a:highlight>
                  <a:srgbClr val="FFFF00"/>
                </a:highlight>
              </a:endParaRPr>
            </a:p>
          </p:txBody>
        </p:sp>
        <p:sp>
          <p:nvSpPr>
            <p:cNvPr id="35" name="TextBox 34">
              <a:extLst>
                <a:ext uri="{FF2B5EF4-FFF2-40B4-BE49-F238E27FC236}">
                  <a16:creationId xmlns:a16="http://schemas.microsoft.com/office/drawing/2014/main" id="{FA021AC3-AC88-B9F4-9743-358EB3D67E62}"/>
                </a:ext>
              </a:extLst>
            </p:cNvPr>
            <p:cNvSpPr txBox="1"/>
            <p:nvPr/>
          </p:nvSpPr>
          <p:spPr>
            <a:xfrm>
              <a:off x="9523099" y="5065168"/>
              <a:ext cx="1056701" cy="253916"/>
            </a:xfrm>
            <a:prstGeom prst="rect">
              <a:avLst/>
            </a:prstGeom>
            <a:noFill/>
          </p:spPr>
          <p:txBody>
            <a:bodyPr wrap="none" rtlCol="0">
              <a:spAutoFit/>
            </a:bodyPr>
            <a:lstStyle/>
            <a:p>
              <a:pPr algn="ctr" defTabSz="786384">
                <a:spcAft>
                  <a:spcPts val="600"/>
                </a:spcAft>
              </a:pPr>
              <a:r>
                <a:rPr lang="en-US" sz="903" kern="1200">
                  <a:solidFill>
                    <a:schemeClr val="tx1"/>
                  </a:solidFill>
                  <a:highlight>
                    <a:srgbClr val="FFFF00"/>
                  </a:highlight>
                  <a:latin typeface="+mn-lt"/>
                  <a:ea typeface="+mn-ea"/>
                  <a:cs typeface="+mn-cs"/>
                </a:rPr>
                <a:t>Hospital Name</a:t>
              </a:r>
              <a:endParaRPr lang="en-US" sz="1050">
                <a:highlight>
                  <a:srgbClr val="FFFF00"/>
                </a:highlight>
              </a:endParaRPr>
            </a:p>
          </p:txBody>
        </p:sp>
      </p:grpSp>
    </p:spTree>
    <p:extLst>
      <p:ext uri="{BB962C8B-B14F-4D97-AF65-F5344CB8AC3E}">
        <p14:creationId xmlns:p14="http://schemas.microsoft.com/office/powerpoint/2010/main" val="2565676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800"/>
              <a:t>CHALLENGES &amp; SOLUIONS</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pPr>
              <a:buFont typeface="+mj-lt"/>
              <a:buAutoNum type="arabicPeriod"/>
            </a:pPr>
            <a:r>
              <a:rPr lang="en-US" sz="1000" b="1" i="0">
                <a:effectLst/>
              </a:rPr>
              <a:t>User Authentication and Authorization:</a:t>
            </a:r>
            <a:endParaRPr lang="en-US" sz="1000" b="0" i="0">
              <a:effectLst/>
            </a:endParaRPr>
          </a:p>
          <a:p>
            <a:pPr marL="742950" lvl="1" indent="-285750">
              <a:buFont typeface="+mj-lt"/>
              <a:buAutoNum type="arabicPeriod"/>
            </a:pPr>
            <a:r>
              <a:rPr lang="en-US" sz="1000" b="1" i="0">
                <a:effectLst/>
              </a:rPr>
              <a:t>Challenge:</a:t>
            </a:r>
            <a:r>
              <a:rPr lang="en-US" sz="1000" b="0" i="0">
                <a:effectLst/>
              </a:rPr>
              <a:t> Implementing a secure authentication and authorization system to protect user data and restrict access to certain parts of the application.</a:t>
            </a:r>
          </a:p>
          <a:p>
            <a:pPr marL="742950" lvl="1" indent="-285750">
              <a:buFont typeface="+mj-lt"/>
              <a:buAutoNum type="arabicPeriod"/>
            </a:pPr>
            <a:r>
              <a:rPr lang="en-US" sz="1000" b="1" i="0">
                <a:effectLst/>
              </a:rPr>
              <a:t>Solution:</a:t>
            </a:r>
            <a:r>
              <a:rPr lang="en-US" sz="1000" b="0" i="0">
                <a:effectLst/>
              </a:rPr>
              <a:t> Integrated ASP.NET Identity for managing user authentication and roles, ensuring secure access control and data protection.</a:t>
            </a:r>
          </a:p>
          <a:p>
            <a:pPr>
              <a:buFont typeface="+mj-lt"/>
              <a:buAutoNum type="arabicPeriod"/>
            </a:pPr>
            <a:r>
              <a:rPr lang="en-US" sz="1000" b="1" i="0">
                <a:effectLst/>
              </a:rPr>
              <a:t>Responsive Design Implementation:</a:t>
            </a:r>
            <a:endParaRPr lang="en-US" sz="1000" b="0" i="0">
              <a:effectLst/>
            </a:endParaRPr>
          </a:p>
          <a:p>
            <a:pPr marL="742950" lvl="1" indent="-285750">
              <a:buFont typeface="+mj-lt"/>
              <a:buAutoNum type="arabicPeriod"/>
            </a:pPr>
            <a:r>
              <a:rPr lang="en-US" sz="1000" b="1" i="0">
                <a:effectLst/>
              </a:rPr>
              <a:t>Challenge:</a:t>
            </a:r>
            <a:r>
              <a:rPr lang="en-US" sz="1000" b="0" i="0">
                <a:effectLst/>
              </a:rPr>
              <a:t> Creating a responsive and user-friendly interface using HTML, CSS, and Bootstrap that works across various devices and screen sizes.</a:t>
            </a:r>
          </a:p>
          <a:p>
            <a:pPr marL="742950" lvl="1" indent="-285750">
              <a:buFont typeface="+mj-lt"/>
              <a:buAutoNum type="arabicPeriod"/>
            </a:pPr>
            <a:r>
              <a:rPr lang="en-US" sz="1000" b="1" i="0">
                <a:effectLst/>
              </a:rPr>
              <a:t>Solution:</a:t>
            </a:r>
            <a:r>
              <a:rPr lang="en-US" sz="1000" b="0" i="0">
                <a:effectLst/>
              </a:rPr>
              <a:t> Leveraged Bootstrap’s grid system and responsive utilities to ensure the application adapts well to different screen sizes, enhancing the user experience on both mobile and desktop devices.</a:t>
            </a:r>
          </a:p>
          <a:p>
            <a:pPr>
              <a:buFont typeface="+mj-lt"/>
              <a:buAutoNum type="arabicPeriod"/>
            </a:pPr>
            <a:r>
              <a:rPr lang="en-US" sz="1000" b="1" i="0">
                <a:effectLst/>
              </a:rPr>
              <a:t>Database Integration with SQLite:</a:t>
            </a:r>
            <a:endParaRPr lang="en-US" sz="1000" b="0" i="0">
              <a:effectLst/>
            </a:endParaRPr>
          </a:p>
          <a:p>
            <a:pPr marL="742950" lvl="1" indent="-285750">
              <a:buFont typeface="+mj-lt"/>
              <a:buAutoNum type="arabicPeriod"/>
            </a:pPr>
            <a:r>
              <a:rPr lang="en-US" sz="1000" b="1" i="0">
                <a:effectLst/>
              </a:rPr>
              <a:t>Challenge:</a:t>
            </a:r>
            <a:r>
              <a:rPr lang="en-US" sz="1000" b="0" i="0">
                <a:effectLst/>
              </a:rPr>
              <a:t> Ensuring seamless integration of SQLite with ASP.NET MVC, particularly handling database migrations and schema updates.</a:t>
            </a:r>
          </a:p>
          <a:p>
            <a:pPr marL="742950" lvl="1" indent="-285750">
              <a:buFont typeface="+mj-lt"/>
              <a:buAutoNum type="arabicPeriod"/>
            </a:pPr>
            <a:r>
              <a:rPr lang="en-US" sz="1000" b="1" i="0">
                <a:effectLst/>
              </a:rPr>
              <a:t>Solution:</a:t>
            </a:r>
            <a:r>
              <a:rPr lang="en-US" sz="1000" b="0" i="0">
                <a:effectLst/>
              </a:rPr>
              <a:t> Utilized Entity Framework Core for SQLite, which simplified database operations and provided robust migration tools to manage schema changes efficiently.</a:t>
            </a:r>
          </a:p>
          <a:p>
            <a:pPr marL="285750" indent="-285750">
              <a:buFont typeface="+mj-lt"/>
              <a:buAutoNum type="arabicPeriod"/>
            </a:pPr>
            <a:r>
              <a:rPr lang="en-US" sz="1000" b="1" i="0">
                <a:effectLst/>
              </a:rPr>
              <a:t>Password Strength Label with jQuery:</a:t>
            </a:r>
            <a:endParaRPr lang="en-US" sz="1000"/>
          </a:p>
          <a:p>
            <a:pPr marL="742950" lvl="1" indent="-285750">
              <a:buFont typeface="+mj-lt"/>
              <a:buAutoNum type="arabicPeriod"/>
            </a:pPr>
            <a:r>
              <a:rPr lang="en-US" sz="1000" b="1" i="0">
                <a:effectLst/>
              </a:rPr>
              <a:t>Challenge:</a:t>
            </a:r>
            <a:r>
              <a:rPr lang="en-US" sz="1000" b="0" i="0">
                <a:effectLst/>
              </a:rPr>
              <a:t> Implementing dynamic labels to indicate password strength (e.g., weak, moderate, strong, highly strong) based on user input during registration.</a:t>
            </a:r>
          </a:p>
          <a:p>
            <a:pPr marL="742950" lvl="1" indent="-285750">
              <a:buFont typeface="+mj-lt"/>
              <a:buAutoNum type="arabicPeriod"/>
            </a:pPr>
            <a:r>
              <a:rPr lang="en-US" sz="1000" b="1" i="0">
                <a:effectLst/>
              </a:rPr>
              <a:t>Solution:</a:t>
            </a:r>
            <a:r>
              <a:rPr lang="en-US" sz="1000" b="0" i="0">
                <a:effectLst/>
              </a:rPr>
              <a:t> Utilized code from GitHub to comprehend and integrate the password strength feature into the existing registration form, ensuring a seamless user experience.</a:t>
            </a:r>
          </a:p>
        </p:txBody>
      </p:sp>
    </p:spTree>
    <p:extLst>
      <p:ext uri="{BB962C8B-B14F-4D97-AF65-F5344CB8AC3E}">
        <p14:creationId xmlns:p14="http://schemas.microsoft.com/office/powerpoint/2010/main" val="229714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645065" y="1463040"/>
            <a:ext cx="3796306" cy="2690949"/>
          </a:xfrm>
        </p:spPr>
        <p:txBody>
          <a:bodyPr anchor="t">
            <a:normAutofit/>
          </a:bodyPr>
          <a:lstStyle/>
          <a:p>
            <a:r>
              <a:rPr lang="en-US" sz="4800"/>
              <a:t>AGENDA </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5656218" y="1463039"/>
            <a:ext cx="5542387" cy="4300447"/>
          </a:xfrm>
        </p:spPr>
        <p:txBody>
          <a:bodyPr anchor="t">
            <a:normAutofit/>
          </a:bodyPr>
          <a:lstStyle/>
          <a:p>
            <a:r>
              <a:rPr lang="en-US" sz="2200"/>
              <a:t>Introduction</a:t>
            </a:r>
          </a:p>
          <a:p>
            <a:r>
              <a:rPr lang="en-US" sz="2200"/>
              <a:t>Application Overview</a:t>
            </a:r>
          </a:p>
          <a:p>
            <a:r>
              <a:rPr lang="en-US" sz="2200"/>
              <a:t>Roles &amp; Permissions</a:t>
            </a:r>
          </a:p>
          <a:p>
            <a:r>
              <a:rPr lang="en-US" sz="2200"/>
              <a:t>Pages &amp; Functionalities</a:t>
            </a:r>
          </a:p>
          <a:p>
            <a:r>
              <a:rPr lang="en-US" sz="2200"/>
              <a:t>Workflow Diagrams</a:t>
            </a:r>
          </a:p>
          <a:p>
            <a:r>
              <a:rPr lang="en-US" sz="2200"/>
              <a:t>Architecture &amp; Database Design</a:t>
            </a:r>
          </a:p>
          <a:p>
            <a:r>
              <a:rPr lang="en-US" sz="2200"/>
              <a:t>Challenges &amp; Solutions</a:t>
            </a:r>
          </a:p>
          <a:p>
            <a:r>
              <a:rPr lang="en-US" sz="2200"/>
              <a:t>Future Enhancements</a:t>
            </a:r>
          </a:p>
          <a:p>
            <a:r>
              <a:rPr lang="en-US" sz="2200"/>
              <a:t>Conclusion</a:t>
            </a:r>
          </a:p>
          <a:p>
            <a:endParaRPr lang="en-US" sz="2200"/>
          </a:p>
          <a:p>
            <a:endParaRPr lang="en-US" sz="2200"/>
          </a:p>
        </p:txBody>
      </p:sp>
    </p:spTree>
    <p:extLst>
      <p:ext uri="{BB962C8B-B14F-4D97-AF65-F5344CB8AC3E}">
        <p14:creationId xmlns:p14="http://schemas.microsoft.com/office/powerpoint/2010/main" val="2416787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3700"/>
              <a:t>FUTURE ENHANCEMENTS</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500" b="1" i="0">
                <a:effectLst/>
              </a:rPr>
              <a:t>Admin Dashboard Page:</a:t>
            </a:r>
            <a:endParaRPr lang="en-US" sz="1500" b="0" i="0">
              <a:effectLst/>
            </a:endParaRPr>
          </a:p>
          <a:p>
            <a:pPr lvl="1"/>
            <a:r>
              <a:rPr lang="en-US" sz="1500" b="0" i="0">
                <a:effectLst/>
              </a:rPr>
              <a:t>Enhance the dashboard by incorporating additional charts (e.g., column, bar graphs) to provide detailed insights into registered users and their booking details.</a:t>
            </a:r>
          </a:p>
          <a:p>
            <a:r>
              <a:rPr lang="en-US" sz="1500" b="1" i="0">
                <a:effectLst/>
              </a:rPr>
              <a:t>User Profile Page:</a:t>
            </a:r>
            <a:endParaRPr lang="en-US" sz="1500" b="0" i="0">
              <a:effectLst/>
            </a:endParaRPr>
          </a:p>
          <a:p>
            <a:pPr lvl="1"/>
            <a:r>
              <a:rPr lang="en-US" sz="1500" b="0" i="0">
                <a:effectLst/>
              </a:rPr>
              <a:t>Update the user details model to include an additional string field for profile pictures, allowing users to upload their profile images.</a:t>
            </a:r>
          </a:p>
          <a:p>
            <a:r>
              <a:rPr lang="en-US" sz="1500" b="1" i="0">
                <a:effectLst/>
              </a:rPr>
              <a:t>Slot Booking Page:</a:t>
            </a:r>
            <a:endParaRPr lang="en-US" sz="1500" b="0" i="0">
              <a:effectLst/>
            </a:endParaRPr>
          </a:p>
          <a:p>
            <a:pPr lvl="1"/>
            <a:r>
              <a:rPr lang="en-US" sz="1500" b="0" i="0">
                <a:effectLst/>
              </a:rPr>
              <a:t>Introduce a partial vaccination feature, enabling users to book a single slot initially and select the second dose slot at a later time.</a:t>
            </a:r>
          </a:p>
          <a:p>
            <a:r>
              <a:rPr lang="en-US" sz="1500" b="1"/>
              <a:t>Feedback &amp; Support:</a:t>
            </a:r>
          </a:p>
          <a:p>
            <a:pPr lvl="1"/>
            <a:r>
              <a:rPr lang="en-US" sz="1500" b="0" i="0">
                <a:effectLst/>
              </a:rPr>
              <a:t>Introduce a feedback form to collect user’s concern to enhance the portal features and deliverables.</a:t>
            </a:r>
          </a:p>
        </p:txBody>
      </p:sp>
    </p:spTree>
    <p:extLst>
      <p:ext uri="{BB962C8B-B14F-4D97-AF65-F5344CB8AC3E}">
        <p14:creationId xmlns:p14="http://schemas.microsoft.com/office/powerpoint/2010/main" val="24529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5D83A-28D2-2FC6-3497-D30D17B063F5}"/>
              </a:ext>
            </a:extLst>
          </p:cNvPr>
          <p:cNvSpPr>
            <a:spLocks noGrp="1"/>
          </p:cNvSpPr>
          <p:nvPr>
            <p:ph type="title"/>
          </p:nvPr>
        </p:nvSpPr>
        <p:spPr>
          <a:xfrm>
            <a:off x="645065" y="1463040"/>
            <a:ext cx="3796306" cy="2690949"/>
          </a:xfrm>
        </p:spPr>
        <p:txBody>
          <a:bodyPr anchor="t">
            <a:normAutofit/>
          </a:bodyPr>
          <a:lstStyle/>
          <a:p>
            <a:r>
              <a:rPr lang="en-US"/>
              <a:t>CONCLUSION </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43FEB2-23A0-6ABB-0528-87C85E8437D3}"/>
              </a:ext>
            </a:extLst>
          </p:cNvPr>
          <p:cNvSpPr>
            <a:spLocks noGrp="1"/>
          </p:cNvSpPr>
          <p:nvPr>
            <p:ph idx="1"/>
          </p:nvPr>
        </p:nvSpPr>
        <p:spPr>
          <a:xfrm>
            <a:off x="5656218" y="1463039"/>
            <a:ext cx="5542387" cy="4300447"/>
          </a:xfrm>
        </p:spPr>
        <p:txBody>
          <a:bodyPr anchor="t">
            <a:normAutofit/>
          </a:bodyPr>
          <a:lstStyle/>
          <a:p>
            <a:pPr marL="0" indent="0">
              <a:buNone/>
            </a:pPr>
            <a:r>
              <a:rPr lang="en-US" sz="1700" b="0" i="0">
                <a:effectLst/>
              </a:rPr>
              <a:t>To wrap up, our Vax Track vaccination portal, built with the ASP.NET MVC framework, simplifies the vaccination process for users and administrators alike. It offers easy registration, slot booking, and robust admin tools for managing approvals and slot availability. This project not only meets current needs but also sets the stage for future improvements in public health management. Thank you for your time.</a:t>
            </a:r>
          </a:p>
          <a:p>
            <a:pPr marL="0" indent="0">
              <a:buNone/>
            </a:pPr>
            <a:endParaRPr lang="en-US" sz="1700"/>
          </a:p>
          <a:p>
            <a:pPr marL="0" indent="0">
              <a:buNone/>
            </a:pPr>
            <a:endParaRPr lang="en-US" sz="1700"/>
          </a:p>
          <a:p>
            <a:pPr marL="0" indent="0">
              <a:buNone/>
            </a:pPr>
            <a:endParaRPr lang="en-US" sz="1700"/>
          </a:p>
          <a:p>
            <a:pPr marL="0" indent="0">
              <a:buNone/>
            </a:pPr>
            <a:r>
              <a:rPr lang="en-US" sz="1700"/>
              <a:t>Thank You</a:t>
            </a:r>
          </a:p>
          <a:p>
            <a:pPr marL="0" indent="0">
              <a:buNone/>
            </a:pPr>
            <a:r>
              <a:rPr lang="en-US" sz="1700"/>
              <a:t>Vivek Kumar | Associate Consultant | Infosys</a:t>
            </a:r>
          </a:p>
          <a:p>
            <a:pPr marL="0" indent="0">
              <a:buNone/>
            </a:pPr>
            <a:r>
              <a:rPr lang="en-US" sz="1700"/>
              <a:t>1363410</a:t>
            </a:r>
          </a:p>
        </p:txBody>
      </p:sp>
    </p:spTree>
    <p:extLst>
      <p:ext uri="{BB962C8B-B14F-4D97-AF65-F5344CB8AC3E}">
        <p14:creationId xmlns:p14="http://schemas.microsoft.com/office/powerpoint/2010/main" val="242550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2D7C-5F79-D878-6B12-7A90283390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0743F-C30A-262F-65D9-AE37984B09D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827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CB1BA1F-A1C9-7851-F464-572B84D42095}"/>
              </a:ext>
            </a:extLst>
          </p:cNvPr>
          <p:cNvSpPr/>
          <p:nvPr/>
        </p:nvSpPr>
        <p:spPr>
          <a:xfrm>
            <a:off x="5163739" y="321297"/>
            <a:ext cx="815581" cy="406108"/>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a:t>
            </a:r>
          </a:p>
          <a:p>
            <a:pPr algn="ctr"/>
            <a:r>
              <a:rPr lang="en-US" sz="1000" dirty="0">
                <a:solidFill>
                  <a:schemeClr val="tx1"/>
                </a:solidFill>
              </a:rPr>
              <a:t>View</a:t>
            </a:r>
          </a:p>
        </p:txBody>
      </p:sp>
      <p:sp>
        <p:nvSpPr>
          <p:cNvPr id="6" name="Rectangle 5">
            <a:extLst>
              <a:ext uri="{FF2B5EF4-FFF2-40B4-BE49-F238E27FC236}">
                <a16:creationId xmlns:a16="http://schemas.microsoft.com/office/drawing/2014/main" id="{DBA190B6-CFC5-8005-9D80-C618BAF162DD}"/>
              </a:ext>
            </a:extLst>
          </p:cNvPr>
          <p:cNvSpPr/>
          <p:nvPr/>
        </p:nvSpPr>
        <p:spPr>
          <a:xfrm>
            <a:off x="6096000" y="321297"/>
            <a:ext cx="865585" cy="406108"/>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Registration </a:t>
            </a:r>
          </a:p>
          <a:p>
            <a:pPr algn="ctr"/>
            <a:r>
              <a:rPr lang="en-US" sz="1000" dirty="0">
                <a:solidFill>
                  <a:schemeClr val="tx1"/>
                </a:solidFill>
              </a:rPr>
              <a:t>View</a:t>
            </a:r>
          </a:p>
        </p:txBody>
      </p:sp>
      <p:sp>
        <p:nvSpPr>
          <p:cNvPr id="7" name="Rectangle 6">
            <a:extLst>
              <a:ext uri="{FF2B5EF4-FFF2-40B4-BE49-F238E27FC236}">
                <a16:creationId xmlns:a16="http://schemas.microsoft.com/office/drawing/2014/main" id="{C8AD7E5A-CB88-CF16-E261-49F9926EBFEA}"/>
              </a:ext>
            </a:extLst>
          </p:cNvPr>
          <p:cNvSpPr/>
          <p:nvPr/>
        </p:nvSpPr>
        <p:spPr>
          <a:xfrm>
            <a:off x="5163740" y="828672"/>
            <a:ext cx="1797846" cy="393115"/>
          </a:xfrm>
          <a:prstGeom prst="rect">
            <a:avLst/>
          </a:prstGeom>
          <a:solidFill>
            <a:srgbClr val="F0F8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Account Controller</a:t>
            </a:r>
          </a:p>
        </p:txBody>
      </p:sp>
      <p:sp>
        <p:nvSpPr>
          <p:cNvPr id="8" name="Rectangle 7">
            <a:extLst>
              <a:ext uri="{FF2B5EF4-FFF2-40B4-BE49-F238E27FC236}">
                <a16:creationId xmlns:a16="http://schemas.microsoft.com/office/drawing/2014/main" id="{6CE4C0A6-B8CB-D5F4-971D-A46647DE0D70}"/>
              </a:ext>
            </a:extLst>
          </p:cNvPr>
          <p:cNvSpPr/>
          <p:nvPr/>
        </p:nvSpPr>
        <p:spPr>
          <a:xfrm>
            <a:off x="7893846" y="321310"/>
            <a:ext cx="865585" cy="40610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Profile View</a:t>
            </a:r>
          </a:p>
        </p:txBody>
      </p:sp>
      <p:sp>
        <p:nvSpPr>
          <p:cNvPr id="9" name="Rectangle 8">
            <a:extLst>
              <a:ext uri="{FF2B5EF4-FFF2-40B4-BE49-F238E27FC236}">
                <a16:creationId xmlns:a16="http://schemas.microsoft.com/office/drawing/2014/main" id="{0F4D6A02-A0CB-FA91-7F92-9DC8683F9F9C}"/>
              </a:ext>
            </a:extLst>
          </p:cNvPr>
          <p:cNvSpPr/>
          <p:nvPr/>
        </p:nvSpPr>
        <p:spPr>
          <a:xfrm>
            <a:off x="7893846" y="828681"/>
            <a:ext cx="865585" cy="39311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Controller</a:t>
            </a:r>
          </a:p>
        </p:txBody>
      </p:sp>
      <p:sp>
        <p:nvSpPr>
          <p:cNvPr id="10" name="Rectangle 9">
            <a:extLst>
              <a:ext uri="{FF2B5EF4-FFF2-40B4-BE49-F238E27FC236}">
                <a16:creationId xmlns:a16="http://schemas.microsoft.com/office/drawing/2014/main" id="{DF4C422A-8F3B-0D34-B8AF-E246F4EF3EFD}"/>
              </a:ext>
            </a:extLst>
          </p:cNvPr>
          <p:cNvSpPr/>
          <p:nvPr/>
        </p:nvSpPr>
        <p:spPr>
          <a:xfrm>
            <a:off x="9308903" y="321310"/>
            <a:ext cx="865585" cy="406095"/>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View</a:t>
            </a:r>
          </a:p>
        </p:txBody>
      </p:sp>
      <p:sp>
        <p:nvSpPr>
          <p:cNvPr id="11" name="Rectangle 10">
            <a:extLst>
              <a:ext uri="{FF2B5EF4-FFF2-40B4-BE49-F238E27FC236}">
                <a16:creationId xmlns:a16="http://schemas.microsoft.com/office/drawing/2014/main" id="{87181D6E-D2E6-7C85-D696-4658E9C72671}"/>
              </a:ext>
            </a:extLst>
          </p:cNvPr>
          <p:cNvSpPr/>
          <p:nvPr/>
        </p:nvSpPr>
        <p:spPr>
          <a:xfrm>
            <a:off x="9308903" y="828681"/>
            <a:ext cx="865585" cy="393106"/>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Slot Booking Controller</a:t>
            </a:r>
          </a:p>
        </p:txBody>
      </p:sp>
      <p:cxnSp>
        <p:nvCxnSpPr>
          <p:cNvPr id="13" name="Straight Connector 12">
            <a:extLst>
              <a:ext uri="{FF2B5EF4-FFF2-40B4-BE49-F238E27FC236}">
                <a16:creationId xmlns:a16="http://schemas.microsoft.com/office/drawing/2014/main" id="{67E8F0AB-FD6E-61C8-A6F4-FF82EC73E564}"/>
              </a:ext>
            </a:extLst>
          </p:cNvPr>
          <p:cNvCxnSpPr/>
          <p:nvPr/>
        </p:nvCxnSpPr>
        <p:spPr>
          <a:xfrm>
            <a:off x="114300" y="1647825"/>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B7EB298-0F75-CD45-BBFE-D919207603C4}"/>
              </a:ext>
            </a:extLst>
          </p:cNvPr>
          <p:cNvSpPr/>
          <p:nvPr/>
        </p:nvSpPr>
        <p:spPr>
          <a:xfrm>
            <a:off x="10723960" y="321310"/>
            <a:ext cx="865585" cy="406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a:t>
            </a:r>
          </a:p>
        </p:txBody>
      </p:sp>
      <p:sp>
        <p:nvSpPr>
          <p:cNvPr id="15" name="Rectangle 14">
            <a:extLst>
              <a:ext uri="{FF2B5EF4-FFF2-40B4-BE49-F238E27FC236}">
                <a16:creationId xmlns:a16="http://schemas.microsoft.com/office/drawing/2014/main" id="{CB1F2CB2-7AD7-E785-C3AD-26B67345ACE9}"/>
              </a:ext>
            </a:extLst>
          </p:cNvPr>
          <p:cNvSpPr/>
          <p:nvPr/>
        </p:nvSpPr>
        <p:spPr>
          <a:xfrm>
            <a:off x="10723960" y="828681"/>
            <a:ext cx="865585"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Controller</a:t>
            </a:r>
          </a:p>
        </p:txBody>
      </p:sp>
      <p:sp>
        <p:nvSpPr>
          <p:cNvPr id="16" name="Rectangle 15">
            <a:extLst>
              <a:ext uri="{FF2B5EF4-FFF2-40B4-BE49-F238E27FC236}">
                <a16:creationId xmlns:a16="http://schemas.microsoft.com/office/drawing/2014/main" id="{BC5A25FD-90FC-795E-3901-C3084B1DB515}"/>
              </a:ext>
            </a:extLst>
          </p:cNvPr>
          <p:cNvSpPr/>
          <p:nvPr/>
        </p:nvSpPr>
        <p:spPr>
          <a:xfrm>
            <a:off x="3399231" y="321310"/>
            <a:ext cx="865585" cy="406095"/>
          </a:xfrm>
          <a:prstGeom prst="rect">
            <a:avLst/>
          </a:prstGeom>
          <a:solidFill>
            <a:srgbClr val="FFE1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View</a:t>
            </a:r>
          </a:p>
        </p:txBody>
      </p:sp>
      <p:sp>
        <p:nvSpPr>
          <p:cNvPr id="17" name="Rectangle 16">
            <a:extLst>
              <a:ext uri="{FF2B5EF4-FFF2-40B4-BE49-F238E27FC236}">
                <a16:creationId xmlns:a16="http://schemas.microsoft.com/office/drawing/2014/main" id="{C235CE18-A8F9-E15A-F691-5F82CF60E4E9}"/>
              </a:ext>
            </a:extLst>
          </p:cNvPr>
          <p:cNvSpPr/>
          <p:nvPr/>
        </p:nvSpPr>
        <p:spPr>
          <a:xfrm>
            <a:off x="3399231" y="838203"/>
            <a:ext cx="865585"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Home Controller</a:t>
            </a:r>
          </a:p>
        </p:txBody>
      </p:sp>
      <p:sp>
        <p:nvSpPr>
          <p:cNvPr id="18" name="TextBox 17">
            <a:extLst>
              <a:ext uri="{FF2B5EF4-FFF2-40B4-BE49-F238E27FC236}">
                <a16:creationId xmlns:a16="http://schemas.microsoft.com/office/drawing/2014/main" id="{4205710F-512A-8F42-3C93-846E31D06019}"/>
              </a:ext>
            </a:extLst>
          </p:cNvPr>
          <p:cNvSpPr txBox="1"/>
          <p:nvPr/>
        </p:nvSpPr>
        <p:spPr>
          <a:xfrm>
            <a:off x="304240" y="496572"/>
            <a:ext cx="1495346" cy="461665"/>
          </a:xfrm>
          <a:prstGeom prst="rect">
            <a:avLst/>
          </a:prstGeom>
          <a:noFill/>
        </p:spPr>
        <p:txBody>
          <a:bodyPr wrap="none" rtlCol="0">
            <a:spAutoFit/>
          </a:bodyPr>
          <a:lstStyle/>
          <a:p>
            <a:pPr algn="ctr"/>
            <a:r>
              <a:rPr lang="en-US" sz="1200" b="1" dirty="0">
                <a:highlight>
                  <a:srgbClr val="FFFF00"/>
                </a:highlight>
              </a:rPr>
              <a:t>Presentation Layer</a:t>
            </a:r>
          </a:p>
          <a:p>
            <a:pPr algn="ctr"/>
            <a:r>
              <a:rPr lang="en-US" sz="1200" b="1" dirty="0">
                <a:highlight>
                  <a:srgbClr val="FFFF00"/>
                </a:highlight>
              </a:rPr>
              <a:t>(View + Controller)</a:t>
            </a:r>
          </a:p>
        </p:txBody>
      </p:sp>
      <p:sp>
        <p:nvSpPr>
          <p:cNvPr id="19" name="Rectangle 18">
            <a:extLst>
              <a:ext uri="{FF2B5EF4-FFF2-40B4-BE49-F238E27FC236}">
                <a16:creationId xmlns:a16="http://schemas.microsoft.com/office/drawing/2014/main" id="{CE870A7A-D239-296A-0C70-2ECDFE0CA40F}"/>
              </a:ext>
            </a:extLst>
          </p:cNvPr>
          <p:cNvSpPr/>
          <p:nvPr/>
        </p:nvSpPr>
        <p:spPr>
          <a:xfrm>
            <a:off x="5163739" y="1922099"/>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Account Service</a:t>
            </a:r>
          </a:p>
        </p:txBody>
      </p:sp>
      <p:sp>
        <p:nvSpPr>
          <p:cNvPr id="20" name="Rectangle 19">
            <a:extLst>
              <a:ext uri="{FF2B5EF4-FFF2-40B4-BE49-F238E27FC236}">
                <a16:creationId xmlns:a16="http://schemas.microsoft.com/office/drawing/2014/main" id="{853598A2-F352-1771-D3B3-9EA6A5C00F55}"/>
              </a:ext>
            </a:extLst>
          </p:cNvPr>
          <p:cNvSpPr/>
          <p:nvPr/>
        </p:nvSpPr>
        <p:spPr>
          <a:xfrm>
            <a:off x="6146004" y="1911374"/>
            <a:ext cx="815581" cy="393115"/>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App User Service</a:t>
            </a:r>
          </a:p>
        </p:txBody>
      </p:sp>
      <p:sp>
        <p:nvSpPr>
          <p:cNvPr id="21" name="Rectangle 20">
            <a:extLst>
              <a:ext uri="{FF2B5EF4-FFF2-40B4-BE49-F238E27FC236}">
                <a16:creationId xmlns:a16="http://schemas.microsoft.com/office/drawing/2014/main" id="{A82768CC-2212-2285-2041-738CE7FF8628}"/>
              </a:ext>
            </a:extLst>
          </p:cNvPr>
          <p:cNvSpPr/>
          <p:nvPr/>
        </p:nvSpPr>
        <p:spPr>
          <a:xfrm>
            <a:off x="7893846" y="1877298"/>
            <a:ext cx="865585" cy="393114"/>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Profile Service</a:t>
            </a:r>
          </a:p>
        </p:txBody>
      </p:sp>
      <p:sp>
        <p:nvSpPr>
          <p:cNvPr id="22" name="Rectangle 21">
            <a:extLst>
              <a:ext uri="{FF2B5EF4-FFF2-40B4-BE49-F238E27FC236}">
                <a16:creationId xmlns:a16="http://schemas.microsoft.com/office/drawing/2014/main" id="{803F8C0A-3B09-BA0E-630E-81F56CD4E924}"/>
              </a:ext>
            </a:extLst>
          </p:cNvPr>
          <p:cNvSpPr/>
          <p:nvPr/>
        </p:nvSpPr>
        <p:spPr>
          <a:xfrm>
            <a:off x="9308903" y="1877298"/>
            <a:ext cx="865585" cy="393114"/>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Service</a:t>
            </a:r>
          </a:p>
        </p:txBody>
      </p:sp>
      <p:sp>
        <p:nvSpPr>
          <p:cNvPr id="23" name="Rectangle 22">
            <a:extLst>
              <a:ext uri="{FF2B5EF4-FFF2-40B4-BE49-F238E27FC236}">
                <a16:creationId xmlns:a16="http://schemas.microsoft.com/office/drawing/2014/main" id="{615FE44A-2586-489E-CD80-8682D963BAFB}"/>
              </a:ext>
            </a:extLst>
          </p:cNvPr>
          <p:cNvSpPr/>
          <p:nvPr/>
        </p:nvSpPr>
        <p:spPr>
          <a:xfrm>
            <a:off x="10723960" y="1878171"/>
            <a:ext cx="865585" cy="393114"/>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Admin Service</a:t>
            </a:r>
          </a:p>
        </p:txBody>
      </p:sp>
      <p:sp>
        <p:nvSpPr>
          <p:cNvPr id="24" name="Rectangle 23">
            <a:extLst>
              <a:ext uri="{FF2B5EF4-FFF2-40B4-BE49-F238E27FC236}">
                <a16:creationId xmlns:a16="http://schemas.microsoft.com/office/drawing/2014/main" id="{3F94C3DF-EB5A-FBFC-4B29-3E4CD7766BF5}"/>
              </a:ext>
            </a:extLst>
          </p:cNvPr>
          <p:cNvSpPr/>
          <p:nvPr/>
        </p:nvSpPr>
        <p:spPr>
          <a:xfrm>
            <a:off x="10174488" y="2841074"/>
            <a:ext cx="1220390" cy="393114"/>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User Vaccination Service</a:t>
            </a:r>
          </a:p>
        </p:txBody>
      </p:sp>
      <p:cxnSp>
        <p:nvCxnSpPr>
          <p:cNvPr id="25" name="Straight Connector 24">
            <a:extLst>
              <a:ext uri="{FF2B5EF4-FFF2-40B4-BE49-F238E27FC236}">
                <a16:creationId xmlns:a16="http://schemas.microsoft.com/office/drawing/2014/main" id="{75AF04E9-F872-835C-803B-2BD09946B89F}"/>
              </a:ext>
            </a:extLst>
          </p:cNvPr>
          <p:cNvCxnSpPr/>
          <p:nvPr/>
        </p:nvCxnSpPr>
        <p:spPr>
          <a:xfrm>
            <a:off x="80963" y="34290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D5F1699B-DB99-4D2B-3A45-A6C5A8764710}"/>
              </a:ext>
            </a:extLst>
          </p:cNvPr>
          <p:cNvSpPr txBox="1"/>
          <p:nvPr/>
        </p:nvSpPr>
        <p:spPr>
          <a:xfrm>
            <a:off x="230182" y="2270412"/>
            <a:ext cx="1643463" cy="461665"/>
          </a:xfrm>
          <a:prstGeom prst="rect">
            <a:avLst/>
          </a:prstGeom>
          <a:noFill/>
        </p:spPr>
        <p:txBody>
          <a:bodyPr wrap="none" rtlCol="0">
            <a:spAutoFit/>
          </a:bodyPr>
          <a:lstStyle/>
          <a:p>
            <a:pPr algn="ctr"/>
            <a:r>
              <a:rPr lang="en-US" sz="1200" b="1" dirty="0">
                <a:highlight>
                  <a:srgbClr val="FFFF00"/>
                </a:highlight>
              </a:rPr>
              <a:t>Business Logic Layer</a:t>
            </a:r>
          </a:p>
          <a:p>
            <a:pPr algn="ctr"/>
            <a:r>
              <a:rPr lang="en-US" sz="1200" b="1" dirty="0">
                <a:highlight>
                  <a:srgbClr val="FFFF00"/>
                </a:highlight>
              </a:rPr>
              <a:t>(Services)</a:t>
            </a:r>
          </a:p>
        </p:txBody>
      </p:sp>
      <p:cxnSp>
        <p:nvCxnSpPr>
          <p:cNvPr id="28" name="Connector: Elbow 27">
            <a:extLst>
              <a:ext uri="{FF2B5EF4-FFF2-40B4-BE49-F238E27FC236}">
                <a16:creationId xmlns:a16="http://schemas.microsoft.com/office/drawing/2014/main" id="{295AE9D2-1599-01FC-7CDE-B17C0E2A3A0F}"/>
              </a:ext>
            </a:extLst>
          </p:cNvPr>
          <p:cNvCxnSpPr>
            <a:cxnSpLocks/>
            <a:stCxn id="20" idx="2"/>
            <a:endCxn id="19" idx="2"/>
          </p:cNvCxnSpPr>
          <p:nvPr/>
        </p:nvCxnSpPr>
        <p:spPr>
          <a:xfrm rot="5400000">
            <a:off x="6057301" y="1818719"/>
            <a:ext cx="10725" cy="982265"/>
          </a:xfrm>
          <a:prstGeom prst="bentConnector3">
            <a:avLst>
              <a:gd name="adj1" fmla="val 2231469"/>
            </a:avLst>
          </a:prstGeom>
          <a:ln>
            <a:solidFill>
              <a:schemeClr val="tx2">
                <a:lumMod val="50000"/>
                <a:lumOff val="50000"/>
              </a:schemeClr>
            </a:solidFill>
            <a:prstDash val="sysDot"/>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BD2DFEC4-3595-30C3-4199-76D047D43E7B}"/>
              </a:ext>
            </a:extLst>
          </p:cNvPr>
          <p:cNvCxnSpPr>
            <a:stCxn id="19" idx="0"/>
            <a:endCxn id="7" idx="2"/>
          </p:cNvCxnSpPr>
          <p:nvPr/>
        </p:nvCxnSpPr>
        <p:spPr>
          <a:xfrm rot="5400000" flipH="1" flipV="1">
            <a:off x="5466940" y="1326377"/>
            <a:ext cx="700312" cy="491133"/>
          </a:xfrm>
          <a:prstGeom prst="bentConnector3">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1C79C42-04B9-EDD2-6131-E8A5CC786B3B}"/>
              </a:ext>
            </a:extLst>
          </p:cNvPr>
          <p:cNvCxnSpPr>
            <a:stCxn id="20" idx="0"/>
            <a:endCxn id="7" idx="2"/>
          </p:cNvCxnSpPr>
          <p:nvPr/>
        </p:nvCxnSpPr>
        <p:spPr>
          <a:xfrm rot="16200000" flipV="1">
            <a:off x="5963436" y="1321015"/>
            <a:ext cx="689587" cy="491132"/>
          </a:xfrm>
          <a:prstGeom prst="bentConnector3">
            <a:avLst>
              <a:gd name="adj1" fmla="val 48964"/>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F7DC1BC-C8FF-03F0-F10A-EE41ECA0E5AC}"/>
              </a:ext>
            </a:extLst>
          </p:cNvPr>
          <p:cNvCxnSpPr>
            <a:stCxn id="21" idx="0"/>
            <a:endCxn id="9" idx="2"/>
          </p:cNvCxnSpPr>
          <p:nvPr/>
        </p:nvCxnSpPr>
        <p:spPr>
          <a:xfrm flipV="1">
            <a:off x="8326639" y="1221796"/>
            <a:ext cx="0" cy="655502"/>
          </a:xfrm>
          <a:prstGeom prst="straightConnector1">
            <a:avLst/>
          </a:prstGeom>
          <a:ln>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CD353A1-C4BF-316F-EC9B-E978ECBEE148}"/>
              </a:ext>
            </a:extLst>
          </p:cNvPr>
          <p:cNvCxnSpPr>
            <a:stCxn id="22" idx="0"/>
            <a:endCxn id="11" idx="2"/>
          </p:cNvCxnSpPr>
          <p:nvPr/>
        </p:nvCxnSpPr>
        <p:spPr>
          <a:xfrm flipV="1">
            <a:off x="9741696" y="1221787"/>
            <a:ext cx="0" cy="655511"/>
          </a:xfrm>
          <a:prstGeom prst="straightConnector1">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08D239-E380-30FD-7D84-AB414D71D5C6}"/>
              </a:ext>
            </a:extLst>
          </p:cNvPr>
          <p:cNvCxnSpPr>
            <a:stCxn id="23" idx="0"/>
            <a:endCxn id="15" idx="2"/>
          </p:cNvCxnSpPr>
          <p:nvPr/>
        </p:nvCxnSpPr>
        <p:spPr>
          <a:xfrm flipV="1">
            <a:off x="11156753" y="1221787"/>
            <a:ext cx="0" cy="656384"/>
          </a:xfrm>
          <a:prstGeom prst="straightConnector1">
            <a:avLst/>
          </a:prstGeom>
          <a:ln>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BD23E343-01D9-A6A1-8A2C-90FE69C09EBF}"/>
              </a:ext>
            </a:extLst>
          </p:cNvPr>
          <p:cNvSpPr/>
          <p:nvPr/>
        </p:nvSpPr>
        <p:spPr>
          <a:xfrm>
            <a:off x="9114830" y="2841074"/>
            <a:ext cx="865585" cy="39311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Hospital Service</a:t>
            </a:r>
          </a:p>
        </p:txBody>
      </p:sp>
      <p:cxnSp>
        <p:nvCxnSpPr>
          <p:cNvPr id="54" name="Connector: Elbow 53">
            <a:extLst>
              <a:ext uri="{FF2B5EF4-FFF2-40B4-BE49-F238E27FC236}">
                <a16:creationId xmlns:a16="http://schemas.microsoft.com/office/drawing/2014/main" id="{931430B4-0EE2-8079-93DE-101E8E0553A1}"/>
              </a:ext>
            </a:extLst>
          </p:cNvPr>
          <p:cNvCxnSpPr>
            <a:stCxn id="49" idx="1"/>
            <a:endCxn id="21" idx="2"/>
          </p:cNvCxnSpPr>
          <p:nvPr/>
        </p:nvCxnSpPr>
        <p:spPr>
          <a:xfrm rot="10800000">
            <a:off x="8326640" y="2270413"/>
            <a:ext cx="788191" cy="767219"/>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23244B61-8335-474A-C967-3C06ED664653}"/>
              </a:ext>
            </a:extLst>
          </p:cNvPr>
          <p:cNvCxnSpPr>
            <a:stCxn id="24" idx="0"/>
            <a:endCxn id="21" idx="2"/>
          </p:cNvCxnSpPr>
          <p:nvPr/>
        </p:nvCxnSpPr>
        <p:spPr>
          <a:xfrm rot="16200000" flipV="1">
            <a:off x="9270330" y="1326721"/>
            <a:ext cx="570662" cy="2458044"/>
          </a:xfrm>
          <a:prstGeom prst="bentConnector3">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4867B2EC-6D79-0F69-740D-AEB6576D8357}"/>
              </a:ext>
            </a:extLst>
          </p:cNvPr>
          <p:cNvCxnSpPr>
            <a:stCxn id="49" idx="0"/>
            <a:endCxn id="22" idx="2"/>
          </p:cNvCxnSpPr>
          <p:nvPr/>
        </p:nvCxnSpPr>
        <p:spPr>
          <a:xfrm rot="5400000" flipH="1" flipV="1">
            <a:off x="9359328" y="2458707"/>
            <a:ext cx="570662" cy="194073"/>
          </a:xfrm>
          <a:prstGeom prst="bentConnector3">
            <a:avLst>
              <a:gd name="adj1" fmla="val 6669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204A0C97-7813-70DB-9257-A0EB4A57DC23}"/>
              </a:ext>
            </a:extLst>
          </p:cNvPr>
          <p:cNvCxnSpPr>
            <a:stCxn id="24" idx="3"/>
            <a:endCxn id="23" idx="2"/>
          </p:cNvCxnSpPr>
          <p:nvPr/>
        </p:nvCxnSpPr>
        <p:spPr>
          <a:xfrm flipH="1" flipV="1">
            <a:off x="11156753" y="2271285"/>
            <a:ext cx="238125" cy="766346"/>
          </a:xfrm>
          <a:prstGeom prst="bentConnector4">
            <a:avLst>
              <a:gd name="adj1" fmla="val -96000"/>
              <a:gd name="adj2" fmla="val 62824"/>
            </a:avLst>
          </a:prstGeom>
          <a:ln>
            <a:solidFill>
              <a:schemeClr val="accent2">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63" name="Connector: Elbow 62">
            <a:extLst>
              <a:ext uri="{FF2B5EF4-FFF2-40B4-BE49-F238E27FC236}">
                <a16:creationId xmlns:a16="http://schemas.microsoft.com/office/drawing/2014/main" id="{668E855D-E536-891F-DE48-3ACD1CA1A7D4}"/>
              </a:ext>
            </a:extLst>
          </p:cNvPr>
          <p:cNvCxnSpPr>
            <a:stCxn id="49" idx="0"/>
            <a:endCxn id="23" idx="2"/>
          </p:cNvCxnSpPr>
          <p:nvPr/>
        </p:nvCxnSpPr>
        <p:spPr>
          <a:xfrm rot="5400000" flipH="1" flipV="1">
            <a:off x="10067294" y="1751615"/>
            <a:ext cx="569789" cy="1609130"/>
          </a:xfrm>
          <a:prstGeom prst="bentConnector3">
            <a:avLst>
              <a:gd name="adj1" fmla="val 31611"/>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F99AF9EB-A8BE-BE4A-51AE-ED50BA7426FB}"/>
              </a:ext>
            </a:extLst>
          </p:cNvPr>
          <p:cNvSpPr txBox="1"/>
          <p:nvPr/>
        </p:nvSpPr>
        <p:spPr>
          <a:xfrm>
            <a:off x="315719" y="4051586"/>
            <a:ext cx="1472391" cy="461665"/>
          </a:xfrm>
          <a:prstGeom prst="rect">
            <a:avLst/>
          </a:prstGeom>
          <a:noFill/>
        </p:spPr>
        <p:txBody>
          <a:bodyPr wrap="none" rtlCol="0">
            <a:spAutoFit/>
          </a:bodyPr>
          <a:lstStyle/>
          <a:p>
            <a:pPr algn="ctr"/>
            <a:r>
              <a:rPr lang="en-US" sz="1200" b="1" dirty="0">
                <a:highlight>
                  <a:srgbClr val="FFFF00"/>
                </a:highlight>
              </a:rPr>
              <a:t>Data Access Layer</a:t>
            </a:r>
          </a:p>
          <a:p>
            <a:pPr algn="ctr"/>
            <a:r>
              <a:rPr lang="en-US" sz="1200" b="1" dirty="0">
                <a:highlight>
                  <a:srgbClr val="FFFF00"/>
                </a:highlight>
              </a:rPr>
              <a:t>(EF)</a:t>
            </a:r>
          </a:p>
        </p:txBody>
      </p:sp>
      <p:sp>
        <p:nvSpPr>
          <p:cNvPr id="68" name="Rectangle 67">
            <a:extLst>
              <a:ext uri="{FF2B5EF4-FFF2-40B4-BE49-F238E27FC236}">
                <a16:creationId xmlns:a16="http://schemas.microsoft.com/office/drawing/2014/main" id="{10644BCF-6E1B-10F3-C122-96D13A78013D}"/>
              </a:ext>
            </a:extLst>
          </p:cNvPr>
          <p:cNvSpPr/>
          <p:nvPr/>
        </p:nvSpPr>
        <p:spPr>
          <a:xfrm>
            <a:off x="4905514" y="4270737"/>
            <a:ext cx="865585"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Model</a:t>
            </a:r>
          </a:p>
        </p:txBody>
      </p:sp>
      <p:sp>
        <p:nvSpPr>
          <p:cNvPr id="69" name="Rectangle 68">
            <a:extLst>
              <a:ext uri="{FF2B5EF4-FFF2-40B4-BE49-F238E27FC236}">
                <a16:creationId xmlns:a16="http://schemas.microsoft.com/office/drawing/2014/main" id="{7FD266CC-CF61-0278-8C09-30DF78B9A05F}"/>
              </a:ext>
            </a:extLst>
          </p:cNvPr>
          <p:cNvSpPr/>
          <p:nvPr/>
        </p:nvSpPr>
        <p:spPr>
          <a:xfrm>
            <a:off x="4905514" y="3747983"/>
            <a:ext cx="976912"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Login Details Model</a:t>
            </a:r>
          </a:p>
        </p:txBody>
      </p:sp>
      <p:sp>
        <p:nvSpPr>
          <p:cNvPr id="70" name="Rectangle 69">
            <a:extLst>
              <a:ext uri="{FF2B5EF4-FFF2-40B4-BE49-F238E27FC236}">
                <a16:creationId xmlns:a16="http://schemas.microsoft.com/office/drawing/2014/main" id="{FC723A0F-6D5E-1E2C-07DD-980DF3D2F409}"/>
              </a:ext>
            </a:extLst>
          </p:cNvPr>
          <p:cNvSpPr/>
          <p:nvPr/>
        </p:nvSpPr>
        <p:spPr>
          <a:xfrm>
            <a:off x="6266253" y="3742763"/>
            <a:ext cx="1166816"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Model</a:t>
            </a:r>
          </a:p>
        </p:txBody>
      </p:sp>
      <p:sp>
        <p:nvSpPr>
          <p:cNvPr id="71" name="Rectangle 70">
            <a:extLst>
              <a:ext uri="{FF2B5EF4-FFF2-40B4-BE49-F238E27FC236}">
                <a16:creationId xmlns:a16="http://schemas.microsoft.com/office/drawing/2014/main" id="{9D5057BE-47B6-2F1A-66A9-3B31AB600438}"/>
              </a:ext>
            </a:extLst>
          </p:cNvPr>
          <p:cNvSpPr/>
          <p:nvPr/>
        </p:nvSpPr>
        <p:spPr>
          <a:xfrm>
            <a:off x="7826866" y="4346528"/>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 Model</a:t>
            </a:r>
          </a:p>
        </p:txBody>
      </p:sp>
      <p:sp>
        <p:nvSpPr>
          <p:cNvPr id="72" name="Rectangle 71">
            <a:extLst>
              <a:ext uri="{FF2B5EF4-FFF2-40B4-BE49-F238E27FC236}">
                <a16:creationId xmlns:a16="http://schemas.microsoft.com/office/drawing/2014/main" id="{7B0DF161-E83C-6A34-721A-978C8071FEBB}"/>
              </a:ext>
            </a:extLst>
          </p:cNvPr>
          <p:cNvSpPr/>
          <p:nvPr/>
        </p:nvSpPr>
        <p:spPr>
          <a:xfrm>
            <a:off x="7826866" y="3756870"/>
            <a:ext cx="976912"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Form Model</a:t>
            </a:r>
          </a:p>
        </p:txBody>
      </p:sp>
      <p:sp>
        <p:nvSpPr>
          <p:cNvPr id="73" name="Rectangle 72">
            <a:extLst>
              <a:ext uri="{FF2B5EF4-FFF2-40B4-BE49-F238E27FC236}">
                <a16:creationId xmlns:a16="http://schemas.microsoft.com/office/drawing/2014/main" id="{78A0EDB2-5639-305B-A921-466E49EFA9DA}"/>
              </a:ext>
            </a:extLst>
          </p:cNvPr>
          <p:cNvSpPr/>
          <p:nvPr/>
        </p:nvSpPr>
        <p:spPr>
          <a:xfrm>
            <a:off x="9197576" y="3756870"/>
            <a:ext cx="976912"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 Model</a:t>
            </a:r>
          </a:p>
        </p:txBody>
      </p:sp>
      <p:sp>
        <p:nvSpPr>
          <p:cNvPr id="74" name="Rectangle 73">
            <a:extLst>
              <a:ext uri="{FF2B5EF4-FFF2-40B4-BE49-F238E27FC236}">
                <a16:creationId xmlns:a16="http://schemas.microsoft.com/office/drawing/2014/main" id="{AE8257B4-D8D8-2D99-CE07-362DC7171C00}"/>
              </a:ext>
            </a:extLst>
          </p:cNvPr>
          <p:cNvSpPr/>
          <p:nvPr/>
        </p:nvSpPr>
        <p:spPr>
          <a:xfrm>
            <a:off x="10555487" y="3757540"/>
            <a:ext cx="976912"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Model</a:t>
            </a:r>
          </a:p>
        </p:txBody>
      </p:sp>
      <p:sp>
        <p:nvSpPr>
          <p:cNvPr id="75" name="Rectangle 74">
            <a:extLst>
              <a:ext uri="{FF2B5EF4-FFF2-40B4-BE49-F238E27FC236}">
                <a16:creationId xmlns:a16="http://schemas.microsoft.com/office/drawing/2014/main" id="{7D8BF757-3000-388A-C6DC-EDAFCC6B2BAE}"/>
              </a:ext>
            </a:extLst>
          </p:cNvPr>
          <p:cNvSpPr/>
          <p:nvPr/>
        </p:nvSpPr>
        <p:spPr>
          <a:xfrm>
            <a:off x="10555487" y="435947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Vaccination Details</a:t>
            </a:r>
          </a:p>
        </p:txBody>
      </p:sp>
      <p:sp>
        <p:nvSpPr>
          <p:cNvPr id="76" name="Rectangle 75">
            <a:extLst>
              <a:ext uri="{FF2B5EF4-FFF2-40B4-BE49-F238E27FC236}">
                <a16:creationId xmlns:a16="http://schemas.microsoft.com/office/drawing/2014/main" id="{797DF0AB-64BD-A676-DDE7-CCADF2AE0163}"/>
              </a:ext>
            </a:extLst>
          </p:cNvPr>
          <p:cNvSpPr/>
          <p:nvPr/>
        </p:nvSpPr>
        <p:spPr>
          <a:xfrm>
            <a:off x="10555487" y="4961400"/>
            <a:ext cx="1273674" cy="393106"/>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Admin View User Without Booking</a:t>
            </a:r>
          </a:p>
        </p:txBody>
      </p:sp>
      <p:sp>
        <p:nvSpPr>
          <p:cNvPr id="77" name="Rectangle 76">
            <a:extLst>
              <a:ext uri="{FF2B5EF4-FFF2-40B4-BE49-F238E27FC236}">
                <a16:creationId xmlns:a16="http://schemas.microsoft.com/office/drawing/2014/main" id="{55E9FDC9-DE8D-DA15-1235-E8AF235A0094}"/>
              </a:ext>
            </a:extLst>
          </p:cNvPr>
          <p:cNvSpPr/>
          <p:nvPr/>
        </p:nvSpPr>
        <p:spPr>
          <a:xfrm>
            <a:off x="3399231" y="3761888"/>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tx1"/>
                </a:solidFill>
              </a:rPr>
              <a:t>AppDBContext</a:t>
            </a:r>
            <a:endParaRPr lang="en-US" sz="1000" dirty="0">
              <a:solidFill>
                <a:schemeClr val="tx1"/>
              </a:solidFill>
            </a:endParaRPr>
          </a:p>
        </p:txBody>
      </p:sp>
      <p:sp>
        <p:nvSpPr>
          <p:cNvPr id="78" name="Rectangle 77">
            <a:extLst>
              <a:ext uri="{FF2B5EF4-FFF2-40B4-BE49-F238E27FC236}">
                <a16:creationId xmlns:a16="http://schemas.microsoft.com/office/drawing/2014/main" id="{043885E2-C0DF-38DD-F47A-A63E2C738766}"/>
              </a:ext>
            </a:extLst>
          </p:cNvPr>
          <p:cNvSpPr/>
          <p:nvPr/>
        </p:nvSpPr>
        <p:spPr>
          <a:xfrm>
            <a:off x="3399231" y="4267163"/>
            <a:ext cx="1061443" cy="393106"/>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App </a:t>
            </a:r>
            <a:r>
              <a:rPr lang="en-US" sz="1000" dirty="0" err="1">
                <a:solidFill>
                  <a:schemeClr val="tx1"/>
                </a:solidFill>
              </a:rPr>
              <a:t>UserModel</a:t>
            </a:r>
            <a:r>
              <a:rPr lang="en-US" sz="1000" dirty="0">
                <a:solidFill>
                  <a:schemeClr val="tx1"/>
                </a:solidFill>
              </a:rPr>
              <a:t> : Identity User</a:t>
            </a:r>
          </a:p>
        </p:txBody>
      </p:sp>
      <p:cxnSp>
        <p:nvCxnSpPr>
          <p:cNvPr id="79" name="Straight Connector 78">
            <a:extLst>
              <a:ext uri="{FF2B5EF4-FFF2-40B4-BE49-F238E27FC236}">
                <a16:creationId xmlns:a16="http://schemas.microsoft.com/office/drawing/2014/main" id="{FB4C9953-A2C3-8090-283F-BB573587617C}"/>
              </a:ext>
            </a:extLst>
          </p:cNvPr>
          <p:cNvCxnSpPr/>
          <p:nvPr/>
        </p:nvCxnSpPr>
        <p:spPr>
          <a:xfrm>
            <a:off x="80963" y="5562600"/>
            <a:ext cx="11963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504EDFEF-0768-A6DE-23AE-00407B611A44}"/>
              </a:ext>
            </a:extLst>
          </p:cNvPr>
          <p:cNvSpPr txBox="1"/>
          <p:nvPr/>
        </p:nvSpPr>
        <p:spPr>
          <a:xfrm>
            <a:off x="612339" y="5968194"/>
            <a:ext cx="856196" cy="276999"/>
          </a:xfrm>
          <a:prstGeom prst="rect">
            <a:avLst/>
          </a:prstGeom>
          <a:noFill/>
        </p:spPr>
        <p:txBody>
          <a:bodyPr wrap="none" rtlCol="0">
            <a:spAutoFit/>
          </a:bodyPr>
          <a:lstStyle/>
          <a:p>
            <a:pPr algn="ctr"/>
            <a:r>
              <a:rPr lang="en-US" sz="1200" b="1" dirty="0">
                <a:highlight>
                  <a:srgbClr val="FFFF00"/>
                </a:highlight>
              </a:rPr>
              <a:t>Database</a:t>
            </a:r>
          </a:p>
        </p:txBody>
      </p:sp>
      <p:sp>
        <p:nvSpPr>
          <p:cNvPr id="81" name="Rectangle 80">
            <a:extLst>
              <a:ext uri="{FF2B5EF4-FFF2-40B4-BE49-F238E27FC236}">
                <a16:creationId xmlns:a16="http://schemas.microsoft.com/office/drawing/2014/main" id="{8684C8E1-F0D9-ADE1-02F0-8E1402507FF3}"/>
              </a:ext>
            </a:extLst>
          </p:cNvPr>
          <p:cNvSpPr/>
          <p:nvPr/>
        </p:nvSpPr>
        <p:spPr>
          <a:xfrm>
            <a:off x="6003875" y="5736844"/>
            <a:ext cx="1061443" cy="39310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Vax Track DB</a:t>
            </a:r>
          </a:p>
        </p:txBody>
      </p:sp>
      <p:sp>
        <p:nvSpPr>
          <p:cNvPr id="82" name="Rectangle 81">
            <a:extLst>
              <a:ext uri="{FF2B5EF4-FFF2-40B4-BE49-F238E27FC236}">
                <a16:creationId xmlns:a16="http://schemas.microsoft.com/office/drawing/2014/main" id="{EA777F73-4A0E-A2F7-2CD9-31AA42532445}"/>
              </a:ext>
            </a:extLst>
          </p:cNvPr>
          <p:cNvSpPr/>
          <p:nvPr/>
        </p:nvSpPr>
        <p:spPr>
          <a:xfrm>
            <a:off x="3835908" y="6396650"/>
            <a:ext cx="1061443" cy="39310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Details Table</a:t>
            </a:r>
          </a:p>
        </p:txBody>
      </p:sp>
      <p:sp>
        <p:nvSpPr>
          <p:cNvPr id="83" name="Rectangle 82">
            <a:extLst>
              <a:ext uri="{FF2B5EF4-FFF2-40B4-BE49-F238E27FC236}">
                <a16:creationId xmlns:a16="http://schemas.microsoft.com/office/drawing/2014/main" id="{4D54140D-9BF4-A3CB-9619-17CEF7E8FBCD}"/>
              </a:ext>
            </a:extLst>
          </p:cNvPr>
          <p:cNvSpPr/>
          <p:nvPr/>
        </p:nvSpPr>
        <p:spPr>
          <a:xfrm>
            <a:off x="5150358" y="6396650"/>
            <a:ext cx="1217709" cy="393106"/>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User Vaccination Details Table</a:t>
            </a:r>
          </a:p>
        </p:txBody>
      </p:sp>
      <p:sp>
        <p:nvSpPr>
          <p:cNvPr id="84" name="Rectangle 83">
            <a:extLst>
              <a:ext uri="{FF2B5EF4-FFF2-40B4-BE49-F238E27FC236}">
                <a16:creationId xmlns:a16="http://schemas.microsoft.com/office/drawing/2014/main" id="{BAF46C62-020E-8FFE-E8A7-8DBB93FDAC16}"/>
              </a:ext>
            </a:extLst>
          </p:cNvPr>
          <p:cNvSpPr/>
          <p:nvPr/>
        </p:nvSpPr>
        <p:spPr>
          <a:xfrm>
            <a:off x="6621074" y="6396650"/>
            <a:ext cx="1217709" cy="393106"/>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Booking Details</a:t>
            </a:r>
          </a:p>
        </p:txBody>
      </p:sp>
      <p:sp>
        <p:nvSpPr>
          <p:cNvPr id="85" name="Rectangle 84">
            <a:extLst>
              <a:ext uri="{FF2B5EF4-FFF2-40B4-BE49-F238E27FC236}">
                <a16:creationId xmlns:a16="http://schemas.microsoft.com/office/drawing/2014/main" id="{E288EC06-9FD8-8489-A0DD-01CBD5FFF810}"/>
              </a:ext>
            </a:extLst>
          </p:cNvPr>
          <p:cNvSpPr/>
          <p:nvPr/>
        </p:nvSpPr>
        <p:spPr>
          <a:xfrm>
            <a:off x="8091790" y="6396650"/>
            <a:ext cx="1217709" cy="39310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Hospital Details</a:t>
            </a:r>
          </a:p>
        </p:txBody>
      </p:sp>
      <p:cxnSp>
        <p:nvCxnSpPr>
          <p:cNvPr id="87" name="Connector: Elbow 86">
            <a:extLst>
              <a:ext uri="{FF2B5EF4-FFF2-40B4-BE49-F238E27FC236}">
                <a16:creationId xmlns:a16="http://schemas.microsoft.com/office/drawing/2014/main" id="{BA78804E-3825-A590-4DFC-4622C0787498}"/>
              </a:ext>
            </a:extLst>
          </p:cNvPr>
          <p:cNvCxnSpPr>
            <a:stCxn id="82" idx="0"/>
            <a:endCxn id="81" idx="1"/>
          </p:cNvCxnSpPr>
          <p:nvPr/>
        </p:nvCxnSpPr>
        <p:spPr>
          <a:xfrm rot="5400000" flipH="1" flipV="1">
            <a:off x="4953626" y="5346402"/>
            <a:ext cx="463253" cy="1637245"/>
          </a:xfrm>
          <a:prstGeom prst="bentConnector2">
            <a:avLst/>
          </a:prstGeom>
          <a:ln>
            <a:solidFill>
              <a:schemeClr val="accent1">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89" name="Connector: Elbow 88">
            <a:extLst>
              <a:ext uri="{FF2B5EF4-FFF2-40B4-BE49-F238E27FC236}">
                <a16:creationId xmlns:a16="http://schemas.microsoft.com/office/drawing/2014/main" id="{9280D032-07E5-99E8-ED94-F61E5B81BCDE}"/>
              </a:ext>
            </a:extLst>
          </p:cNvPr>
          <p:cNvCxnSpPr>
            <a:stCxn id="83" idx="0"/>
            <a:endCxn id="81" idx="2"/>
          </p:cNvCxnSpPr>
          <p:nvPr/>
        </p:nvCxnSpPr>
        <p:spPr>
          <a:xfrm rot="5400000" flipH="1" flipV="1">
            <a:off x="6013555" y="5875608"/>
            <a:ext cx="266700" cy="775384"/>
          </a:xfrm>
          <a:prstGeom prst="bentConnector3">
            <a:avLst/>
          </a:prstGeom>
          <a:ln>
            <a:solidFill>
              <a:schemeClr val="accent3">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1" name="Connector: Elbow 90">
            <a:extLst>
              <a:ext uri="{FF2B5EF4-FFF2-40B4-BE49-F238E27FC236}">
                <a16:creationId xmlns:a16="http://schemas.microsoft.com/office/drawing/2014/main" id="{288F5BE2-93E8-1A83-00B5-28028DE7C3A8}"/>
              </a:ext>
            </a:extLst>
          </p:cNvPr>
          <p:cNvCxnSpPr>
            <a:stCxn id="84" idx="0"/>
            <a:endCxn id="81" idx="2"/>
          </p:cNvCxnSpPr>
          <p:nvPr/>
        </p:nvCxnSpPr>
        <p:spPr>
          <a:xfrm rot="16200000" flipV="1">
            <a:off x="6748913" y="5915634"/>
            <a:ext cx="266700" cy="695332"/>
          </a:xfrm>
          <a:prstGeom prst="bentConnector3">
            <a:avLst/>
          </a:prstGeom>
          <a:ln>
            <a:solidFill>
              <a:schemeClr val="accent5">
                <a:lumMod val="60000"/>
                <a:lumOff val="40000"/>
              </a:schemeClr>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3" name="Connector: Elbow 92">
            <a:extLst>
              <a:ext uri="{FF2B5EF4-FFF2-40B4-BE49-F238E27FC236}">
                <a16:creationId xmlns:a16="http://schemas.microsoft.com/office/drawing/2014/main" id="{877930AA-972C-CB7F-1FDC-5501FE946555}"/>
              </a:ext>
            </a:extLst>
          </p:cNvPr>
          <p:cNvCxnSpPr>
            <a:stCxn id="85" idx="0"/>
            <a:endCxn id="81" idx="3"/>
          </p:cNvCxnSpPr>
          <p:nvPr/>
        </p:nvCxnSpPr>
        <p:spPr>
          <a:xfrm rot="16200000" flipV="1">
            <a:off x="7651356" y="5347360"/>
            <a:ext cx="463253" cy="1635327"/>
          </a:xfrm>
          <a:prstGeom prst="bentConnector2">
            <a:avLst/>
          </a:prstGeom>
          <a:ln>
            <a:solidFill>
              <a:srgbClr val="92D050"/>
            </a:solidFill>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95" name="Connector: Elbow 94">
            <a:extLst>
              <a:ext uri="{FF2B5EF4-FFF2-40B4-BE49-F238E27FC236}">
                <a16:creationId xmlns:a16="http://schemas.microsoft.com/office/drawing/2014/main" id="{1F99F1D5-3552-7EE2-9A94-C3810D4385FD}"/>
              </a:ext>
            </a:extLst>
          </p:cNvPr>
          <p:cNvCxnSpPr>
            <a:stCxn id="81" idx="0"/>
            <a:endCxn id="73" idx="2"/>
          </p:cNvCxnSpPr>
          <p:nvPr/>
        </p:nvCxnSpPr>
        <p:spPr>
          <a:xfrm rot="5400000" flipH="1" flipV="1">
            <a:off x="7316880" y="3367693"/>
            <a:ext cx="1586868" cy="3151435"/>
          </a:xfrm>
          <a:prstGeom prst="bentConnector3">
            <a:avLst>
              <a:gd name="adj1" fmla="val 25990"/>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A65BAA65-5DEF-4E41-5DBA-652B2C7AC908}"/>
              </a:ext>
            </a:extLst>
          </p:cNvPr>
          <p:cNvCxnSpPr>
            <a:stCxn id="81" idx="0"/>
            <a:endCxn id="71" idx="2"/>
          </p:cNvCxnSpPr>
          <p:nvPr/>
        </p:nvCxnSpPr>
        <p:spPr>
          <a:xfrm rot="5400000" flipH="1" flipV="1">
            <a:off x="6926354" y="4347877"/>
            <a:ext cx="997210" cy="1780725"/>
          </a:xfrm>
          <a:prstGeom prst="bentConnector3">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00" name="Connector: Elbow 99">
            <a:extLst>
              <a:ext uri="{FF2B5EF4-FFF2-40B4-BE49-F238E27FC236}">
                <a16:creationId xmlns:a16="http://schemas.microsoft.com/office/drawing/2014/main" id="{A8CCD04B-D840-FB49-3D66-7DDE9BAD6771}"/>
              </a:ext>
            </a:extLst>
          </p:cNvPr>
          <p:cNvCxnSpPr>
            <a:stCxn id="81" idx="0"/>
            <a:endCxn id="68" idx="2"/>
          </p:cNvCxnSpPr>
          <p:nvPr/>
        </p:nvCxnSpPr>
        <p:spPr>
          <a:xfrm rot="16200000" flipV="1">
            <a:off x="5399952" y="4602199"/>
            <a:ext cx="1073001" cy="1196290"/>
          </a:xfrm>
          <a:prstGeom prst="bentConnector3">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2" name="Connector: Elbow 101">
            <a:extLst>
              <a:ext uri="{FF2B5EF4-FFF2-40B4-BE49-F238E27FC236}">
                <a16:creationId xmlns:a16="http://schemas.microsoft.com/office/drawing/2014/main" id="{304B51E5-26D2-CBC8-762E-F10B6FB385E9}"/>
              </a:ext>
            </a:extLst>
          </p:cNvPr>
          <p:cNvCxnSpPr>
            <a:stCxn id="81" idx="0"/>
            <a:endCxn id="70" idx="2"/>
          </p:cNvCxnSpPr>
          <p:nvPr/>
        </p:nvCxnSpPr>
        <p:spPr>
          <a:xfrm rot="5400000" flipH="1" flipV="1">
            <a:off x="5891642" y="4778825"/>
            <a:ext cx="1600975" cy="315064"/>
          </a:xfrm>
          <a:prstGeom prst="bentConnector3">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2732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100"/>
              <a:t>INTRODUCTION</a:t>
            </a:r>
          </a:p>
        </p:txBody>
      </p:sp>
      <p:grpSp>
        <p:nvGrpSpPr>
          <p:cNvPr id="19" name="Group 18">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700" b="0" i="0">
                <a:effectLst/>
              </a:rPr>
              <a:t>The COVID-19 pandemic has highlighted the critical need for efficient and accessible vaccination systems. To address this, we have developed a web-based application using the ASP.NET MVC framework. This application aims to streamline the vaccination process by providing a user-friendly portal for both normal users and administrators.</a:t>
            </a:r>
          </a:p>
          <a:p>
            <a:r>
              <a:rPr lang="en-US" sz="1700" b="0" i="0">
                <a:effectLst/>
              </a:rPr>
              <a:t>The primary purpose of this vaccination portal is to facilitate the booking and management of COVID-19 vaccination slots. The objectives include:</a:t>
            </a:r>
          </a:p>
          <a:p>
            <a:pPr lvl="1"/>
            <a:r>
              <a:rPr lang="en-US" sz="1700" b="0" i="0">
                <a:effectLst/>
              </a:rPr>
              <a:t>Simplifying the registration and booking process for users.</a:t>
            </a:r>
          </a:p>
          <a:p>
            <a:pPr lvl="1"/>
            <a:r>
              <a:rPr lang="en-US" sz="1700" b="0" i="0">
                <a:effectLst/>
              </a:rPr>
              <a:t>Providing administrators with tools to manage vaccination slots and user approvals efficiently.</a:t>
            </a:r>
          </a:p>
          <a:p>
            <a:pPr lvl="1"/>
            <a:r>
              <a:rPr lang="en-US" sz="1700" b="0" i="0">
                <a:effectLst/>
              </a:rPr>
              <a:t>Ensuring secure and accurate tracking of vaccination statuses.</a:t>
            </a:r>
          </a:p>
        </p:txBody>
      </p:sp>
    </p:spTree>
    <p:extLst>
      <p:ext uri="{BB962C8B-B14F-4D97-AF65-F5344CB8AC3E}">
        <p14:creationId xmlns:p14="http://schemas.microsoft.com/office/powerpoint/2010/main" val="212230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645065" y="1463040"/>
            <a:ext cx="3796306" cy="2690949"/>
          </a:xfrm>
        </p:spPr>
        <p:txBody>
          <a:bodyPr anchor="t">
            <a:normAutofit/>
          </a:bodyPr>
          <a:lstStyle/>
          <a:p>
            <a:r>
              <a:rPr lang="en-US" sz="4800"/>
              <a:t>APPLICATION OVERVIEW</a:t>
            </a:r>
          </a:p>
        </p:txBody>
      </p:sp>
      <p:grpSp>
        <p:nvGrpSpPr>
          <p:cNvPr id="26" name="Group 25">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7" name="Rectangle 2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1867D6-7B33-0BCA-4F34-378F40817983}"/>
              </a:ext>
            </a:extLst>
          </p:cNvPr>
          <p:cNvSpPr>
            <a:spLocks noGrp="1"/>
          </p:cNvSpPr>
          <p:nvPr>
            <p:ph idx="1"/>
          </p:nvPr>
        </p:nvSpPr>
        <p:spPr>
          <a:xfrm>
            <a:off x="5656218" y="1463039"/>
            <a:ext cx="5542387" cy="4300447"/>
          </a:xfrm>
        </p:spPr>
        <p:txBody>
          <a:bodyPr anchor="t">
            <a:normAutofit/>
          </a:bodyPr>
          <a:lstStyle/>
          <a:p>
            <a:r>
              <a:rPr lang="en-US" sz="1200" b="0" i="0">
                <a:effectLst/>
              </a:rPr>
              <a:t>The vaccination portal is designed to cater to two types of users: normal users and administrators. Normal users can register, log in, and book vaccination slots, while administrators have additional functionalities to manage the overall vaccination process. The application ensures a seamless experience.</a:t>
            </a:r>
          </a:p>
          <a:p>
            <a:r>
              <a:rPr lang="en-US" sz="1200" i="0">
                <a:effectLst/>
              </a:rPr>
              <a:t>Key Features and Functionalities</a:t>
            </a:r>
          </a:p>
          <a:p>
            <a:pPr lvl="1"/>
            <a:r>
              <a:rPr lang="en-US" sz="1200" b="1" i="0">
                <a:effectLst/>
              </a:rPr>
              <a:t>User Registration and Login</a:t>
            </a:r>
            <a:r>
              <a:rPr lang="en-US" sz="1200" b="0" i="0">
                <a:effectLst/>
              </a:rPr>
              <a:t>: New users can register and log in to the portal. Successful registration leads to auto-login and redirection to the user profile page.</a:t>
            </a:r>
          </a:p>
          <a:p>
            <a:pPr lvl="1"/>
            <a:r>
              <a:rPr lang="en-US" sz="1200" b="1" i="0">
                <a:effectLst/>
              </a:rPr>
              <a:t>User Profile Management</a:t>
            </a:r>
            <a:r>
              <a:rPr lang="en-US" sz="1200" b="0" i="0">
                <a:effectLst/>
              </a:rPr>
              <a:t>: Users can view and update their profile information and check their vaccination status.</a:t>
            </a:r>
          </a:p>
          <a:p>
            <a:pPr lvl="1"/>
            <a:r>
              <a:rPr lang="en-US" sz="1200" b="1" i="0">
                <a:effectLst/>
              </a:rPr>
              <a:t>Slot Booking</a:t>
            </a:r>
            <a:r>
              <a:rPr lang="en-US" sz="1200" b="0" i="0">
                <a:effectLst/>
              </a:rPr>
              <a:t>: Users can book available vaccination slots. The status changes from ‘not vaccinated’ to ‘vaccinated’ once approved by the admin.</a:t>
            </a:r>
          </a:p>
          <a:p>
            <a:pPr lvl="1"/>
            <a:r>
              <a:rPr lang="en-US" sz="1200" b="1" i="0">
                <a:effectLst/>
              </a:rPr>
              <a:t>Admin Dashboard</a:t>
            </a:r>
            <a:r>
              <a:rPr lang="en-US" sz="1200" b="0" i="0">
                <a:effectLst/>
              </a:rPr>
              <a:t>: Administrators have access to a dashboard displaying total users, users yet to book slots, users with pending approvals, and available slots in hospitals.</a:t>
            </a:r>
          </a:p>
          <a:p>
            <a:pPr lvl="1"/>
            <a:r>
              <a:rPr lang="en-US" sz="1200" b="1" i="0">
                <a:effectLst/>
              </a:rPr>
              <a:t>Approval and Slot Management</a:t>
            </a:r>
            <a:r>
              <a:rPr lang="en-US" sz="1200" b="0" i="0">
                <a:effectLst/>
              </a:rPr>
              <a:t>: Admins can approve vaccination statuses and update the number of available slots in hospitals.</a:t>
            </a:r>
          </a:p>
        </p:txBody>
      </p:sp>
    </p:spTree>
    <p:extLst>
      <p:ext uri="{BB962C8B-B14F-4D97-AF65-F5344CB8AC3E}">
        <p14:creationId xmlns:p14="http://schemas.microsoft.com/office/powerpoint/2010/main" val="411226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043631" y="809898"/>
            <a:ext cx="9942716" cy="1554480"/>
          </a:xfrm>
        </p:spPr>
        <p:txBody>
          <a:bodyPr anchor="ctr">
            <a:normAutofit/>
          </a:bodyPr>
          <a:lstStyle/>
          <a:p>
            <a:r>
              <a:rPr lang="en-US" sz="4800"/>
              <a:t>ROLES &amp; PERMISSIONS</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3">
            <a:extLst>
              <a:ext uri="{FF2B5EF4-FFF2-40B4-BE49-F238E27FC236}">
                <a16:creationId xmlns:a16="http://schemas.microsoft.com/office/drawing/2014/main" id="{B2A5EE76-EA3D-0171-9DFE-D0C011404763}"/>
              </a:ext>
            </a:extLst>
          </p:cNvPr>
          <p:cNvGraphicFramePr>
            <a:graphicFrameLocks noGrp="1"/>
          </p:cNvGraphicFramePr>
          <p:nvPr>
            <p:ph idx="1"/>
            <p:extLst>
              <p:ext uri="{D42A27DB-BD31-4B8C-83A1-F6EECF244321}">
                <p14:modId xmlns:p14="http://schemas.microsoft.com/office/powerpoint/2010/main" val="2141805242"/>
              </p:ext>
            </p:extLst>
          </p:nvPr>
        </p:nvGraphicFramePr>
        <p:xfrm>
          <a:off x="838200" y="2759166"/>
          <a:ext cx="10515597" cy="3484880"/>
        </p:xfrm>
        <a:graphic>
          <a:graphicData uri="http://schemas.openxmlformats.org/drawingml/2006/table">
            <a:tbl>
              <a:tblPr firstRow="1" bandRow="1">
                <a:tableStyleId>{00A15C55-8517-42AA-B614-E9B94910E393}</a:tableStyleId>
              </a:tblPr>
              <a:tblGrid>
                <a:gridCol w="3505199">
                  <a:extLst>
                    <a:ext uri="{9D8B030D-6E8A-4147-A177-3AD203B41FA5}">
                      <a16:colId xmlns:a16="http://schemas.microsoft.com/office/drawing/2014/main" val="3675970981"/>
                    </a:ext>
                  </a:extLst>
                </a:gridCol>
                <a:gridCol w="3505199">
                  <a:extLst>
                    <a:ext uri="{9D8B030D-6E8A-4147-A177-3AD203B41FA5}">
                      <a16:colId xmlns:a16="http://schemas.microsoft.com/office/drawing/2014/main" val="3279045106"/>
                    </a:ext>
                  </a:extLst>
                </a:gridCol>
                <a:gridCol w="3505199">
                  <a:extLst>
                    <a:ext uri="{9D8B030D-6E8A-4147-A177-3AD203B41FA5}">
                      <a16:colId xmlns:a16="http://schemas.microsoft.com/office/drawing/2014/main" val="1405739766"/>
                    </a:ext>
                  </a:extLst>
                </a:gridCol>
              </a:tblGrid>
              <a:tr h="370840">
                <a:tc>
                  <a:txBody>
                    <a:bodyPr/>
                    <a:lstStyle/>
                    <a:p>
                      <a:pPr algn="ctr"/>
                      <a:r>
                        <a:rPr lang="en-US" sz="1400" dirty="0"/>
                        <a:t>Tasks</a:t>
                      </a:r>
                    </a:p>
                  </a:txBody>
                  <a:tcPr/>
                </a:tc>
                <a:tc>
                  <a:txBody>
                    <a:bodyPr/>
                    <a:lstStyle/>
                    <a:p>
                      <a:pPr algn="ctr"/>
                      <a:r>
                        <a:rPr lang="en-US" sz="1400" dirty="0"/>
                        <a:t>User Role</a:t>
                      </a:r>
                    </a:p>
                  </a:txBody>
                  <a:tcPr/>
                </a:tc>
                <a:tc>
                  <a:txBody>
                    <a:bodyPr/>
                    <a:lstStyle/>
                    <a:p>
                      <a:pPr algn="ctr"/>
                      <a:r>
                        <a:rPr lang="en-US" sz="1400" dirty="0"/>
                        <a:t>Admin Role</a:t>
                      </a:r>
                    </a:p>
                  </a:txBody>
                  <a:tcPr/>
                </a:tc>
                <a:extLst>
                  <a:ext uri="{0D108BD9-81ED-4DB2-BD59-A6C34878D82A}">
                    <a16:rowId xmlns:a16="http://schemas.microsoft.com/office/drawing/2014/main" val="2614021242"/>
                  </a:ext>
                </a:extLst>
              </a:tr>
              <a:tr h="370840">
                <a:tc>
                  <a:txBody>
                    <a:bodyPr/>
                    <a:lstStyle/>
                    <a:p>
                      <a:pPr algn="ctr"/>
                      <a:r>
                        <a:rPr lang="en-US" sz="1400" dirty="0"/>
                        <a:t>Registration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247689705"/>
                  </a:ext>
                </a:extLst>
              </a:tr>
              <a:tr h="370840">
                <a:tc>
                  <a:txBody>
                    <a:bodyPr/>
                    <a:lstStyle/>
                    <a:p>
                      <a:pPr algn="ctr"/>
                      <a:r>
                        <a:rPr lang="en-US" sz="1400" dirty="0"/>
                        <a:t>Login</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867441081"/>
                  </a:ext>
                </a:extLst>
              </a:tr>
              <a:tr h="370840">
                <a:tc>
                  <a:txBody>
                    <a:bodyPr/>
                    <a:lstStyle/>
                    <a:p>
                      <a:pPr algn="ctr"/>
                      <a:r>
                        <a:rPr lang="en-US" sz="1400" dirty="0"/>
                        <a:t>Slot Booking</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966670345"/>
                  </a:ext>
                </a:extLst>
              </a:tr>
              <a:tr h="370840">
                <a:tc>
                  <a:txBody>
                    <a:bodyPr/>
                    <a:lstStyle/>
                    <a:p>
                      <a:pPr algn="ctr"/>
                      <a:r>
                        <a:rPr lang="en-US" sz="1400" dirty="0"/>
                        <a:t>Access User Profile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3575533856"/>
                  </a:ext>
                </a:extLst>
              </a:tr>
              <a:tr h="370840">
                <a:tc>
                  <a:txBody>
                    <a:bodyPr/>
                    <a:lstStyle/>
                    <a:p>
                      <a:pPr algn="ctr"/>
                      <a:r>
                        <a:rPr lang="en-US" sz="1400" dirty="0"/>
                        <a:t>Access Dashboard Page</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37197071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Approve Booked Slot </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705476664"/>
                  </a:ext>
                </a:extLst>
              </a:tr>
              <a:tr h="370840">
                <a:tc>
                  <a:txBody>
                    <a:bodyPr/>
                    <a:lstStyle/>
                    <a:p>
                      <a:pPr algn="ctr"/>
                      <a:r>
                        <a:rPr lang="en-US" sz="1400" dirty="0"/>
                        <a:t>Update User’s Vaccination Status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2838957924"/>
                  </a:ext>
                </a:extLst>
              </a:tr>
              <a:tr h="370840">
                <a:tc>
                  <a:txBody>
                    <a:bodyPr/>
                    <a:lstStyle/>
                    <a:p>
                      <a:pPr algn="ctr"/>
                      <a:r>
                        <a:rPr lang="en-US" sz="1400" dirty="0"/>
                        <a:t>Update Available Slots Count in Listed Hospitals</a:t>
                      </a:r>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4237182061"/>
                  </a:ext>
                </a:extLst>
              </a:tr>
            </a:tbl>
          </a:graphicData>
        </a:graphic>
      </p:graphicFrame>
      <p:pic>
        <p:nvPicPr>
          <p:cNvPr id="27" name="Graphic 26" descr="Checkmark with solid fill">
            <a:extLst>
              <a:ext uri="{FF2B5EF4-FFF2-40B4-BE49-F238E27FC236}">
                <a16:creationId xmlns:a16="http://schemas.microsoft.com/office/drawing/2014/main" id="{8A02DA43-FF3E-6476-7B8E-7B5C5B7B9D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128557"/>
            <a:ext cx="316208" cy="316208"/>
          </a:xfrm>
          <a:prstGeom prst="rect">
            <a:avLst/>
          </a:prstGeom>
        </p:spPr>
      </p:pic>
      <p:pic>
        <p:nvPicPr>
          <p:cNvPr id="34" name="Graphic 33" descr="Checkmark with solid fill">
            <a:extLst>
              <a:ext uri="{FF2B5EF4-FFF2-40B4-BE49-F238E27FC236}">
                <a16:creationId xmlns:a16="http://schemas.microsoft.com/office/drawing/2014/main" id="{F8A578D1-5D05-992B-2568-A441A663C0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514647"/>
            <a:ext cx="316208" cy="316208"/>
          </a:xfrm>
          <a:prstGeom prst="rect">
            <a:avLst/>
          </a:prstGeom>
        </p:spPr>
      </p:pic>
      <p:pic>
        <p:nvPicPr>
          <p:cNvPr id="35" name="Graphic 34" descr="Checkmark with solid fill">
            <a:extLst>
              <a:ext uri="{FF2B5EF4-FFF2-40B4-BE49-F238E27FC236}">
                <a16:creationId xmlns:a16="http://schemas.microsoft.com/office/drawing/2014/main" id="{A24C5DF6-EF26-60C8-32AF-C58AEB024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3892440"/>
            <a:ext cx="316208" cy="316208"/>
          </a:xfrm>
          <a:prstGeom prst="rect">
            <a:avLst/>
          </a:prstGeom>
        </p:spPr>
      </p:pic>
      <p:pic>
        <p:nvPicPr>
          <p:cNvPr id="36" name="Graphic 35" descr="Checkmark with solid fill">
            <a:extLst>
              <a:ext uri="{FF2B5EF4-FFF2-40B4-BE49-F238E27FC236}">
                <a16:creationId xmlns:a16="http://schemas.microsoft.com/office/drawing/2014/main" id="{7C001AD1-45A7-7153-BE21-67F98F6FE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39787" y="4270233"/>
            <a:ext cx="316208" cy="316208"/>
          </a:xfrm>
          <a:prstGeom prst="rect">
            <a:avLst/>
          </a:prstGeom>
        </p:spPr>
      </p:pic>
      <p:pic>
        <p:nvPicPr>
          <p:cNvPr id="37" name="Graphic 36" descr="Checkmark with solid fill">
            <a:extLst>
              <a:ext uri="{FF2B5EF4-FFF2-40B4-BE49-F238E27FC236}">
                <a16:creationId xmlns:a16="http://schemas.microsoft.com/office/drawing/2014/main" id="{0AF589DF-3D6D-9BD4-FE42-6913F3B097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4609594"/>
            <a:ext cx="316208" cy="316208"/>
          </a:xfrm>
          <a:prstGeom prst="rect">
            <a:avLst/>
          </a:prstGeom>
        </p:spPr>
      </p:pic>
      <p:pic>
        <p:nvPicPr>
          <p:cNvPr id="38" name="Graphic 37" descr="Checkmark with solid fill">
            <a:extLst>
              <a:ext uri="{FF2B5EF4-FFF2-40B4-BE49-F238E27FC236}">
                <a16:creationId xmlns:a16="http://schemas.microsoft.com/office/drawing/2014/main" id="{D0247496-0003-FEA0-09D6-3C59CF12BC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012071"/>
            <a:ext cx="316208" cy="316208"/>
          </a:xfrm>
          <a:prstGeom prst="rect">
            <a:avLst/>
          </a:prstGeom>
        </p:spPr>
      </p:pic>
      <p:pic>
        <p:nvPicPr>
          <p:cNvPr id="39" name="Graphic 38" descr="Checkmark with solid fill">
            <a:extLst>
              <a:ext uri="{FF2B5EF4-FFF2-40B4-BE49-F238E27FC236}">
                <a16:creationId xmlns:a16="http://schemas.microsoft.com/office/drawing/2014/main" id="{793A8073-74C2-4372-3025-365DB6F194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397880"/>
            <a:ext cx="316208" cy="316208"/>
          </a:xfrm>
          <a:prstGeom prst="rect">
            <a:avLst/>
          </a:prstGeom>
        </p:spPr>
      </p:pic>
      <p:pic>
        <p:nvPicPr>
          <p:cNvPr id="40" name="Graphic 39" descr="Checkmark with solid fill">
            <a:extLst>
              <a:ext uri="{FF2B5EF4-FFF2-40B4-BE49-F238E27FC236}">
                <a16:creationId xmlns:a16="http://schemas.microsoft.com/office/drawing/2014/main" id="{42871A86-7B2A-22A6-10A0-063E18CB23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5804535"/>
            <a:ext cx="316208" cy="316208"/>
          </a:xfrm>
          <a:prstGeom prst="rect">
            <a:avLst/>
          </a:prstGeom>
        </p:spPr>
      </p:pic>
      <p:pic>
        <p:nvPicPr>
          <p:cNvPr id="41" name="Graphic 40" descr="Checkmark with solid fill">
            <a:extLst>
              <a:ext uri="{FF2B5EF4-FFF2-40B4-BE49-F238E27FC236}">
                <a16:creationId xmlns:a16="http://schemas.microsoft.com/office/drawing/2014/main" id="{75C9F504-A5DB-2B39-19BA-8E743D8581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128557"/>
            <a:ext cx="316208" cy="316208"/>
          </a:xfrm>
          <a:prstGeom prst="rect">
            <a:avLst/>
          </a:prstGeom>
        </p:spPr>
      </p:pic>
      <p:pic>
        <p:nvPicPr>
          <p:cNvPr id="42" name="Graphic 41" descr="Checkmark with solid fill">
            <a:extLst>
              <a:ext uri="{FF2B5EF4-FFF2-40B4-BE49-F238E27FC236}">
                <a16:creationId xmlns:a16="http://schemas.microsoft.com/office/drawing/2014/main" id="{9C8FE1CE-02C8-9917-6BD7-BC9525AAC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514647"/>
            <a:ext cx="316208" cy="316208"/>
          </a:xfrm>
          <a:prstGeom prst="rect">
            <a:avLst/>
          </a:prstGeom>
        </p:spPr>
      </p:pic>
      <p:pic>
        <p:nvPicPr>
          <p:cNvPr id="43" name="Graphic 42" descr="Checkmark with solid fill">
            <a:extLst>
              <a:ext uri="{FF2B5EF4-FFF2-40B4-BE49-F238E27FC236}">
                <a16:creationId xmlns:a16="http://schemas.microsoft.com/office/drawing/2014/main" id="{48264FD3-ABAB-1C53-D5DC-7BF73CA777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3892440"/>
            <a:ext cx="316208" cy="316208"/>
          </a:xfrm>
          <a:prstGeom prst="rect">
            <a:avLst/>
          </a:prstGeom>
        </p:spPr>
      </p:pic>
      <p:pic>
        <p:nvPicPr>
          <p:cNvPr id="44" name="Graphic 43" descr="Checkmark with solid fill">
            <a:extLst>
              <a:ext uri="{FF2B5EF4-FFF2-40B4-BE49-F238E27FC236}">
                <a16:creationId xmlns:a16="http://schemas.microsoft.com/office/drawing/2014/main" id="{9808A2C2-A73D-C7A5-7150-F0DF982090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762" y="4270233"/>
            <a:ext cx="316208" cy="316208"/>
          </a:xfrm>
          <a:prstGeom prst="rect">
            <a:avLst/>
          </a:prstGeom>
        </p:spPr>
      </p:pic>
    </p:spTree>
    <p:extLst>
      <p:ext uri="{BB962C8B-B14F-4D97-AF65-F5344CB8AC3E}">
        <p14:creationId xmlns:p14="http://schemas.microsoft.com/office/powerpoint/2010/main" val="157585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6600" kern="1200">
                <a:solidFill>
                  <a:schemeClr val="tx1"/>
                </a:solidFill>
                <a:latin typeface="+mj-lt"/>
                <a:ea typeface="+mj-ea"/>
                <a:cs typeface="+mj-cs"/>
              </a:rPr>
              <a:t>PAGES &amp; FUNCTIONALITIES</a:t>
            </a:r>
          </a:p>
        </p:txBody>
      </p:sp>
    </p:spTree>
    <p:extLst>
      <p:ext uri="{BB962C8B-B14F-4D97-AF65-F5344CB8AC3E}">
        <p14:creationId xmlns:p14="http://schemas.microsoft.com/office/powerpoint/2010/main" val="29007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HOME PAGE</a:t>
            </a:r>
          </a:p>
        </p:txBody>
      </p:sp>
      <p:sp>
        <p:nvSpPr>
          <p:cNvPr id="33" name="Rectangle 3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7B07729-8A46-2E11-38C7-089603381C66}"/>
              </a:ext>
            </a:extLst>
          </p:cNvPr>
          <p:cNvPicPr>
            <a:picLocks noGrp="1" noChangeAspect="1"/>
          </p:cNvPicPr>
          <p:nvPr>
            <p:ph idx="1"/>
          </p:nvPr>
        </p:nvPicPr>
        <p:blipFill>
          <a:blip r:embed="rId2"/>
          <a:stretch>
            <a:fillRect/>
          </a:stretch>
        </p:blipFill>
        <p:spPr>
          <a:xfrm>
            <a:off x="545238" y="1600443"/>
            <a:ext cx="7608304" cy="3728069"/>
          </a:xfrm>
          <a:prstGeom prst="rect">
            <a:avLst/>
          </a:prstGeom>
        </p:spPr>
      </p:pic>
      <p:sp>
        <p:nvSpPr>
          <p:cNvPr id="37" name="Rectangle 3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313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LOGIN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login screen&#10;&#10;Description automatically generated">
            <a:extLst>
              <a:ext uri="{FF2B5EF4-FFF2-40B4-BE49-F238E27FC236}">
                <a16:creationId xmlns:a16="http://schemas.microsoft.com/office/drawing/2014/main" id="{6F008FAD-6FA6-1156-F2C8-E1474DEBF603}"/>
              </a:ext>
            </a:extLst>
          </p:cNvPr>
          <p:cNvPicPr>
            <a:picLocks noChangeAspect="1"/>
          </p:cNvPicPr>
          <p:nvPr/>
        </p:nvPicPr>
        <p:blipFill>
          <a:blip r:embed="rId2"/>
          <a:stretch>
            <a:fillRect/>
          </a:stretch>
        </p:blipFill>
        <p:spPr>
          <a:xfrm>
            <a:off x="545238" y="1590933"/>
            <a:ext cx="7608304" cy="374708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7794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ED78-7CB2-C92E-7C4B-97B6853A0F4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600" kern="1200">
                <a:solidFill>
                  <a:schemeClr val="tx1"/>
                </a:solidFill>
                <a:latin typeface="+mj-lt"/>
                <a:ea typeface="+mj-ea"/>
                <a:cs typeface="+mj-cs"/>
              </a:rPr>
              <a:t>REGISTRATION PAGE</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2671A7B-142E-45B4-2744-D552510272C7}"/>
              </a:ext>
            </a:extLst>
          </p:cNvPr>
          <p:cNvPicPr>
            <a:picLocks noChangeAspect="1"/>
          </p:cNvPicPr>
          <p:nvPr/>
        </p:nvPicPr>
        <p:blipFill>
          <a:blip r:embed="rId2"/>
          <a:stretch>
            <a:fillRect/>
          </a:stretch>
        </p:blipFill>
        <p:spPr>
          <a:xfrm>
            <a:off x="545238" y="1600443"/>
            <a:ext cx="7608304" cy="3728069"/>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684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TotalTime>
  <Words>1003</Words>
  <Application>Microsoft Office PowerPoint</Application>
  <PresentationFormat>Widescreen</PresentationFormat>
  <Paragraphs>155</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Vax Tack</vt:lpstr>
      <vt:lpstr>AGENDA </vt:lpstr>
      <vt:lpstr>INTRODUCTION</vt:lpstr>
      <vt:lpstr>APPLICATION OVERVIEW</vt:lpstr>
      <vt:lpstr>ROLES &amp; PERMISSIONS</vt:lpstr>
      <vt:lpstr>PAGES &amp; FUNCTIONALITIES</vt:lpstr>
      <vt:lpstr>HOME PAGE</vt:lpstr>
      <vt:lpstr>LOGIN PAGE</vt:lpstr>
      <vt:lpstr>REGISTRATION PAGE</vt:lpstr>
      <vt:lpstr>USER PROFILE PAGE</vt:lpstr>
      <vt:lpstr>SLOT BOOKING PAGE</vt:lpstr>
      <vt:lpstr>ADMIN DASHBOARD</vt:lpstr>
      <vt:lpstr>USER WORKFLOW DIAGRAMS</vt:lpstr>
      <vt:lpstr>USER WORKFLOW</vt:lpstr>
      <vt:lpstr>ADMIN WORKFLOW</vt:lpstr>
      <vt:lpstr>ARCHITECTURE DESIGN &amp; DATABASE DESIGN</vt:lpstr>
      <vt:lpstr>ARCHITECTURAL DESIGN</vt:lpstr>
      <vt:lpstr>DB DESIGN</vt:lpstr>
      <vt:lpstr>CHALLENGES &amp; SOLUIONS</vt:lpstr>
      <vt:lpstr>FUTURE ENHANCEMENTS</vt:lpstr>
      <vt:lpstr>CONCLUSION </vt:lpstr>
      <vt:lpstr>PowerPoint Presentation</vt:lpstr>
      <vt:lpstr>PowerPoint Presentation</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Kumar</dc:creator>
  <cp:lastModifiedBy>Vivek Kumar</cp:lastModifiedBy>
  <cp:revision>26</cp:revision>
  <dcterms:created xsi:type="dcterms:W3CDTF">2024-10-07T07:05:38Z</dcterms:created>
  <dcterms:modified xsi:type="dcterms:W3CDTF">2024-11-28T11:51:34Z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2024-10-07T07:05:49Z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34a4ac40-f7c7-45dc-918e-e7b30f96eead</vt:lpwstr>
  </property>
  <property fmtid="{D5CDD505-2E9C-101B-9397-08002B2CF9AE}" pid="8" name="MSIP_Label_a0819fa7-4367-4500-ba88-dd630d977609_ContentBits">
    <vt:lpwstr>0</vt:lpwstr>
  </property>
</Properties>
</file>