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3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5D704-840B-A344-B4D2-27DF52ACAE61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5BE0-5D7D-0343-80E2-E31604D7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Speech Therapists app: http://</a:t>
            </a:r>
            <a:r>
              <a:rPr lang="en-US" dirty="0" err="1" smtClean="0"/>
              <a:t>www.speechdrive.net</a:t>
            </a:r>
            <a:r>
              <a:rPr lang="en-US" dirty="0" smtClean="0"/>
              <a:t>/</a:t>
            </a:r>
            <a:r>
              <a:rPr lang="en-US" dirty="0" err="1" smtClean="0"/>
              <a:t>ipad</a:t>
            </a:r>
            <a:r>
              <a:rPr lang="en-US" dirty="0" smtClean="0"/>
              <a:t>-apps-for-adult-</a:t>
            </a:r>
            <a:r>
              <a:rPr lang="en-US" dirty="0" err="1" smtClean="0"/>
              <a:t>therapy.html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5BE0-5D7D-0343-80E2-E31604D76F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5BE0-5D7D-0343-80E2-E31604D76F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F6FF-A745-5749-980E-8D76EE3AB8FC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1AC3-100D-4945-AC77-4CF6593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9000"/>
          </a:blip>
          <a:stretch>
            <a:fillRect/>
          </a:stretch>
        </p:blipFill>
        <p:spPr>
          <a:xfrm flipH="1">
            <a:off x="3552153" y="119070"/>
            <a:ext cx="5789689" cy="54097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168800"/>
            <a:ext cx="9169400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>
            <a:off x="6234246" y="1190623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87285" y="3485312"/>
            <a:ext cx="6452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 err="1" smtClean="0"/>
              <a:t>Android</a:t>
            </a:r>
            <a:r>
              <a:rPr lang="nl-NL" dirty="0" smtClean="0"/>
              <a:t> Programming</a:t>
            </a:r>
          </a:p>
          <a:p>
            <a:pPr algn="l"/>
            <a:r>
              <a:rPr lang="nl-NL" dirty="0" err="1" smtClean="0"/>
              <a:t>DrawTalk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84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514" y="1589"/>
            <a:ext cx="7588485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>
            <a:off x="7642909" y="89167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9569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nl-NL" dirty="0" err="1" smtClean="0"/>
              <a:t>Creating</a:t>
            </a:r>
            <a:r>
              <a:rPr lang="nl-NL" dirty="0" smtClean="0"/>
              <a:t> a Speech </a:t>
            </a:r>
            <a:r>
              <a:rPr lang="nl-NL" dirty="0" err="1" smtClean="0"/>
              <a:t>Therapists</a:t>
            </a:r>
            <a:r>
              <a:rPr lang="nl-NL" dirty="0" smtClean="0"/>
              <a:t> </a:t>
            </a:r>
            <a:r>
              <a:rPr lang="nl-NL" dirty="0" err="1" smtClean="0"/>
              <a:t>app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helps</a:t>
            </a:r>
            <a:r>
              <a:rPr lang="nl-NL" dirty="0" smtClean="0"/>
              <a:t> </a:t>
            </a:r>
            <a:r>
              <a:rPr lang="nl-NL" dirty="0" err="1" smtClean="0"/>
              <a:t>people</a:t>
            </a:r>
            <a:r>
              <a:rPr lang="nl-NL" dirty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sentences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stimulate</a:t>
            </a:r>
            <a:r>
              <a:rPr lang="nl-NL" dirty="0" smtClean="0"/>
              <a:t> word retrieval.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err="1" smtClean="0"/>
              <a:t>Now</a:t>
            </a:r>
            <a:r>
              <a:rPr lang="nl-NL" dirty="0" smtClean="0"/>
              <a:t> a Speech </a:t>
            </a:r>
            <a:r>
              <a:rPr lang="nl-NL" dirty="0" err="1" smtClean="0"/>
              <a:t>Therapist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paper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pencil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practise</a:t>
            </a:r>
            <a:r>
              <a:rPr lang="nl-NL" dirty="0" smtClean="0"/>
              <a:t> (</a:t>
            </a:r>
            <a:r>
              <a:rPr lang="nl-NL" dirty="0" err="1" smtClean="0"/>
              <a:t>see</a:t>
            </a:r>
            <a:r>
              <a:rPr lang="nl-NL" dirty="0" smtClean="0"/>
              <a:t>: </a:t>
            </a:r>
            <a:r>
              <a:rPr lang="nl-NL" dirty="0" err="1" smtClean="0"/>
              <a:t>example</a:t>
            </a:r>
            <a:r>
              <a:rPr lang="nl-NL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lvl="2"/>
            <a:endParaRPr lang="nl-NL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solidFill>
                  <a:schemeClr val="bg1"/>
                </a:solidFill>
              </a:rPr>
              <a:t>Live </a:t>
            </a:r>
            <a:r>
              <a:rPr lang="nl-NL" dirty="0" err="1" smtClean="0">
                <a:solidFill>
                  <a:schemeClr val="bg1"/>
                </a:solidFill>
              </a:rPr>
              <a:t>coding</a:t>
            </a:r>
            <a:r>
              <a:rPr lang="nl-NL" dirty="0" smtClean="0">
                <a:solidFill>
                  <a:schemeClr val="bg1"/>
                </a:solidFill>
              </a:rPr>
              <a:t>: </a:t>
            </a:r>
            <a:r>
              <a:rPr lang="nl-NL" dirty="0" err="1">
                <a:solidFill>
                  <a:schemeClr val="bg1"/>
                </a:solidFill>
              </a:rPr>
              <a:t>D</a:t>
            </a:r>
            <a:r>
              <a:rPr lang="nl-NL" dirty="0" err="1" smtClean="0">
                <a:solidFill>
                  <a:schemeClr val="bg1"/>
                </a:solidFill>
              </a:rPr>
              <a:t>rawTalk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514" y="1589"/>
            <a:ext cx="7588485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7642909" y="89167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9569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nl-NL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Picture 3" descr="DrawTalk-mocku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3" y="1589"/>
            <a:ext cx="4409568" cy="5715000"/>
          </a:xfrm>
          <a:prstGeom prst="rect">
            <a:avLst/>
          </a:prstGeom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619944" y="21093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 err="1" smtClean="0"/>
              <a:t>Example</a:t>
            </a:r>
            <a:r>
              <a:rPr lang="nl-NL" dirty="0" smtClean="0"/>
              <a:t> of end </a:t>
            </a:r>
            <a:r>
              <a:rPr lang="nl-NL" dirty="0" err="1" smtClean="0"/>
              <a:t>result</a:t>
            </a:r>
            <a:r>
              <a:rPr lang="nl-NL" dirty="0" smtClean="0"/>
              <a:t>: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/>
              <a:t>1 </a:t>
            </a:r>
            <a:r>
              <a:rPr lang="nl-NL" dirty="0" err="1"/>
              <a:t>main</a:t>
            </a:r>
            <a:r>
              <a:rPr lang="nl-NL" dirty="0"/>
              <a:t> subject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4 </a:t>
            </a:r>
            <a:r>
              <a:rPr lang="nl-NL" dirty="0" err="1" smtClean="0"/>
              <a:t>parts</a:t>
            </a:r>
            <a:r>
              <a:rPr lang="nl-NL" dirty="0" smtClean="0"/>
              <a:t> of a </a:t>
            </a:r>
            <a:r>
              <a:rPr lang="nl-NL" dirty="0" err="1" smtClean="0"/>
              <a:t>pie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4 </a:t>
            </a:r>
            <a:r>
              <a:rPr lang="nl-NL" dirty="0" err="1" smtClean="0"/>
              <a:t>category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10 </a:t>
            </a:r>
            <a:r>
              <a:rPr lang="nl-NL" dirty="0" err="1" smtClean="0"/>
              <a:t>words</a:t>
            </a:r>
            <a:r>
              <a:rPr lang="nl-NL" dirty="0" smtClean="0"/>
              <a:t> per part</a:t>
            </a:r>
          </a:p>
          <a:p>
            <a:pPr marL="457200" indent="-457200" algn="l">
              <a:buFont typeface="Arial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568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514" y="1589"/>
            <a:ext cx="7588485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alphaModFix amt="48000"/>
          </a:blip>
          <a:stretch>
            <a:fillRect/>
          </a:stretch>
        </p:blipFill>
        <p:spPr>
          <a:xfrm>
            <a:off x="7642909" y="89167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9569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nl-NL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619944" y="21093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 err="1" smtClean="0"/>
              <a:t>Example</a:t>
            </a:r>
            <a:r>
              <a:rPr lang="nl-NL" dirty="0" smtClean="0"/>
              <a:t> 1st step: Setup UI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Enter topic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Enter </a:t>
            </a:r>
            <a:r>
              <a:rPr lang="nl-NL" dirty="0" err="1" smtClean="0"/>
              <a:t>amount</a:t>
            </a:r>
            <a:r>
              <a:rPr lang="nl-NL" dirty="0" smtClean="0"/>
              <a:t> of </a:t>
            </a:r>
            <a:r>
              <a:rPr lang="nl-NL" dirty="0" err="1" smtClean="0"/>
              <a:t>parts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Enter </a:t>
            </a:r>
            <a:r>
              <a:rPr lang="nl-NL" dirty="0" err="1" smtClean="0"/>
              <a:t>parts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Draw the </a:t>
            </a:r>
            <a:r>
              <a:rPr lang="nl-NL" dirty="0" err="1" smtClean="0"/>
              <a:t>parts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labels</a:t>
            </a:r>
            <a:endParaRPr lang="nl-NL" dirty="0"/>
          </a:p>
          <a:p>
            <a:pPr marL="457200" indent="-457200" algn="l">
              <a:buFont typeface="Arial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lvl="2"/>
            <a:endParaRPr lang="nl-NL" dirty="0"/>
          </a:p>
        </p:txBody>
      </p:sp>
      <p:pic>
        <p:nvPicPr>
          <p:cNvPr id="2" name="Picture 1" descr="DrawTalk-mockup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0"/>
            <a:ext cx="32146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514" y="1589"/>
            <a:ext cx="7588485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7642909" y="89167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9569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nl-NL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619944" y="1876396"/>
            <a:ext cx="8219256" cy="358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+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r>
              <a:rPr lang="nl-NL" dirty="0" smtClean="0"/>
              <a:t>: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design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,,</a:t>
            </a:r>
          </a:p>
          <a:p>
            <a:pPr algn="l"/>
            <a:r>
              <a:rPr lang="nl-NL" dirty="0" err="1"/>
              <a:t>Like</a:t>
            </a:r>
            <a:r>
              <a:rPr lang="nl-NL" dirty="0"/>
              <a:t>: square, </a:t>
            </a:r>
            <a:r>
              <a:rPr lang="nl-NL" dirty="0" err="1"/>
              <a:t>puzzle</a:t>
            </a:r>
            <a:r>
              <a:rPr lang="nl-NL" dirty="0"/>
              <a:t> piece, ….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Automatic positioning, </a:t>
            </a:r>
          </a:p>
          <a:p>
            <a:pPr algn="l"/>
            <a:r>
              <a:rPr lang="nl-NL" dirty="0" err="1" smtClean="0"/>
              <a:t>Note</a:t>
            </a:r>
            <a:r>
              <a:rPr lang="nl-NL" dirty="0" smtClean="0"/>
              <a:t>: Math </a:t>
            </a:r>
            <a:r>
              <a:rPr lang="nl-NL" dirty="0" err="1" smtClean="0"/>
              <a:t>required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Enter 10 </a:t>
            </a:r>
            <a:r>
              <a:rPr lang="nl-NL" dirty="0" err="1" smtClean="0"/>
              <a:t>words</a:t>
            </a:r>
            <a:r>
              <a:rPr lang="nl-NL" dirty="0" smtClean="0"/>
              <a:t> on </a:t>
            </a:r>
            <a:r>
              <a:rPr lang="nl-NL" dirty="0" err="1" smtClean="0"/>
              <a:t>parts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endParaRPr lang="nl-NL" dirty="0" smtClean="0"/>
          </a:p>
          <a:p>
            <a:pPr algn="l"/>
            <a:endParaRPr lang="nl-NL" dirty="0" smtClean="0"/>
          </a:p>
          <a:p>
            <a:pPr algn="l"/>
            <a:endParaRPr lang="nl-NL" dirty="0"/>
          </a:p>
          <a:p>
            <a:pPr marL="457200" indent="-457200" algn="l">
              <a:buFont typeface="Arial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lvl="2"/>
            <a:endParaRPr lang="nl-NL" dirty="0"/>
          </a:p>
        </p:txBody>
      </p:sp>
      <p:pic>
        <p:nvPicPr>
          <p:cNvPr id="2" name="Picture 1" descr="DrawTalk-mocku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0"/>
            <a:ext cx="32146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514" y="1589"/>
            <a:ext cx="7588485" cy="1725167"/>
          </a:xfrm>
          <a:prstGeom prst="rect">
            <a:avLst/>
          </a:prstGeom>
          <a:solidFill>
            <a:srgbClr val="A9C015">
              <a:alpha val="79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6" t="89017" b="2814"/>
          <a:stretch/>
        </p:blipFill>
        <p:spPr bwMode="auto">
          <a:xfrm>
            <a:off x="7600096" y="5101121"/>
            <a:ext cx="1580416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5" b="77695"/>
          <a:stretch/>
        </p:blipFill>
        <p:spPr bwMode="auto">
          <a:xfrm>
            <a:off x="0" y="1589"/>
            <a:ext cx="2932056" cy="15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7642909" y="89167"/>
            <a:ext cx="1280782" cy="152342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956941"/>
            <a:ext cx="8219256" cy="335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nl-NL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843808" y="274638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619944" y="1876396"/>
            <a:ext cx="8219256" cy="358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 smtClean="0"/>
              <a:t>* </a:t>
            </a:r>
            <a:r>
              <a:rPr lang="nl-NL" dirty="0" err="1" smtClean="0"/>
              <a:t>Challenges</a:t>
            </a:r>
            <a:r>
              <a:rPr lang="nl-NL" dirty="0" smtClean="0"/>
              <a:t>: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smtClean="0"/>
              <a:t>Make </a:t>
            </a:r>
            <a:r>
              <a:rPr lang="nl-NL" dirty="0" err="1" smtClean="0"/>
              <a:t>words</a:t>
            </a:r>
            <a:r>
              <a:rPr lang="nl-NL" dirty="0"/>
              <a:t> </a:t>
            </a:r>
            <a:r>
              <a:rPr lang="nl-NL" dirty="0" smtClean="0"/>
              <a:t>‘</a:t>
            </a:r>
            <a:r>
              <a:rPr lang="nl-NL" dirty="0" err="1" smtClean="0"/>
              <a:t>draggable</a:t>
            </a:r>
            <a:r>
              <a:rPr lang="nl-NL" dirty="0" smtClean="0"/>
              <a:t>’</a:t>
            </a:r>
          </a:p>
          <a:p>
            <a:pPr marL="457200" indent="-457200" algn="l">
              <a:buFont typeface="Arial"/>
              <a:buChar char="•"/>
            </a:pPr>
            <a:r>
              <a:rPr lang="nl-NL" dirty="0" err="1" smtClean="0"/>
              <a:t>Zooming</a:t>
            </a:r>
            <a:r>
              <a:rPr lang="nl-NL" dirty="0"/>
              <a:t> </a:t>
            </a:r>
            <a:r>
              <a:rPr lang="nl-NL" dirty="0" err="1" smtClean="0"/>
              <a:t>parts</a:t>
            </a:r>
            <a:endParaRPr lang="nl-NL" dirty="0" smtClean="0"/>
          </a:p>
          <a:p>
            <a:pPr marL="457200" indent="-457200" algn="l">
              <a:buFont typeface="Arial"/>
              <a:buChar char="•"/>
            </a:pPr>
            <a:r>
              <a:rPr lang="nl-NL" dirty="0" err="1" smtClean="0"/>
              <a:t>Describe</a:t>
            </a:r>
            <a:r>
              <a:rPr lang="nl-NL" dirty="0"/>
              <a:t> </a:t>
            </a:r>
            <a:r>
              <a:rPr lang="nl-NL" dirty="0" smtClean="0"/>
              <a:t>a Business Case</a:t>
            </a:r>
          </a:p>
          <a:p>
            <a:pPr algn="l"/>
            <a:r>
              <a:rPr lang="nl-NL" dirty="0" err="1" smtClean="0"/>
              <a:t>Try</a:t>
            </a:r>
            <a:r>
              <a:rPr lang="nl-NL" dirty="0" smtClean="0"/>
              <a:t>: Business Model Canvas</a:t>
            </a:r>
          </a:p>
          <a:p>
            <a:pPr algn="l"/>
            <a:endParaRPr lang="nl-NL" dirty="0"/>
          </a:p>
          <a:p>
            <a:pPr marL="457200" indent="-457200" algn="l">
              <a:buFont typeface="Arial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lvl="2"/>
            <a:endParaRPr lang="nl-NL" dirty="0"/>
          </a:p>
        </p:txBody>
      </p:sp>
      <p:pic>
        <p:nvPicPr>
          <p:cNvPr id="2" name="Picture 1" descr="DrawTalk-mocku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0"/>
            <a:ext cx="32146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151</Words>
  <Application>Microsoft Macintosh PowerPoint</Application>
  <PresentationFormat>On-screen Show (16:10)</PresentationFormat>
  <Paragraphs>33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Saxion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 Duipmans</dc:creator>
  <cp:lastModifiedBy>Erik van der Arend</cp:lastModifiedBy>
  <cp:revision>16</cp:revision>
  <cp:lastPrinted>2016-02-22T11:36:33Z</cp:lastPrinted>
  <dcterms:created xsi:type="dcterms:W3CDTF">2015-06-01T13:32:38Z</dcterms:created>
  <dcterms:modified xsi:type="dcterms:W3CDTF">2016-02-23T09:33:53Z</dcterms:modified>
</cp:coreProperties>
</file>