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F8EB9-5926-4F1E-ACC6-88B296A402C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580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F8EB9-5926-4F1E-ACC6-88B296A402C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417050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F8EB9-5926-4F1E-ACC6-88B296A402C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45946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gn="l">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DEF8EB9-5926-4F1E-ACC6-88B296A402C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12068872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F8EB9-5926-4F1E-ACC6-88B296A402C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19207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EF8EB9-5926-4F1E-ACC6-88B296A402CB}"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360464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EF8EB9-5926-4F1E-ACC6-88B296A402CB}"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164846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EF8EB9-5926-4F1E-ACC6-88B296A402CB}"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142412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F8EB9-5926-4F1E-ACC6-88B296A402CB}"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365206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F8EB9-5926-4F1E-ACC6-88B296A402CB}"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224967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F8EB9-5926-4F1E-ACC6-88B296A402CB}"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DD9E3-8EFC-4BDE-B36E-5EADC8A228E5}" type="slidenum">
              <a:rPr lang="en-US" smtClean="0"/>
              <a:t>‹#›</a:t>
            </a:fld>
            <a:endParaRPr lang="en-US"/>
          </a:p>
        </p:txBody>
      </p:sp>
    </p:spTree>
    <p:extLst>
      <p:ext uri="{BB962C8B-B14F-4D97-AF65-F5344CB8AC3E}">
        <p14:creationId xmlns:p14="http://schemas.microsoft.com/office/powerpoint/2010/main" val="162478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8EB9-5926-4F1E-ACC6-88B296A402CB}" type="datetimeFigureOut">
              <a:rPr lang="en-US" smtClean="0"/>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D9E3-8EFC-4BDE-B36E-5EADC8A228E5}" type="slidenum">
              <a:rPr lang="en-US" smtClean="0"/>
              <a:t>‹#›</a:t>
            </a:fld>
            <a:endParaRPr lang="en-US"/>
          </a:p>
        </p:txBody>
      </p:sp>
    </p:spTree>
    <p:extLst>
      <p:ext uri="{BB962C8B-B14F-4D97-AF65-F5344CB8AC3E}">
        <p14:creationId xmlns:p14="http://schemas.microsoft.com/office/powerpoint/2010/main" val="227248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BOOK LIST SOLUTION</a:t>
            </a:r>
            <a:endParaRPr lang="en-US" dirty="0"/>
          </a:p>
        </p:txBody>
      </p:sp>
      <p:sp>
        <p:nvSpPr>
          <p:cNvPr id="5" name="Content Placeholder 4"/>
          <p:cNvSpPr>
            <a:spLocks noGrp="1"/>
          </p:cNvSpPr>
          <p:nvPr>
            <p:ph idx="1"/>
          </p:nvPr>
        </p:nvSpPr>
        <p:spPr/>
        <p:txBody>
          <a:bodyPr/>
          <a:lstStyle/>
          <a:p>
            <a:pPr marL="0" indent="0" algn="ctr">
              <a:buNone/>
            </a:pPr>
            <a:r>
              <a:rPr lang="en-US" dirty="0" smtClean="0"/>
              <a:t>SEARCH IN GRID</a:t>
            </a:r>
          </a:p>
          <a:p>
            <a:r>
              <a:rPr lang="en-US" dirty="0" smtClean="0"/>
              <a:t>FINDInGrid function used:</a:t>
            </a:r>
          </a:p>
          <a:p>
            <a:pPr lvl="1">
              <a:buFont typeface="Wingdings" panose="05000000000000000000" pitchFamily="2" charset="2"/>
              <a:buChar char="Ø"/>
            </a:pPr>
            <a:r>
              <a:rPr lang="en-US" dirty="0"/>
              <a:t> </a:t>
            </a:r>
            <a:r>
              <a:rPr lang="en-US" dirty="0" smtClean="0"/>
              <a:t>Takes the value and prints the value inputted</a:t>
            </a:r>
          </a:p>
          <a:p>
            <a:pPr lvl="1">
              <a:buFont typeface="Wingdings" panose="05000000000000000000" pitchFamily="2" charset="2"/>
              <a:buChar char="Ø"/>
            </a:pPr>
            <a:r>
              <a:rPr lang="en-US" dirty="0" smtClean="0"/>
              <a:t>Then a for loop used to get its corresponding span ID of the value</a:t>
            </a:r>
          </a:p>
          <a:p>
            <a:pPr lvl="1">
              <a:buFont typeface="Wingdings" panose="05000000000000000000" pitchFamily="2" charset="2"/>
              <a:buChar char="Ø"/>
            </a:pPr>
            <a:r>
              <a:rPr lang="en-US" dirty="0" smtClean="0"/>
              <a:t>Then using an </a:t>
            </a:r>
            <a:r>
              <a:rPr lang="en-US" b="1" dirty="0" smtClean="0"/>
              <a:t>attribute</a:t>
            </a:r>
            <a:r>
              <a:rPr lang="en-US" dirty="0" smtClean="0"/>
              <a:t> of the span ID i.e. </a:t>
            </a:r>
            <a:r>
              <a:rPr lang="en-US" b="1" dirty="0" smtClean="0"/>
              <a:t>inner text</a:t>
            </a:r>
            <a:r>
              <a:rPr lang="en-US" dirty="0" smtClean="0"/>
              <a:t>, it is compared with the value inputted.</a:t>
            </a:r>
          </a:p>
          <a:p>
            <a:pPr lvl="1">
              <a:buFont typeface="Wingdings" panose="05000000000000000000" pitchFamily="2" charset="2"/>
              <a:buChar char="Ø"/>
            </a:pPr>
            <a:r>
              <a:rPr lang="en-US" dirty="0" smtClean="0"/>
              <a:t>If attribute of the span (</a:t>
            </a:r>
            <a:r>
              <a:rPr lang="en-US" b="1" dirty="0" smtClean="0"/>
              <a:t>i.e. inner text</a:t>
            </a:r>
            <a:r>
              <a:rPr lang="en-US" dirty="0" smtClean="0"/>
              <a:t>) is equal to the value inputted and printed, then the appropriate element is found and the block is highlighted</a:t>
            </a:r>
          </a:p>
          <a:p>
            <a:pPr lvl="1">
              <a:buFont typeface="Wingdings" panose="05000000000000000000" pitchFamily="2" charset="2"/>
              <a:buChar char="Ø"/>
            </a:pPr>
            <a:r>
              <a:rPr lang="en-US" b="1" dirty="0" smtClean="0"/>
              <a:t>Note</a:t>
            </a:r>
            <a:r>
              <a:rPr lang="en-US" dirty="0" smtClean="0"/>
              <a:t>: If the value is not in the grid, the value will be still be displayed in the console, the span ID would not be found and nothing will be highlighted in the grid.</a:t>
            </a:r>
            <a:endParaRPr lang="en-US" dirty="0"/>
          </a:p>
        </p:txBody>
      </p:sp>
    </p:spTree>
    <p:extLst>
      <p:ext uri="{BB962C8B-B14F-4D97-AF65-F5344CB8AC3E}">
        <p14:creationId xmlns:p14="http://schemas.microsoft.com/office/powerpoint/2010/main" val="417849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LIST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826" y="1311215"/>
            <a:ext cx="11214339" cy="5227608"/>
          </a:xfrm>
        </p:spPr>
      </p:pic>
    </p:spTree>
    <p:extLst>
      <p:ext uri="{BB962C8B-B14F-4D97-AF65-F5344CB8AC3E}">
        <p14:creationId xmlns:p14="http://schemas.microsoft.com/office/powerpoint/2010/main" val="615348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584"/>
          </a:xfrm>
        </p:spPr>
        <p:txBody>
          <a:bodyPr/>
          <a:lstStyle/>
          <a:p>
            <a:r>
              <a:rPr lang="en-US" dirty="0" smtClean="0"/>
              <a:t>BOOK LIST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992" y="1397479"/>
            <a:ext cx="10637808" cy="5106838"/>
          </a:xfrm>
        </p:spPr>
      </p:pic>
    </p:spTree>
    <p:extLst>
      <p:ext uri="{BB962C8B-B14F-4D97-AF65-F5344CB8AC3E}">
        <p14:creationId xmlns:p14="http://schemas.microsoft.com/office/powerpoint/2010/main" val="1190072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LIST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5624"/>
            <a:ext cx="11352362" cy="5032375"/>
          </a:xfrm>
        </p:spPr>
      </p:pic>
    </p:spTree>
    <p:extLst>
      <p:ext uri="{BB962C8B-B14F-4D97-AF65-F5344CB8AC3E}">
        <p14:creationId xmlns:p14="http://schemas.microsoft.com/office/powerpoint/2010/main" val="3114281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585" y="267419"/>
            <a:ext cx="10515600" cy="733156"/>
          </a:xfrm>
        </p:spPr>
        <p:txBody>
          <a:bodyPr/>
          <a:lstStyle/>
          <a:p>
            <a:r>
              <a:rPr lang="en-US" dirty="0" smtClean="0"/>
              <a:t>BOOK LIST SOLUTION</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28" y="1302589"/>
            <a:ext cx="11723298" cy="5193101"/>
          </a:xfrm>
        </p:spPr>
      </p:pic>
    </p:spTree>
    <p:extLst>
      <p:ext uri="{BB962C8B-B14F-4D97-AF65-F5344CB8AC3E}">
        <p14:creationId xmlns:p14="http://schemas.microsoft.com/office/powerpoint/2010/main" val="199213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LIST SOLUTION</a:t>
            </a:r>
            <a:endParaRPr lang="en-US" dirty="0"/>
          </a:p>
        </p:txBody>
      </p:sp>
      <p:sp>
        <p:nvSpPr>
          <p:cNvPr id="3" name="Content Placeholder 2"/>
          <p:cNvSpPr>
            <a:spLocks noGrp="1"/>
          </p:cNvSpPr>
          <p:nvPr>
            <p:ph idx="1"/>
          </p:nvPr>
        </p:nvSpPr>
        <p:spPr/>
        <p:txBody>
          <a:bodyPr/>
          <a:lstStyle/>
          <a:p>
            <a:pPr marL="0" indent="0" algn="ctr">
              <a:buNone/>
            </a:pPr>
            <a:r>
              <a:rPr lang="en-US" dirty="0" smtClean="0"/>
              <a:t>SEARCH IN LIST</a:t>
            </a:r>
          </a:p>
          <a:p>
            <a:r>
              <a:rPr lang="en-US" dirty="0" smtClean="0"/>
              <a:t>Function FINDInList used:</a:t>
            </a:r>
          </a:p>
          <a:p>
            <a:pPr lvl="1">
              <a:buFont typeface="Wingdings" panose="05000000000000000000" pitchFamily="2" charset="2"/>
              <a:buChar char="Ø"/>
            </a:pPr>
            <a:r>
              <a:rPr lang="en-US" dirty="0"/>
              <a:t> </a:t>
            </a:r>
            <a:r>
              <a:rPr lang="en-US" dirty="0" smtClean="0"/>
              <a:t>Text is inputted and the function </a:t>
            </a:r>
            <a:r>
              <a:rPr lang="en-US" b="1" dirty="0" smtClean="0"/>
              <a:t>displays the text value</a:t>
            </a:r>
          </a:p>
          <a:p>
            <a:pPr lvl="1">
              <a:buFont typeface="Wingdings" panose="05000000000000000000" pitchFamily="2" charset="2"/>
              <a:buChar char="Ø"/>
            </a:pPr>
            <a:r>
              <a:rPr lang="en-US" dirty="0" smtClean="0"/>
              <a:t>Then the </a:t>
            </a:r>
            <a:r>
              <a:rPr lang="en-US" b="1" dirty="0" smtClean="0"/>
              <a:t>list of spans</a:t>
            </a:r>
            <a:r>
              <a:rPr lang="en-US" dirty="0" smtClean="0"/>
              <a:t> was assigned to a variable</a:t>
            </a:r>
          </a:p>
          <a:p>
            <a:pPr lvl="1">
              <a:buFont typeface="Wingdings" panose="05000000000000000000" pitchFamily="2" charset="2"/>
              <a:buChar char="Ø"/>
            </a:pPr>
            <a:r>
              <a:rPr lang="en-US" dirty="0"/>
              <a:t> </a:t>
            </a:r>
            <a:r>
              <a:rPr lang="en-US" b="1" dirty="0" smtClean="0"/>
              <a:t>A loop </a:t>
            </a:r>
            <a:r>
              <a:rPr lang="en-US" dirty="0" smtClean="0"/>
              <a:t>is used to compare the attribute </a:t>
            </a:r>
            <a:r>
              <a:rPr lang="en-US" b="1" dirty="0" smtClean="0"/>
              <a:t>inner text </a:t>
            </a:r>
            <a:r>
              <a:rPr lang="en-US" dirty="0" smtClean="0"/>
              <a:t>(of the span ID) to the text value inputted. If they are equivalent in value, then the respective span-id for the value inputted is found and displayed in the console.</a:t>
            </a:r>
          </a:p>
          <a:p>
            <a:pPr lvl="1">
              <a:buFont typeface="Wingdings" panose="05000000000000000000" pitchFamily="2" charset="2"/>
              <a:buChar char="Ø"/>
            </a:pPr>
            <a:r>
              <a:rPr lang="en-US" dirty="0" smtClean="0"/>
              <a:t>Hence, the block is highlighted because it is the respective element</a:t>
            </a:r>
          </a:p>
          <a:p>
            <a:pPr lvl="1">
              <a:buFont typeface="Wingdings" panose="05000000000000000000" pitchFamily="2" charset="2"/>
              <a:buChar char="Ø"/>
            </a:pPr>
            <a:r>
              <a:rPr lang="en-US" b="1" dirty="0" smtClean="0"/>
              <a:t>Note</a:t>
            </a:r>
            <a:r>
              <a:rPr lang="en-US" dirty="0" smtClean="0"/>
              <a:t>: If the value inputted is not in the list, then no element in the grid will be highlighted.</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42085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6913"/>
          </a:xfrm>
        </p:spPr>
        <p:txBody>
          <a:bodyPr>
            <a:normAutofit fontScale="90000"/>
          </a:bodyPr>
          <a:lstStyle/>
          <a:p>
            <a:r>
              <a:rPr lang="en-US" dirty="0" smtClean="0"/>
              <a:t>BOOK LIST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38" y="1224951"/>
            <a:ext cx="10929668" cy="5244860"/>
          </a:xfrm>
        </p:spPr>
      </p:pic>
    </p:spTree>
    <p:extLst>
      <p:ext uri="{BB962C8B-B14F-4D97-AF65-F5344CB8AC3E}">
        <p14:creationId xmlns:p14="http://schemas.microsoft.com/office/powerpoint/2010/main" val="2068292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1200"/>
          </a:xfrm>
        </p:spPr>
        <p:txBody>
          <a:bodyPr/>
          <a:lstStyle/>
          <a:p>
            <a:r>
              <a:rPr lang="en-US" dirty="0" smtClean="0"/>
              <a:t>BOOK LIST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849" y="1216326"/>
            <a:ext cx="11145328" cy="5408761"/>
          </a:xfrm>
        </p:spPr>
      </p:pic>
    </p:spTree>
    <p:extLst>
      <p:ext uri="{BB962C8B-B14F-4D97-AF65-F5344CB8AC3E}">
        <p14:creationId xmlns:p14="http://schemas.microsoft.com/office/powerpoint/2010/main" val="824890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LIST SOLUTION</a:t>
            </a:r>
            <a:endParaRPr lang="en-US" dirty="0"/>
          </a:p>
        </p:txBody>
      </p:sp>
      <p:sp>
        <p:nvSpPr>
          <p:cNvPr id="3" name="Content Placeholder 2"/>
          <p:cNvSpPr>
            <a:spLocks noGrp="1"/>
          </p:cNvSpPr>
          <p:nvPr>
            <p:ph idx="1"/>
          </p:nvPr>
        </p:nvSpPr>
        <p:spPr/>
        <p:txBody>
          <a:bodyPr/>
          <a:lstStyle/>
          <a:p>
            <a:pPr marL="0" indent="0" algn="ctr">
              <a:buNone/>
            </a:pPr>
            <a:r>
              <a:rPr lang="en-US" dirty="0" smtClean="0"/>
              <a:t>SORT LIST</a:t>
            </a:r>
          </a:p>
          <a:p>
            <a:r>
              <a:rPr lang="en-US" dirty="0" smtClean="0"/>
              <a:t>Function SortItems used:</a:t>
            </a:r>
          </a:p>
          <a:p>
            <a:pPr lvl="1">
              <a:buFont typeface="Wingdings" panose="05000000000000000000" pitchFamily="2" charset="2"/>
              <a:buChar char="Ø"/>
            </a:pPr>
            <a:r>
              <a:rPr lang="en-US" dirty="0"/>
              <a:t> </a:t>
            </a:r>
            <a:r>
              <a:rPr lang="en-US" dirty="0" smtClean="0"/>
              <a:t>An empty array was declared</a:t>
            </a:r>
          </a:p>
          <a:p>
            <a:pPr lvl="1">
              <a:buFont typeface="Wingdings" panose="05000000000000000000" pitchFamily="2" charset="2"/>
              <a:buChar char="Ø"/>
            </a:pPr>
            <a:r>
              <a:rPr lang="en-US" dirty="0" smtClean="0"/>
              <a:t>A span list was created</a:t>
            </a:r>
          </a:p>
          <a:p>
            <a:pPr lvl="1">
              <a:buFont typeface="Wingdings" panose="05000000000000000000" pitchFamily="2" charset="2"/>
              <a:buChar char="Ø"/>
            </a:pPr>
            <a:r>
              <a:rPr lang="en-US" dirty="0"/>
              <a:t> </a:t>
            </a:r>
            <a:r>
              <a:rPr lang="en-US" dirty="0" smtClean="0"/>
              <a:t>The span list was assigned to the empty array variable</a:t>
            </a:r>
          </a:p>
          <a:p>
            <a:pPr lvl="1">
              <a:buFont typeface="Wingdings" panose="05000000000000000000" pitchFamily="2" charset="2"/>
              <a:buChar char="Ø"/>
            </a:pPr>
            <a:r>
              <a:rPr lang="en-US" dirty="0" smtClean="0"/>
              <a:t>Each index of the span ID (i.e. 9) along with the “</a:t>
            </a:r>
            <a:r>
              <a:rPr lang="en-US" b="1" dirty="0" smtClean="0"/>
              <a:t>inner text</a:t>
            </a:r>
            <a:r>
              <a:rPr lang="en-US" dirty="0" smtClean="0"/>
              <a:t>” attribute of the span-id was assigned to equivalent index of the empty array</a:t>
            </a:r>
          </a:p>
          <a:p>
            <a:pPr lvl="1">
              <a:buFont typeface="Wingdings" panose="05000000000000000000" pitchFamily="2" charset="2"/>
              <a:buChar char="Ø"/>
            </a:pPr>
            <a:r>
              <a:rPr lang="en-US" dirty="0" smtClean="0"/>
              <a:t>Then the list was sorted using the sort()method via the attribute inner text (of the span-id)</a:t>
            </a:r>
            <a:endParaRPr lang="en-US" dirty="0"/>
          </a:p>
        </p:txBody>
      </p:sp>
    </p:spTree>
    <p:extLst>
      <p:ext uri="{BB962C8B-B14F-4D97-AF65-F5344CB8AC3E}">
        <p14:creationId xmlns:p14="http://schemas.microsoft.com/office/powerpoint/2010/main" val="1440993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815"/>
          </a:xfrm>
        </p:spPr>
        <p:txBody>
          <a:bodyPr/>
          <a:lstStyle/>
          <a:p>
            <a:r>
              <a:rPr lang="en-US" dirty="0" smtClean="0"/>
              <a:t>BOOK LIST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3962"/>
            <a:ext cx="10515600" cy="5253487"/>
          </a:xfrm>
        </p:spPr>
      </p:pic>
    </p:spTree>
    <p:extLst>
      <p:ext uri="{BB962C8B-B14F-4D97-AF65-F5344CB8AC3E}">
        <p14:creationId xmlns:p14="http://schemas.microsoft.com/office/powerpoint/2010/main" val="3354778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1200"/>
          </a:xfrm>
        </p:spPr>
        <p:txBody>
          <a:bodyPr/>
          <a:lstStyle/>
          <a:p>
            <a:r>
              <a:rPr lang="en-US" dirty="0" smtClean="0"/>
              <a:t>BOOK LIST SOLUTION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475" y="1216326"/>
            <a:ext cx="10834778" cy="5391507"/>
          </a:xfrm>
        </p:spPr>
      </p:pic>
    </p:spTree>
    <p:extLst>
      <p:ext uri="{BB962C8B-B14F-4D97-AF65-F5344CB8AC3E}">
        <p14:creationId xmlns:p14="http://schemas.microsoft.com/office/powerpoint/2010/main" val="4138759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340</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BOOK LIST SOLUTION</vt:lpstr>
      <vt:lpstr>BOOK LIST SOLUTION</vt:lpstr>
      <vt:lpstr>BOOK LIST SOLUTION</vt:lpstr>
      <vt:lpstr>BOOK LIST SOLUTION</vt:lpstr>
      <vt:lpstr>BOOK LIST SOLUTION</vt:lpstr>
      <vt:lpstr>BOOK LIST SOLUTION</vt:lpstr>
      <vt:lpstr>BOOK LIST SOLUTION</vt:lpstr>
      <vt:lpstr>BOOK LIST SOLUTION</vt:lpstr>
      <vt:lpstr>BOOK LIST SOLUTION</vt:lpstr>
      <vt:lpstr>BOOK LIST SOLUTION</vt:lpstr>
      <vt:lpstr>BOOK LIST SOLUTION</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LIST SOLUTION</dc:title>
  <dc:creator>admino</dc:creator>
  <cp:lastModifiedBy>admino</cp:lastModifiedBy>
  <cp:revision>14</cp:revision>
  <dcterms:created xsi:type="dcterms:W3CDTF">2022-02-22T05:12:01Z</dcterms:created>
  <dcterms:modified xsi:type="dcterms:W3CDTF">2022-02-22T06:33:20Z</dcterms:modified>
</cp:coreProperties>
</file>