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3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5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68" r:id="rId2"/>
    <p:sldId id="266" r:id="rId3"/>
    <p:sldId id="264" r:id="rId4"/>
    <p:sldId id="271" r:id="rId5"/>
    <p:sldId id="269" r:id="rId6"/>
    <p:sldId id="270" r:id="rId7"/>
    <p:sldId id="265" r:id="rId8"/>
  </p:sldIdLst>
  <p:sldSz cx="9144000" cy="6858000" type="screen4x3"/>
  <p:notesSz cx="6815138" cy="9942513"/>
  <p:embeddedFontLst>
    <p:embeddedFont>
      <p:font typeface="가는각진제목체" panose="02030600000101010101" pitchFamily="18" charset="-127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Georgia" panose="02040502050405020303" pitchFamily="18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defaultTextStyle>
    <a:defPPr>
      <a:defRPr lang="ko-KR"/>
    </a:defPPr>
    <a:lvl1pPr marL="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992832F5-EA01-48E5-B403-87E193F50680}">
          <p14:sldIdLst>
            <p14:sldId id="268"/>
            <p14:sldId id="266"/>
            <p14:sldId id="264"/>
            <p14:sldId id="271"/>
            <p14:sldId id="269"/>
            <p14:sldId id="270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35" autoAdjust="0"/>
    <p:restoredTop sz="95110" autoAdjust="0"/>
  </p:normalViewPr>
  <p:slideViewPr>
    <p:cSldViewPr>
      <p:cViewPr varScale="1">
        <p:scale>
          <a:sx n="97" d="100"/>
          <a:sy n="97" d="100"/>
        </p:scale>
        <p:origin x="-114" y="-252"/>
      </p:cViewPr>
      <p:guideLst>
        <p:guide orient="horz" pos="2160"/>
        <p:guide orient="horz" pos="576"/>
        <p:guide pos="2880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"/>
    </p:cViewPr>
  </p:sorterViewPr>
  <p:notesViewPr>
    <p:cSldViewPr>
      <p:cViewPr varScale="1">
        <p:scale>
          <a:sx n="82" d="100"/>
          <a:sy n="82" d="100"/>
        </p:scale>
        <p:origin x="-1266" y="-102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viewProps" Target="viewProps.xml"/><Relationship Id="rId10" Type="http://schemas.openxmlformats.org/officeDocument/2006/relationships/handoutMaster" Target="handoutMasters/handout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60335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4E8F65-0BDD-4E5E-A5C5-8EDBDE8F4D52}" type="datetimeFigureOut">
              <a:rPr lang="ko-KR" altLang="en-US" smtClean="0"/>
              <a:t>2016-07-07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60335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0FA03-8D57-480C-8A84-E34FC3B995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4238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latinLnBrk="1">
              <a:defRPr lang="ko-KR" sz="1200"/>
            </a:lvl1pPr>
          </a:lstStyle>
          <a:p>
            <a:endParaRPr lang="ko-K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60335" y="0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latinLnBrk="1">
              <a:defRPr lang="ko-KR" sz="1200"/>
            </a:lvl1pPr>
          </a:lstStyle>
          <a:p>
            <a:fld id="{724506C0-3FFE-45A5-803D-9F4FC5464A70}" type="datetimeFigureOut">
              <a:t>2016-07-07</a:t>
            </a:fld>
            <a:endParaRPr lang="ko-K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1514" y="4722694"/>
            <a:ext cx="5452110" cy="447413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latinLnBrk="1"/>
            <a:r>
              <a:rPr lang="ko-KR"/>
              <a:t>마스터 텍스트 스타일 편집</a:t>
            </a:r>
          </a:p>
          <a:p>
            <a:pPr lvl="1" latinLnBrk="1"/>
            <a:r>
              <a:rPr lang="ko-KR"/>
              <a:t>둘째 수준</a:t>
            </a:r>
          </a:p>
          <a:p>
            <a:pPr lvl="2" latinLnBrk="1"/>
            <a:r>
              <a:rPr lang="ko-KR"/>
              <a:t>셋째 수준</a:t>
            </a:r>
          </a:p>
          <a:p>
            <a:pPr lvl="3" latinLnBrk="1"/>
            <a:r>
              <a:rPr lang="ko-KR"/>
              <a:t>넷째 수준</a:t>
            </a:r>
          </a:p>
          <a:p>
            <a:pPr lvl="4" latinLnBrk="1"/>
            <a:r>
              <a:rPr lang="ko-KR"/>
              <a:t>다섯째 수준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latinLnBrk="1">
              <a:defRPr lang="ko-KR" sz="1200"/>
            </a:lvl1pPr>
          </a:lstStyle>
          <a:p>
            <a:endParaRPr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60335" y="9443662"/>
            <a:ext cx="2953226" cy="4971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latinLnBrk="1">
              <a:defRPr lang="ko-KR" sz="1200"/>
            </a:lvl1pPr>
          </a:lstStyle>
          <a:p>
            <a:fld id="{F8646707-6BBD-41A9-B4DF-0C76A73A2D2A}" type="slidenum">
              <a:t>‹#›</a:t>
            </a:fld>
            <a:endParaRPr lang="ko-KR" dirty="0"/>
          </a:p>
        </p:txBody>
      </p:sp>
    </p:spTree>
    <p:extLst>
      <p:ext uri="{BB962C8B-B14F-4D97-AF65-F5344CB8AC3E}">
        <p14:creationId xmlns:p14="http://schemas.microsoft.com/office/powerpoint/2010/main" val="2328040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lang="ko-K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1</a:t>
            </a:fld>
            <a:endParaRPr lang="ko-K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2</a:t>
            </a:fld>
            <a:endParaRPr lang="ko-KR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3</a:t>
            </a:fld>
            <a:endParaRPr lang="ko-KR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4</a:t>
            </a:fld>
            <a:endParaRPr lang="ko-KR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5</a:t>
            </a:fld>
            <a:endParaRPr 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6</a:t>
            </a:fld>
            <a:endParaRPr lang="ko-KR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atinLnBrk="1">
              <a:buFont typeface="Arial" charset="0"/>
              <a:buNone/>
            </a:pPr>
            <a:endParaRPr lang="ko-KR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atinLnBrk="1"/>
            <a:fld id="{5E0C3846-8D4C-4326-8BC7-9B455A036298}" type="slidenum">
              <a:rPr lang="en-US" altLang="ko-KR" smtClean="0"/>
              <a:pPr latinLnBrk="1"/>
              <a:t>7</a:t>
            </a:fld>
            <a:endParaRPr lang="ko-KR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733203"/>
            <a:ext cx="9144000" cy="612479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77000" y="1295400"/>
            <a:ext cx="901373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91200" y="1905000"/>
            <a:ext cx="1240461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600" y="2209800"/>
            <a:ext cx="18288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81001"/>
            <a:ext cx="7772400" cy="761999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ko-KR" sz="3600"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9948" y="1219200"/>
            <a:ext cx="5275052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ko-KR" sz="2000" baseline="0">
                <a:solidFill>
                  <a:schemeClr val="tx1"/>
                </a:solidFill>
                <a:latin typeface="가는각진제목체" pitchFamily="18" charset="-127"/>
                <a:ea typeface="가는각진제목체" pitchFamily="18" charset="-127"/>
              </a:defRPr>
            </a:lvl1pPr>
            <a:lvl2pPr marL="457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ko-KR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ko-KR"/>
              <a:t>편집하려면 클릭하십시오.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fld id="{F922158D-428B-4987-8B28-745A2AFA1252}" type="datetimeFigureOut">
              <a:rPr lang="en-US" altLang="ko-KR" smtClean="0"/>
              <a:pPr/>
              <a:t>7/7/2016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fld id="{515FC477-0A05-4F3E-8EE9-E015C9089D5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893"/>
            <a:ext cx="1886213" cy="7811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2016-07-07</a:t>
            </a:fld>
            <a:endParaRPr kumimoji="0"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0"/>
            <a:ext cx="2057400" cy="5211763"/>
          </a:xfrm>
        </p:spPr>
        <p:txBody>
          <a:bodyPr vert="eaVert"/>
          <a:lstStyle/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0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2016-07-07</a:t>
            </a:fld>
            <a:endParaRPr kumimoji="0"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893"/>
            <a:ext cx="1886213" cy="78115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3"/>
          <a:srcRect l="-92" t="50811" r="45394" b="-590"/>
          <a:stretch/>
        </p:blipFill>
        <p:spPr>
          <a:xfrm>
            <a:off x="-13647" y="0"/>
            <a:ext cx="9157648" cy="55822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85800" y="1066799"/>
            <a:ext cx="1979920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68304" y="1905000"/>
            <a:ext cx="5105400" cy="1143001"/>
          </a:xfrm>
        </p:spPr>
        <p:txBody>
          <a:bodyPr anchor="b" anchorCtr="0">
            <a:normAutofit/>
          </a:bodyPr>
          <a:lstStyle>
            <a:lvl1pPr algn="l" eaLnBrk="1" latinLnBrk="0" hangingPunct="1">
              <a:defRPr kumimoji="0" lang="ko-KR" sz="3600" b="0" cap="none">
                <a:latin typeface="Georgia" pitchFamily="18" charset="0"/>
              </a:defRPr>
            </a:lvl1pPr>
          </a:lstStyle>
          <a:p>
            <a:r>
              <a:rPr kumimoji="0" lang="ko-KR"/>
              <a:t>마스터 제목 스타일 편집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0" y="3048000"/>
            <a:ext cx="5105400" cy="1500187"/>
          </a:xfrm>
        </p:spPr>
        <p:txBody>
          <a:bodyPr anchor="t"/>
          <a:lstStyle>
            <a:lvl1pPr marL="0" indent="0" eaLnBrk="1" latinLnBrk="0" hangingPunct="1">
              <a:buNone/>
              <a:defRPr kumimoji="0" lang="ko-KR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ko-KR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ko-KR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ko-KR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2016-07-07</a:t>
            </a:fld>
            <a:endParaRPr kumimoji="0"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ko-KR" sz="3200">
                <a:latin typeface="Georgia" pitchFamily="18" charset="0"/>
              </a:defRPr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ko-KR" sz="24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ko-KR" sz="2000">
                <a:latin typeface="Georgia" pitchFamily="18" charset="0"/>
              </a:defRPr>
            </a:lvl2pPr>
            <a:lvl3pPr eaLnBrk="1" latinLnBrk="0" hangingPunct="1">
              <a:defRPr kumimoji="0" lang="ko-KR" sz="2400">
                <a:latin typeface="Georgia" pitchFamily="18" charset="0"/>
              </a:defRPr>
            </a:lvl3pPr>
            <a:lvl4pPr eaLnBrk="1" latinLnBrk="0" hangingPunct="1">
              <a:defRPr kumimoji="0" lang="ko-KR" sz="2400">
                <a:latin typeface="Georgia" pitchFamily="18" charset="0"/>
              </a:defRPr>
            </a:lvl4pPr>
            <a:lvl5pPr eaLnBrk="1" latinLnBrk="0" hangingPunct="1">
              <a:defRPr kumimoji="0" lang="ko-KR" sz="2400">
                <a:latin typeface="Georgia" pitchFamily="18" charset="0"/>
              </a:defRPr>
            </a:lvl5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2016-07-07</a:t>
            </a:fld>
            <a:endParaRPr kumimoji="0" 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2400"/>
            </a:lvl1pPr>
            <a:lvl2pPr eaLnBrk="1" latinLnBrk="0" hangingPunct="1">
              <a:defRPr kumimoji="0" lang="ko-KR" sz="2000"/>
            </a:lvl2pPr>
            <a:lvl3pPr eaLnBrk="1" latinLnBrk="0" hangingPunct="1">
              <a:defRPr kumimoji="0" lang="ko-KR" sz="1800"/>
            </a:lvl3pPr>
            <a:lvl4pPr eaLnBrk="1" latinLnBrk="0" hangingPunct="1">
              <a:defRPr kumimoji="0" lang="ko-KR" sz="1600"/>
            </a:lvl4pPr>
            <a:lvl5pPr eaLnBrk="1" latinLnBrk="0" hangingPunct="1">
              <a:defRPr kumimoji="0" lang="ko-KR" sz="1600"/>
            </a:lvl5pPr>
            <a:lvl6pPr eaLnBrk="1" latinLnBrk="0" hangingPunct="1">
              <a:defRPr kumimoji="0" lang="ko-KR" sz="1800"/>
            </a:lvl6pPr>
            <a:lvl7pPr eaLnBrk="1" latinLnBrk="0" hangingPunct="1">
              <a:defRPr kumimoji="0" lang="ko-KR" sz="1800"/>
            </a:lvl7pPr>
            <a:lvl8pPr eaLnBrk="1" latinLnBrk="0" hangingPunct="1">
              <a:defRPr kumimoji="0" lang="ko-KR" sz="1800"/>
            </a:lvl8pPr>
            <a:lvl9pPr eaLnBrk="1" latinLnBrk="0" hangingPunct="1">
              <a:defRPr kumimoji="0" lang="ko-KR"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40386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2400"/>
            </a:lvl1pPr>
            <a:lvl2pPr eaLnBrk="1" latinLnBrk="0" hangingPunct="1">
              <a:defRPr kumimoji="0" lang="ko-KR" sz="2000"/>
            </a:lvl2pPr>
            <a:lvl3pPr eaLnBrk="1" latinLnBrk="0" hangingPunct="1">
              <a:defRPr kumimoji="0" lang="ko-KR" sz="1800"/>
            </a:lvl3pPr>
            <a:lvl4pPr eaLnBrk="1" latinLnBrk="0" hangingPunct="1">
              <a:defRPr kumimoji="0" lang="ko-KR" sz="1600"/>
            </a:lvl4pPr>
            <a:lvl5pPr eaLnBrk="1" latinLnBrk="0" hangingPunct="1">
              <a:defRPr kumimoji="0" lang="ko-KR" sz="1600"/>
            </a:lvl5pPr>
            <a:lvl6pPr eaLnBrk="1" latinLnBrk="0" hangingPunct="1">
              <a:defRPr kumimoji="0" lang="ko-KR" sz="1800"/>
            </a:lvl6pPr>
            <a:lvl7pPr eaLnBrk="1" latinLnBrk="0" hangingPunct="1">
              <a:defRPr kumimoji="0" lang="ko-KR" sz="1800"/>
            </a:lvl7pPr>
            <a:lvl8pPr eaLnBrk="1" latinLnBrk="0" hangingPunct="1">
              <a:defRPr kumimoji="0" lang="ko-KR" sz="1800"/>
            </a:lvl8pPr>
            <a:lvl9pPr eaLnBrk="1" latinLnBrk="0" hangingPunct="1">
              <a:defRPr kumimoji="0" lang="ko-KR" sz="18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2016-07-07</a:t>
            </a:fld>
            <a:endParaRPr kumimoji="0"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609600"/>
          </a:xfrm>
        </p:spPr>
        <p:txBody>
          <a:bodyPr/>
          <a:lstStyle>
            <a:lvl1pPr eaLnBrk="1" latinLnBrk="0" hangingPunct="1">
              <a:defRPr kumimoji="0" lang="ko-KR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ko-KR" sz="2000" b="1"/>
            </a:lvl1pPr>
            <a:lvl2pPr marL="457200" indent="0" eaLnBrk="1" latinLnBrk="0" hangingPunct="1">
              <a:buNone/>
              <a:defRPr kumimoji="0" lang="ko-KR" sz="2000" b="1"/>
            </a:lvl2pPr>
            <a:lvl3pPr marL="914400" indent="0" eaLnBrk="1" latinLnBrk="0" hangingPunct="1">
              <a:buNone/>
              <a:defRPr kumimoji="0" lang="ko-KR" sz="1800" b="1"/>
            </a:lvl3pPr>
            <a:lvl4pPr marL="1371600" indent="0" eaLnBrk="1" latinLnBrk="0" hangingPunct="1">
              <a:buNone/>
              <a:defRPr kumimoji="0" lang="ko-KR" sz="1600" b="1"/>
            </a:lvl4pPr>
            <a:lvl5pPr marL="1828800" indent="0" eaLnBrk="1" latinLnBrk="0" hangingPunct="1">
              <a:buNone/>
              <a:defRPr kumimoji="0" lang="ko-KR" sz="1600" b="1"/>
            </a:lvl5pPr>
            <a:lvl6pPr marL="2286000" indent="0" eaLnBrk="1" latinLnBrk="0" hangingPunct="1">
              <a:buNone/>
              <a:defRPr kumimoji="0" lang="ko-KR" sz="1600" b="1"/>
            </a:lvl6pPr>
            <a:lvl7pPr marL="2743200" indent="0" eaLnBrk="1" latinLnBrk="0" hangingPunct="1">
              <a:buNone/>
              <a:defRPr kumimoji="0" lang="ko-KR" sz="1600" b="1"/>
            </a:lvl7pPr>
            <a:lvl8pPr marL="3200400" indent="0" eaLnBrk="1" latinLnBrk="0" hangingPunct="1">
              <a:buNone/>
              <a:defRPr kumimoji="0" lang="ko-KR" sz="1600" b="1"/>
            </a:lvl8pPr>
            <a:lvl9pPr marL="3657600" indent="0" eaLnBrk="1" latinLnBrk="0" hangingPunct="1">
              <a:buNone/>
              <a:defRPr kumimoji="0" lang="ko-KR" sz="1600" b="1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ko-KR" sz="2000"/>
            </a:lvl1pPr>
            <a:lvl2pPr eaLnBrk="1" latinLnBrk="0" hangingPunct="1">
              <a:defRPr kumimoji="0" lang="ko-KR" sz="1800"/>
            </a:lvl2pPr>
            <a:lvl3pPr eaLnBrk="1" latinLnBrk="0" hangingPunct="1">
              <a:defRPr kumimoji="0" lang="ko-KR" sz="1600"/>
            </a:lvl3pPr>
            <a:lvl4pPr eaLnBrk="1" latinLnBrk="0" hangingPunct="1">
              <a:defRPr kumimoji="0" lang="ko-KR" sz="1400"/>
            </a:lvl4pPr>
            <a:lvl5pPr eaLnBrk="1" latinLnBrk="0" hangingPunct="1">
              <a:defRPr kumimoji="0" lang="ko-KR" sz="1400"/>
            </a:lvl5pPr>
            <a:lvl6pPr eaLnBrk="1" latinLnBrk="0" hangingPunct="1">
              <a:defRPr kumimoji="0" lang="ko-KR" sz="1600"/>
            </a:lvl6pPr>
            <a:lvl7pPr eaLnBrk="1" latinLnBrk="0" hangingPunct="1">
              <a:defRPr kumimoji="0" lang="ko-KR" sz="1600"/>
            </a:lvl7pPr>
            <a:lvl8pPr eaLnBrk="1" latinLnBrk="0" hangingPunct="1">
              <a:defRPr kumimoji="0" lang="ko-KR" sz="1600"/>
            </a:lvl8pPr>
            <a:lvl9pPr eaLnBrk="1" latinLnBrk="0" hangingPunct="1">
              <a:defRPr kumimoji="0" lang="ko-KR"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ko-KR" sz="2000" b="1"/>
            </a:lvl1pPr>
            <a:lvl2pPr marL="457200" indent="0" eaLnBrk="1" latinLnBrk="0" hangingPunct="1">
              <a:buNone/>
              <a:defRPr kumimoji="0" lang="ko-KR" sz="2000" b="1"/>
            </a:lvl2pPr>
            <a:lvl3pPr marL="914400" indent="0" eaLnBrk="1" latinLnBrk="0" hangingPunct="1">
              <a:buNone/>
              <a:defRPr kumimoji="0" lang="ko-KR" sz="1800" b="1"/>
            </a:lvl3pPr>
            <a:lvl4pPr marL="1371600" indent="0" eaLnBrk="1" latinLnBrk="0" hangingPunct="1">
              <a:buNone/>
              <a:defRPr kumimoji="0" lang="ko-KR" sz="1600" b="1"/>
            </a:lvl4pPr>
            <a:lvl5pPr marL="1828800" indent="0" eaLnBrk="1" latinLnBrk="0" hangingPunct="1">
              <a:buNone/>
              <a:defRPr kumimoji="0" lang="ko-KR" sz="1600" b="1"/>
            </a:lvl5pPr>
            <a:lvl6pPr marL="2286000" indent="0" eaLnBrk="1" latinLnBrk="0" hangingPunct="1">
              <a:buNone/>
              <a:defRPr kumimoji="0" lang="ko-KR" sz="1600" b="1"/>
            </a:lvl6pPr>
            <a:lvl7pPr marL="2743200" indent="0" eaLnBrk="1" latinLnBrk="0" hangingPunct="1">
              <a:buNone/>
              <a:defRPr kumimoji="0" lang="ko-KR" sz="1600" b="1"/>
            </a:lvl7pPr>
            <a:lvl8pPr marL="3200400" indent="0" eaLnBrk="1" latinLnBrk="0" hangingPunct="1">
              <a:buNone/>
              <a:defRPr kumimoji="0" lang="ko-KR" sz="1600" b="1"/>
            </a:lvl8pPr>
            <a:lvl9pPr marL="3657600" indent="0" eaLnBrk="1" latinLnBrk="0" hangingPunct="1">
              <a:buNone/>
              <a:defRPr kumimoji="0" lang="ko-KR" sz="1600" b="1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ko-KR" sz="2000"/>
            </a:lvl1pPr>
            <a:lvl2pPr eaLnBrk="1" latinLnBrk="0" hangingPunct="1">
              <a:defRPr kumimoji="0" lang="ko-KR" sz="1800"/>
            </a:lvl2pPr>
            <a:lvl3pPr eaLnBrk="1" latinLnBrk="0" hangingPunct="1">
              <a:defRPr kumimoji="0" lang="ko-KR" sz="1600"/>
            </a:lvl3pPr>
            <a:lvl4pPr eaLnBrk="1" latinLnBrk="0" hangingPunct="1">
              <a:defRPr kumimoji="0" lang="ko-KR" sz="1400"/>
            </a:lvl4pPr>
            <a:lvl5pPr eaLnBrk="1" latinLnBrk="0" hangingPunct="1">
              <a:defRPr kumimoji="0" lang="ko-KR" sz="1400"/>
            </a:lvl5pPr>
            <a:lvl6pPr eaLnBrk="1" latinLnBrk="0" hangingPunct="1">
              <a:defRPr kumimoji="0" lang="ko-KR" sz="1600"/>
            </a:lvl6pPr>
            <a:lvl7pPr eaLnBrk="1" latinLnBrk="0" hangingPunct="1">
              <a:defRPr kumimoji="0" lang="ko-KR" sz="1600"/>
            </a:lvl7pPr>
            <a:lvl8pPr eaLnBrk="1" latinLnBrk="0" hangingPunct="1">
              <a:defRPr kumimoji="0" lang="ko-KR" sz="1600"/>
            </a:lvl8pPr>
            <a:lvl9pPr eaLnBrk="1" latinLnBrk="0" hangingPunct="1">
              <a:defRPr kumimoji="0" lang="ko-KR" sz="16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2016-07-07</a:t>
            </a:fld>
            <a:endParaRPr kumimoji="0" lang="ko-K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ko-KR" sz="2800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2016-07-07</a:t>
            </a:fld>
            <a:endParaRPr kumimoji="0" lang="ko-K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2016-07-07</a:t>
            </a:fld>
            <a:endParaRPr kumimoji="0" lang="ko-K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내용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3008313" cy="762000"/>
          </a:xfrm>
        </p:spPr>
        <p:txBody>
          <a:bodyPr anchor="b"/>
          <a:lstStyle>
            <a:lvl1pPr algn="l" eaLnBrk="1" latinLnBrk="0" hangingPunct="1">
              <a:defRPr kumimoji="0" lang="ko-KR" sz="2000" b="1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ko-KR" sz="2800"/>
            </a:lvl1pPr>
            <a:lvl2pPr eaLnBrk="1" latinLnBrk="0" hangingPunct="1">
              <a:defRPr kumimoji="0" lang="ko-KR" sz="2400"/>
            </a:lvl2pPr>
            <a:lvl3pPr eaLnBrk="1" latinLnBrk="0" hangingPunct="1">
              <a:defRPr kumimoji="0" lang="ko-KR" sz="2000"/>
            </a:lvl3pPr>
            <a:lvl4pPr eaLnBrk="1" latinLnBrk="0" hangingPunct="1">
              <a:defRPr kumimoji="0" lang="ko-KR" sz="1800"/>
            </a:lvl4pPr>
            <a:lvl5pPr eaLnBrk="1" latinLnBrk="0" hangingPunct="1">
              <a:defRPr kumimoji="0" lang="ko-KR" sz="1800"/>
            </a:lvl5pPr>
            <a:lvl6pPr eaLnBrk="1" latinLnBrk="0" hangingPunct="1">
              <a:defRPr kumimoji="0" lang="ko-KR" sz="2000"/>
            </a:lvl6pPr>
            <a:lvl7pPr eaLnBrk="1" latinLnBrk="0" hangingPunct="1">
              <a:defRPr kumimoji="0" lang="ko-KR" sz="2000"/>
            </a:lvl7pPr>
            <a:lvl8pPr eaLnBrk="1" latinLnBrk="0" hangingPunct="1">
              <a:defRPr kumimoji="0" lang="ko-KR" sz="2000"/>
            </a:lvl8pPr>
            <a:lvl9pPr eaLnBrk="1" latinLnBrk="0" hangingPunct="1">
              <a:defRPr kumimoji="0" lang="ko-KR" sz="20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752600"/>
            <a:ext cx="3008313" cy="4373563"/>
          </a:xfrm>
        </p:spPr>
        <p:txBody>
          <a:bodyPr/>
          <a:lstStyle>
            <a:lvl1pPr marL="0" indent="0" eaLnBrk="1" latinLnBrk="0" hangingPunct="1">
              <a:buNone/>
              <a:defRPr kumimoji="0" lang="ko-KR" sz="1400"/>
            </a:lvl1pPr>
            <a:lvl2pPr marL="457200" indent="0" eaLnBrk="1" latinLnBrk="0" hangingPunct="1">
              <a:buNone/>
              <a:defRPr kumimoji="0" lang="ko-KR" sz="1200"/>
            </a:lvl2pPr>
            <a:lvl3pPr marL="914400" indent="0" eaLnBrk="1" latinLnBrk="0" hangingPunct="1">
              <a:buNone/>
              <a:defRPr kumimoji="0" lang="ko-KR" sz="1000"/>
            </a:lvl3pPr>
            <a:lvl4pPr marL="1371600" indent="0" eaLnBrk="1" latinLnBrk="0" hangingPunct="1">
              <a:buNone/>
              <a:defRPr kumimoji="0" lang="ko-KR" sz="900"/>
            </a:lvl4pPr>
            <a:lvl5pPr marL="1828800" indent="0" eaLnBrk="1" latinLnBrk="0" hangingPunct="1">
              <a:buNone/>
              <a:defRPr kumimoji="0" lang="ko-KR" sz="900"/>
            </a:lvl5pPr>
            <a:lvl6pPr marL="2286000" indent="0" eaLnBrk="1" latinLnBrk="0" hangingPunct="1">
              <a:buNone/>
              <a:defRPr kumimoji="0" lang="ko-KR" sz="900"/>
            </a:lvl6pPr>
            <a:lvl7pPr marL="2743200" indent="0" eaLnBrk="1" latinLnBrk="0" hangingPunct="1">
              <a:buNone/>
              <a:defRPr kumimoji="0" lang="ko-KR" sz="900"/>
            </a:lvl7pPr>
            <a:lvl8pPr marL="3200400" indent="0" eaLnBrk="1" latinLnBrk="0" hangingPunct="1">
              <a:buNone/>
              <a:defRPr kumimoji="0" lang="ko-KR" sz="900"/>
            </a:lvl8pPr>
            <a:lvl9pPr marL="3657600" indent="0" eaLnBrk="1" latinLnBrk="0" hangingPunct="1">
              <a:buNone/>
              <a:defRPr kumimoji="0" lang="ko-KR"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2016-07-07</a:t>
            </a:fld>
            <a:endParaRPr kumimoji="0"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그림(캡션 포함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 eaLnBrk="1" latinLnBrk="0" hangingPunct="1">
              <a:defRPr kumimoji="0" lang="ko-KR" sz="2000" b="1"/>
            </a:lvl1pPr>
          </a:lstStyle>
          <a:p>
            <a:pPr eaLnBrk="1" latinLnBrk="0" hangingPunct="1"/>
            <a:r>
              <a:rPr lang="ko-KR" altLang="en-US" smtClean="0"/>
              <a:t>마스터 제목 스타일 편집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eaLnBrk="1" latinLnBrk="0" hangingPunct="1">
              <a:buNone/>
              <a:defRPr kumimoji="0" lang="ko-KR" sz="3200"/>
            </a:lvl1pPr>
            <a:lvl2pPr marL="457200" indent="0" eaLnBrk="1" latinLnBrk="0" hangingPunct="1">
              <a:buNone/>
              <a:defRPr kumimoji="0" lang="ko-KR" sz="2800"/>
            </a:lvl2pPr>
            <a:lvl3pPr marL="914400" indent="0" eaLnBrk="1" latinLnBrk="0" hangingPunct="1">
              <a:buNone/>
              <a:defRPr kumimoji="0" lang="ko-KR" sz="2400"/>
            </a:lvl3pPr>
            <a:lvl4pPr marL="1371600" indent="0" eaLnBrk="1" latinLnBrk="0" hangingPunct="1">
              <a:buNone/>
              <a:defRPr kumimoji="0" lang="ko-KR" sz="2000"/>
            </a:lvl4pPr>
            <a:lvl5pPr marL="1828800" indent="0" eaLnBrk="1" latinLnBrk="0" hangingPunct="1">
              <a:buNone/>
              <a:defRPr kumimoji="0" lang="ko-KR" sz="2000"/>
            </a:lvl5pPr>
            <a:lvl6pPr marL="2286000" indent="0" eaLnBrk="1" latinLnBrk="0" hangingPunct="1">
              <a:buNone/>
              <a:defRPr kumimoji="0" lang="ko-KR" sz="2000"/>
            </a:lvl6pPr>
            <a:lvl7pPr marL="2743200" indent="0" eaLnBrk="1" latinLnBrk="0" hangingPunct="1">
              <a:buNone/>
              <a:defRPr kumimoji="0" lang="ko-KR" sz="2000"/>
            </a:lvl7pPr>
            <a:lvl8pPr marL="3200400" indent="0" eaLnBrk="1" latinLnBrk="0" hangingPunct="1">
              <a:buNone/>
              <a:defRPr kumimoji="0" lang="ko-KR" sz="2000"/>
            </a:lvl8pPr>
            <a:lvl9pPr marL="3657600" indent="0" eaLnBrk="1" latinLnBrk="0" hangingPunct="1">
              <a:buNone/>
              <a:defRPr kumimoji="0" lang="ko-KR" sz="2000"/>
            </a:lvl9pPr>
          </a:lstStyle>
          <a:p>
            <a:pPr eaLnBrk="1" latinLnBrk="0" hangingPunct="1"/>
            <a:r>
              <a:rPr lang="ko-KR" altLang="en-US" dirty="0" smtClean="0"/>
              <a:t>그림을 추가하려면 아이콘을 클릭하십시오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eaLnBrk="1" latinLnBrk="0" hangingPunct="1">
              <a:buNone/>
              <a:defRPr kumimoji="0" lang="ko-KR" sz="1400"/>
            </a:lvl1pPr>
            <a:lvl2pPr marL="457200" indent="0" eaLnBrk="1" latinLnBrk="0" hangingPunct="1">
              <a:buNone/>
              <a:defRPr kumimoji="0" lang="ko-KR" sz="1200"/>
            </a:lvl2pPr>
            <a:lvl3pPr marL="914400" indent="0" eaLnBrk="1" latinLnBrk="0" hangingPunct="1">
              <a:buNone/>
              <a:defRPr kumimoji="0" lang="ko-KR" sz="1000"/>
            </a:lvl3pPr>
            <a:lvl4pPr marL="1371600" indent="0" eaLnBrk="1" latinLnBrk="0" hangingPunct="1">
              <a:buNone/>
              <a:defRPr kumimoji="0" lang="ko-KR" sz="900"/>
            </a:lvl4pPr>
            <a:lvl5pPr marL="1828800" indent="0" eaLnBrk="1" latinLnBrk="0" hangingPunct="1">
              <a:buNone/>
              <a:defRPr kumimoji="0" lang="ko-KR" sz="900"/>
            </a:lvl5pPr>
            <a:lvl6pPr marL="2286000" indent="0" eaLnBrk="1" latinLnBrk="0" hangingPunct="1">
              <a:buNone/>
              <a:defRPr kumimoji="0" lang="ko-KR" sz="900"/>
            </a:lvl6pPr>
            <a:lvl7pPr marL="2743200" indent="0" eaLnBrk="1" latinLnBrk="0" hangingPunct="1">
              <a:buNone/>
              <a:defRPr kumimoji="0" lang="ko-KR" sz="900"/>
            </a:lvl7pPr>
            <a:lvl8pPr marL="3200400" indent="0" eaLnBrk="1" latinLnBrk="0" hangingPunct="1">
              <a:buNone/>
              <a:defRPr kumimoji="0" lang="ko-KR" sz="900"/>
            </a:lvl8pPr>
            <a:lvl9pPr marL="3657600" indent="0" eaLnBrk="1" latinLnBrk="0" hangingPunct="1">
              <a:buNone/>
              <a:defRPr kumimoji="0" lang="ko-KR" sz="900"/>
            </a:lvl9pPr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22158D-428B-4987-8B28-745A2AFA1252}" type="datetimeFigureOut">
              <a:t>2016-07-07</a:t>
            </a:fld>
            <a:endParaRPr kumimoji="0" lang="ko-K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ko-K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5FC477-0A05-4F3E-8EE9-E015C9089D56}" type="slidenum">
              <a:t>‹#›</a:t>
            </a:fld>
            <a:endParaRPr kumimoji="0" lang="ko-KR" dirty="0"/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2893"/>
            <a:ext cx="1886213" cy="78115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eaLnBrk="1" latinLnBrk="0" hangingPunct="1"/>
            <a:r>
              <a:rPr kumimoji="0" lang="ko-KR" altLang="en-US" smtClean="0"/>
              <a:t>마스터 제목 스타일 편집</a:t>
            </a:r>
            <a:endParaRPr kumimoji="0"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8800"/>
            <a:ext cx="82296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fld id="{F922158D-428B-4987-8B28-745A2AFA1252}" type="datetimeFigureOut">
              <a:rPr lang="en-US" altLang="ko-KR" smtClean="0"/>
              <a:pPr/>
              <a:t>7/7/2016</a:t>
            </a:fld>
            <a:endParaRPr lang="en-US" altLang="ko-K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latinLnBrk="0" hangingPunct="1">
              <a:defRPr kumimoji="0" lang="ko-KR" sz="1200">
                <a:solidFill>
                  <a:schemeClr val="tx1">
                    <a:tint val="75000"/>
                  </a:schemeClr>
                </a:solidFill>
                <a:latin typeface="가는각진제목체" pitchFamily="18" charset="-127"/>
                <a:ea typeface="가는각진제목체" pitchFamily="18" charset="-127"/>
              </a:defRPr>
            </a:lvl1pPr>
          </a:lstStyle>
          <a:p>
            <a:fld id="{515FC477-0A05-4F3E-8EE9-E015C9089D56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144"/>
          <a:stretch/>
        </p:blipFill>
        <p:spPr>
          <a:xfrm>
            <a:off x="-13251" y="0"/>
            <a:ext cx="9157252" cy="6604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fade/>
  </p:transition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kumimoji="0" lang="ko-KR" sz="28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4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sz="20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18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kumimoji="0" lang="ko-KR" sz="16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kumimoji="0" lang="ko-KR" sz="1600" kern="1200">
          <a:solidFill>
            <a:schemeClr val="tx1"/>
          </a:solidFill>
          <a:latin typeface="가는각진제목체" pitchFamily="18" charset="-127"/>
          <a:ea typeface="가는각진제목체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kumimoji="0" lang="ko-KR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ko-KR"/>
      </a:defPPr>
      <a:lvl1pPr marL="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kumimoji="0" lang="ko-K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395536" y="548680"/>
            <a:ext cx="7863408" cy="2376264"/>
          </a:xfrm>
        </p:spPr>
        <p:txBody>
          <a:bodyPr>
            <a:noAutofit/>
          </a:bodyPr>
          <a:lstStyle/>
          <a:p>
            <a:r>
              <a:rPr lang="ko-KR" altLang="en-US" sz="8000" dirty="0" smtClean="0"/>
              <a:t>세무</a:t>
            </a:r>
            <a:r>
              <a:rPr lang="en-US" altLang="ko-KR" sz="8000" dirty="0" smtClean="0"/>
              <a:t/>
            </a:r>
            <a:br>
              <a:rPr lang="en-US" altLang="ko-KR" sz="8000" dirty="0" smtClean="0"/>
            </a:br>
            <a:r>
              <a:rPr lang="ko-KR" altLang="en-US" sz="4800" dirty="0" smtClean="0"/>
              <a:t>업무 인수 인계</a:t>
            </a:r>
            <a:endParaRPr lang="ko-KR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3779912" y="5589240"/>
            <a:ext cx="5275052" cy="957808"/>
          </a:xfrm>
        </p:spPr>
        <p:txBody>
          <a:bodyPr>
            <a:noAutofit/>
          </a:bodyPr>
          <a:lstStyle/>
          <a:p>
            <a:pPr algn="r"/>
            <a:r>
              <a:rPr lang="en-US" altLang="ko-KR" sz="2800" dirty="0" smtClean="0"/>
              <a:t>2016. 07.</a:t>
            </a:r>
          </a:p>
          <a:p>
            <a:pPr algn="r"/>
            <a:r>
              <a:rPr lang="ko-KR" altLang="en-US" sz="2800" dirty="0" err="1"/>
              <a:t>경영정보팀</a:t>
            </a:r>
            <a:r>
              <a:rPr lang="ko-KR" altLang="en-US" sz="2800" dirty="0"/>
              <a:t> 장영재</a:t>
            </a:r>
            <a:endParaRPr lang="en-US" altLang="ko-KR" sz="2800" dirty="0"/>
          </a:p>
          <a:p>
            <a:pPr algn="r"/>
            <a:endParaRPr lang="ko-KR" sz="28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1853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4648200" cy="914400"/>
          </a:xfrm>
        </p:spPr>
        <p:txBody>
          <a:bodyPr>
            <a:normAutofit/>
          </a:bodyPr>
          <a:lstStyle/>
          <a:p>
            <a:r>
              <a:rPr lang="ko-KR" altLang="en-US" sz="5400" dirty="0" smtClean="0"/>
              <a:t>목차</a:t>
            </a:r>
            <a:endParaRPr lang="ko-KR" sz="54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828800"/>
            <a:ext cx="4648200" cy="4264495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개요</a:t>
            </a:r>
            <a:endParaRPr lang="en-US" altLang="ko-KR" sz="3200" dirty="0" smtClean="0"/>
          </a:p>
          <a:p>
            <a:r>
              <a:rPr lang="ko-KR" altLang="en-US" sz="3200" dirty="0" smtClean="0"/>
              <a:t>세무신고</a:t>
            </a:r>
            <a:endParaRPr lang="en-US" altLang="ko-KR" sz="3200" dirty="0" smtClean="0"/>
          </a:p>
          <a:p>
            <a:r>
              <a:rPr lang="ko-KR" altLang="en-US" sz="3200" dirty="0" smtClean="0"/>
              <a:t>세무자료</a:t>
            </a:r>
            <a:endParaRPr lang="ko-KR" sz="3200" dirty="0"/>
          </a:p>
          <a:p>
            <a:r>
              <a:rPr lang="ko-KR" altLang="en-US" sz="3200" dirty="0" smtClean="0"/>
              <a:t>세무신고파일</a:t>
            </a:r>
            <a:endParaRPr lang="en-US" altLang="ko-KR" sz="3200" dirty="0"/>
          </a:p>
        </p:txBody>
      </p:sp>
      <p:pic>
        <p:nvPicPr>
          <p:cNvPr id="3074" name="Picture 2" descr="C:\Documents and Settings\youngeni\Local Settings\Temporary Internet Files\Content.IE5\VCD30BEU\MP900308881[1]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2105733"/>
            <a:ext cx="4176464" cy="2763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6640189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20" y="620688"/>
            <a:ext cx="8229600" cy="6423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세무 인수인계 개요</a:t>
            </a:r>
            <a:endParaRPr lang="ko-KR" dirty="0"/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00808"/>
            <a:ext cx="7667625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569120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20" y="620688"/>
            <a:ext cx="8229600" cy="6423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세무신고</a:t>
            </a:r>
            <a:r>
              <a:rPr lang="en-US" altLang="ko-KR" dirty="0" smtClean="0"/>
              <a:t>(</a:t>
            </a:r>
            <a:r>
              <a:rPr lang="ko-KR" altLang="en-US" dirty="0" smtClean="0"/>
              <a:t>이세로 자료 수집 및 검증</a:t>
            </a:r>
            <a:r>
              <a:rPr lang="en-US" altLang="ko-KR" dirty="0" smtClean="0"/>
              <a:t>) – 13</a:t>
            </a:r>
            <a:r>
              <a:rPr lang="ko-KR" altLang="en-US" dirty="0" smtClean="0"/>
              <a:t>일경</a:t>
            </a:r>
            <a:endParaRPr lang="ko-KR" dirty="0"/>
          </a:p>
        </p:txBody>
      </p:sp>
      <p:sp>
        <p:nvSpPr>
          <p:cNvPr id="9" name="순서도: 자기 디스크 8"/>
          <p:cNvSpPr/>
          <p:nvPr/>
        </p:nvSpPr>
        <p:spPr>
          <a:xfrm>
            <a:off x="2555776" y="1726289"/>
            <a:ext cx="1152128" cy="936104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ZDTV3T_NTS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구름 9"/>
          <p:cNvSpPr/>
          <p:nvPr/>
        </p:nvSpPr>
        <p:spPr>
          <a:xfrm>
            <a:off x="395536" y="1786514"/>
            <a:ext cx="1008112" cy="815654"/>
          </a:xfrm>
          <a:prstGeom prst="cloud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latin typeface="굴림" panose="020B0600000101010101" pitchFamily="50" charset="-127"/>
                <a:ea typeface="굴림" panose="020B0600000101010101" pitchFamily="50" charset="-127"/>
              </a:rPr>
              <a:t>국세청</a:t>
            </a:r>
            <a:endParaRPr lang="ko-KR" altLang="en-US" sz="100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2" name="순서도: 자기 디스크 11"/>
          <p:cNvSpPr/>
          <p:nvPr/>
        </p:nvSpPr>
        <p:spPr>
          <a:xfrm>
            <a:off x="4860872" y="1726289"/>
            <a:ext cx="1296144" cy="936104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XXC_TAX_ESERO</a:t>
            </a:r>
            <a:endParaRPr lang="ko-KR" altLang="en-US" sz="1000" dirty="0">
              <a:solidFill>
                <a:schemeClr val="tx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3" name="순서도: 자기 디스크 12"/>
          <p:cNvSpPr/>
          <p:nvPr/>
        </p:nvSpPr>
        <p:spPr>
          <a:xfrm>
            <a:off x="7324792" y="1726289"/>
            <a:ext cx="1296144" cy="936104"/>
          </a:xfrm>
          <a:prstGeom prst="flowChartMagneticDisk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XXC_TAX_</a:t>
            </a:r>
            <a:r>
              <a:rPr lang="ko-KR" altLang="en-US" sz="1000" dirty="0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합계표작성대상</a:t>
            </a:r>
          </a:p>
        </p:txBody>
      </p:sp>
      <p:cxnSp>
        <p:nvCxnSpPr>
          <p:cNvPr id="17" name="직선 화살표 연결선 16"/>
          <p:cNvCxnSpPr>
            <a:stCxn id="10" idx="0"/>
            <a:endCxn id="9" idx="2"/>
          </p:cNvCxnSpPr>
          <p:nvPr/>
        </p:nvCxnSpPr>
        <p:spPr>
          <a:xfrm>
            <a:off x="1402808" y="2194341"/>
            <a:ext cx="11529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378807" y="2280546"/>
            <a:ext cx="12009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매일 자동 수집</a:t>
            </a: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유니포스트</a:t>
            </a:r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3707904" y="2224454"/>
            <a:ext cx="11529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673484" y="2280546"/>
            <a:ext cx="1221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2. 13</a:t>
            </a:r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일경 수집</a:t>
            </a:r>
            <a:endParaRPr lang="en-US" altLang="ko-KR" sz="10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스크립트로 실행</a:t>
            </a:r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6157016" y="2182894"/>
            <a:ext cx="11529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57016" y="2280546"/>
            <a:ext cx="10294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3. </a:t>
            </a:r>
            <a:r>
              <a:rPr lang="ko-KR" altLang="en-US" sz="10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합계표 작업</a:t>
            </a:r>
            <a:endParaRPr lang="ko-KR" altLang="en-US" sz="10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47554" y="2924944"/>
            <a:ext cx="8496944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1)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국세청 자료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-&gt; ZDTV3T_NTS(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매입통합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-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유니포스트에서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매일 자동 수집 처리함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2) ZDTV3T_NTS -&gt; XXC_TAX_ESERO(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합계표 작업용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-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시은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12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일경 스크립트로 수동 수집함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   - 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C:\1.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내문서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\13.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세무및기타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\1.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부가세및세무신고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\10.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세무신고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 01.20160113_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이세로자료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계산서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INSERT.SQL</a:t>
            </a:r>
          </a:p>
          <a:p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3)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합계표 작업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-&gt;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세무계에서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진행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(15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-20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일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         -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합계표 선정      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과세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(XCTAX1310) /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면세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(XCTAX1311)</a:t>
            </a: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선정작업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불일치 확인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수동분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저장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         -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신고자료 만들기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과세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XCTAX1106)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면세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XCTAX1201)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-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추가자료 넣기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신고자료 만들기 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         -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신고파일 만들기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과세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XCTAX1107)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면세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XCTAX1202)</a:t>
            </a: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신고파일 만들기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         -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레이블 만들기  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과세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XCTAX1109)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면세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XCTAX1203)</a:t>
            </a: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레이블 만들기</a:t>
            </a:r>
            <a:endParaRPr lang="ko-KR" altLang="en-US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614988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20" y="620688"/>
            <a:ext cx="8229600" cy="6423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세무자료 </a:t>
            </a:r>
            <a:r>
              <a:rPr lang="en-US" altLang="ko-KR" dirty="0" smtClean="0"/>
              <a:t>– 14</a:t>
            </a:r>
            <a:r>
              <a:rPr lang="ko-KR" altLang="en-US" dirty="0" smtClean="0"/>
              <a:t>일경</a:t>
            </a:r>
            <a:endParaRPr 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323528" y="1627634"/>
            <a:ext cx="8496944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공장간 이고 자료 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1)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집계 스크립트 실행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C:\1.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내문서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\13.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세무및기타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\00.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\2.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스크립트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\X(TEST_SCRIPT)XXC_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세무신고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이고자료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_K(v4)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2)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아래 스크립트에서 엑셀로 다운받아 전달함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. ( 10_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이고상세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/ 20_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이고집계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)	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C:\1.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내문서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\13.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세무및기타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\1.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부가세및세무신고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\10.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세무신고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\ 03.20150417_4_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공장간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이고자료조회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면세농산물포함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기타입출고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현물접대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자료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집계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상세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1)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아래 스크립트에서 엑셀로 다운받아 전달함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(30_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기타입출고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현물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집계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40_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기타입출고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현물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상세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   C:\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1.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내문서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\13.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세무및기타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\1.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부가세및세무신고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\10.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세무신고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\ 02.20140116_1_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타계정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기타입출고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현물접대내역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4810190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51520" y="620688"/>
            <a:ext cx="8229600" cy="642392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세무신고 파일생성 </a:t>
            </a:r>
            <a:r>
              <a:rPr lang="en-US" altLang="ko-KR" dirty="0" smtClean="0"/>
              <a:t>– 18-19</a:t>
            </a:r>
            <a:r>
              <a:rPr lang="ko-KR" altLang="en-US" dirty="0" smtClean="0"/>
              <a:t>일경</a:t>
            </a:r>
            <a:endParaRPr lang="ko-KR" dirty="0"/>
          </a:p>
        </p:txBody>
      </p:sp>
      <p:sp>
        <p:nvSpPr>
          <p:cNvPr id="19" name="직사각형 18"/>
          <p:cNvSpPr/>
          <p:nvPr/>
        </p:nvSpPr>
        <p:spPr>
          <a:xfrm>
            <a:off x="352985" y="1556792"/>
            <a:ext cx="835292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AutoNum type="arabicPeriod"/>
            </a:pP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법인카드 신고파일 만들기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28600" indent="-228600">
              <a:buAutoNum type="arabicPeriod"/>
            </a:pP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1)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집계 스크립트 실행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       C:\1.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내문서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\13.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세무및기타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\00.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프로그램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\2.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스크립트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\ X(TEST_SCRIPT)</a:t>
            </a:r>
            <a:r>
              <a:rPr lang="en-US" altLang="ko-KR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xxc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_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세무자료집계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_k(v4)_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법인카드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2.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세무 신고파일 전달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1) FTP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DB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서버 접속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	- DB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서버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FTP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주소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210.126.129.201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아이디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sdcmilk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/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비밀번호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뻬뻬로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@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경로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: /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grdt105/MILK_DOC</a:t>
            </a:r>
          </a:p>
          <a:p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2)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 다운 받아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/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메신저로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세무계에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보내줌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	- </a:t>
            </a:r>
            <a:r>
              <a:rPr lang="en-US" altLang="ko-KR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Jxxxx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파일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100" dirty="0" err="1">
                <a:latin typeface="굴림" panose="020B0600000101010101" pitchFamily="50" charset="-127"/>
                <a:ea typeface="굴림" panose="020B0600000101010101" pitchFamily="50" charset="-127"/>
              </a:rPr>
              <a:t>사업장별</a:t>
            </a:r>
            <a:r>
              <a:rPr lang="ko-KR" altLang="en-US" sz="1100" dirty="0">
                <a:latin typeface="굴림" panose="020B0600000101010101" pitchFamily="50" charset="-127"/>
                <a:ea typeface="굴림" panose="020B0600000101010101" pitchFamily="50" charset="-127"/>
              </a:rPr>
              <a:t> 세금계산서 </a:t>
            </a:r>
            <a:endParaRPr lang="en-US" altLang="ko-KR" sz="11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Hxxxx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사업장별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계산서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100" dirty="0">
                <a:latin typeface="굴림" panose="020B0600000101010101" pitchFamily="50" charset="-127"/>
                <a:ea typeface="굴림" panose="020B0600000101010101" pitchFamily="50" charset="-127"/>
              </a:rPr>
              <a:t>	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- </a:t>
            </a:r>
            <a:r>
              <a:rPr lang="en-US" altLang="ko-KR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Kxxxx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파일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7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 </a:t>
            </a:r>
            <a:r>
              <a:rPr lang="en-US" altLang="ko-KR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– </a:t>
            </a:r>
            <a:r>
              <a:rPr lang="ko-KR" altLang="en-US" sz="11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사업장별</a:t>
            </a:r>
            <a:r>
              <a:rPr lang="ko-KR" altLang="en-US" sz="11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법인카드</a:t>
            </a:r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sz="11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806029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2483768" y="2564904"/>
            <a:ext cx="3384376" cy="1368152"/>
          </a:xfrm>
        </p:spPr>
        <p:txBody>
          <a:bodyPr>
            <a:normAutofit/>
          </a:bodyPr>
          <a:lstStyle/>
          <a:p>
            <a:pPr algn="ctr"/>
            <a:r>
              <a:rPr lang="en-US" altLang="ko-KR" sz="7000" dirty="0" smtClean="0"/>
              <a:t>-</a:t>
            </a:r>
            <a:r>
              <a:rPr lang="ko-KR" altLang="en-US" sz="7000" dirty="0" smtClean="0"/>
              <a:t>끝</a:t>
            </a:r>
            <a:r>
              <a:rPr lang="en-US" altLang="ko-KR" sz="7000" dirty="0" smtClean="0"/>
              <a:t>-</a:t>
            </a:r>
            <a:endParaRPr lang="ko-KR" sz="7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921493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6QLnjpDmemWvdkPv8CNhLB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K4nqtrpMJHznzW6iQWuGb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9TlgkWg9GbD75tZxSe07S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wjzqUzkCEyRs7MDbtn22K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fEx7i1o5WFYMUt4c6svz0o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FWTzd7aXBssOmYs9yuGiml"/>
</p:tagLst>
</file>

<file path=ppt/theme/theme1.xml><?xml version="1.0" encoding="utf-8"?>
<a:theme xmlns:a="http://schemas.openxmlformats.org/drawingml/2006/main" name="프로젝트 상태 보고서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ProjectStatusReport</Template>
  <TotalTime>0</TotalTime>
  <Words>266</Words>
  <Application>Microsoft Office PowerPoint</Application>
  <PresentationFormat>화면 슬라이드 쇼(4:3)</PresentationFormat>
  <Paragraphs>80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5" baseType="lpstr">
      <vt:lpstr>굴림</vt:lpstr>
      <vt:lpstr>Arial</vt:lpstr>
      <vt:lpstr>가는각진제목체</vt:lpstr>
      <vt:lpstr>Calibri</vt:lpstr>
      <vt:lpstr>Georgia</vt:lpstr>
      <vt:lpstr>Courier New</vt:lpstr>
      <vt:lpstr>맑은 고딕</vt:lpstr>
      <vt:lpstr>프로젝트 상태 보고서</vt:lpstr>
      <vt:lpstr>세무 업무 인수 인계</vt:lpstr>
      <vt:lpstr>목차</vt:lpstr>
      <vt:lpstr>1. 세무 인수인계 개요</vt:lpstr>
      <vt:lpstr>2. 세무신고(이세로 자료 수집 및 검증) – 13일경</vt:lpstr>
      <vt:lpstr>3. 세무자료 – 14일경</vt:lpstr>
      <vt:lpstr>4. 세무신고 파일생성 – 18-19일경</vt:lpstr>
      <vt:lpstr>-끝-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2012-10-16T07:10:57Z</dcterms:created>
  <dcterms:modified xsi:type="dcterms:W3CDTF">2016-07-07T02:06:54Z</dcterms:modified>
</cp:coreProperties>
</file>