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9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2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2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7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1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9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7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5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148B-7B61-4B0B-84C1-F54231A2E84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3F8A-49D2-45FD-BEA1-8498D14EA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4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0960" y="2798570"/>
            <a:ext cx="847899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매입통합송장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71848" y="2804160"/>
            <a:ext cx="1573877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XXC_</a:t>
            </a:r>
            <a:r>
              <a:rPr lang="ko-KR" altLang="en-US" sz="1000" dirty="0" smtClean="0">
                <a:solidFill>
                  <a:schemeClr val="tx1"/>
                </a:solidFill>
              </a:rPr>
              <a:t>매입</a:t>
            </a:r>
            <a:r>
              <a:rPr lang="en-US" altLang="ko-KR" sz="1000" dirty="0" smtClean="0">
                <a:solidFill>
                  <a:schemeClr val="tx1"/>
                </a:solidFill>
              </a:rPr>
              <a:t>_INVOICE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71848" y="3458095"/>
            <a:ext cx="1573877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XXC_</a:t>
            </a:r>
            <a:r>
              <a:rPr lang="ko-KR" altLang="en-US" sz="1000" dirty="0" smtClean="0">
                <a:solidFill>
                  <a:schemeClr val="tx1"/>
                </a:solidFill>
              </a:rPr>
              <a:t>매입</a:t>
            </a:r>
            <a:r>
              <a:rPr lang="en-US" altLang="ko-KR" sz="1000" dirty="0" smtClean="0">
                <a:solidFill>
                  <a:schemeClr val="tx1"/>
                </a:solidFill>
              </a:rPr>
              <a:t>_INVOICE_LINES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94859" y="2804159"/>
            <a:ext cx="1634836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AP_INVOICE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_INTERFACE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194859" y="2152997"/>
            <a:ext cx="1634836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AP_INVOICE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_REJECTIONS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94859" y="3455321"/>
            <a:ext cx="1634836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AP_INVOICE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_LINES_INTERFACE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78829" y="2798570"/>
            <a:ext cx="1634836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AP_INVOICES_ALL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78829" y="3455321"/>
            <a:ext cx="1634836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AP_INVOICE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_LINES_ALL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45167" y="1010829"/>
            <a:ext cx="1634836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AP_INVOICES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_APPROVAL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01711" y="3916120"/>
            <a:ext cx="1634836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그룹웨어 승인</a:t>
            </a:r>
            <a:r>
              <a:rPr lang="en-US" altLang="ko-KR" sz="1000" dirty="0" smtClean="0">
                <a:solidFill>
                  <a:schemeClr val="tx1"/>
                </a:solidFill>
              </a:rPr>
              <a:t>PROCESS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01711" y="2341417"/>
            <a:ext cx="1634836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 WORKFLOW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2" idx="3"/>
            <a:endCxn id="13" idx="3"/>
          </p:cNvCxnSpPr>
          <p:nvPr/>
        </p:nvCxnSpPr>
        <p:spPr>
          <a:xfrm>
            <a:off x="6813665" y="3029941"/>
            <a:ext cx="12700" cy="65675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화살표 27"/>
          <p:cNvSpPr/>
          <p:nvPr/>
        </p:nvSpPr>
        <p:spPr>
          <a:xfrm rot="19200000">
            <a:off x="6928864" y="3070970"/>
            <a:ext cx="796766" cy="54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2400000">
            <a:off x="6923360" y="3629787"/>
            <a:ext cx="796766" cy="54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6200000" flipV="1">
            <a:off x="8634824" y="3328543"/>
            <a:ext cx="1042497" cy="54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4" idx="3"/>
            <a:endCxn id="7" idx="1"/>
          </p:cNvCxnSpPr>
          <p:nvPr/>
        </p:nvCxnSpPr>
        <p:spPr>
          <a:xfrm>
            <a:off x="908859" y="3029941"/>
            <a:ext cx="362989" cy="5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4" idx="3"/>
            <a:endCxn id="8" idx="1"/>
          </p:cNvCxnSpPr>
          <p:nvPr/>
        </p:nvCxnSpPr>
        <p:spPr>
          <a:xfrm>
            <a:off x="908859" y="3029941"/>
            <a:ext cx="362989" cy="659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7" idx="3"/>
            <a:endCxn id="9" idx="1"/>
          </p:cNvCxnSpPr>
          <p:nvPr/>
        </p:nvCxnSpPr>
        <p:spPr>
          <a:xfrm flipV="1">
            <a:off x="2845725" y="3035530"/>
            <a:ext cx="34913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8" idx="3"/>
            <a:endCxn id="11" idx="1"/>
          </p:cNvCxnSpPr>
          <p:nvPr/>
        </p:nvCxnSpPr>
        <p:spPr>
          <a:xfrm flipV="1">
            <a:off x="2845725" y="3686692"/>
            <a:ext cx="349134" cy="2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" idx="0"/>
            <a:endCxn id="10" idx="2"/>
          </p:cNvCxnSpPr>
          <p:nvPr/>
        </p:nvCxnSpPr>
        <p:spPr>
          <a:xfrm flipV="1">
            <a:off x="4012277" y="2615739"/>
            <a:ext cx="0" cy="188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9" idx="3"/>
            <a:endCxn id="12" idx="1"/>
          </p:cNvCxnSpPr>
          <p:nvPr/>
        </p:nvCxnSpPr>
        <p:spPr>
          <a:xfrm flipV="1">
            <a:off x="4829695" y="3029941"/>
            <a:ext cx="349134" cy="5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1" idx="3"/>
            <a:endCxn id="13" idx="1"/>
          </p:cNvCxnSpPr>
          <p:nvPr/>
        </p:nvCxnSpPr>
        <p:spPr>
          <a:xfrm>
            <a:off x="4829695" y="3686692"/>
            <a:ext cx="349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endCxn id="61" idx="0"/>
          </p:cNvCxnSpPr>
          <p:nvPr/>
        </p:nvCxnSpPr>
        <p:spPr>
          <a:xfrm rot="5400000">
            <a:off x="5936012" y="3746928"/>
            <a:ext cx="1123433" cy="100296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5178829" y="4810125"/>
            <a:ext cx="1634836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AP_INVOICE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_DISTRIBUTIONS_ALL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178829" y="5548312"/>
            <a:ext cx="1634836" cy="4627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GL</a:t>
            </a:r>
            <a:r>
              <a:rPr lang="ko-KR" altLang="en-US" sz="1000" dirty="0" smtClean="0">
                <a:solidFill>
                  <a:schemeClr val="tx1"/>
                </a:solidFill>
              </a:rPr>
              <a:t>모듈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1" idx="2"/>
            <a:endCxn id="64" idx="0"/>
          </p:cNvCxnSpPr>
          <p:nvPr/>
        </p:nvCxnSpPr>
        <p:spPr>
          <a:xfrm>
            <a:off x="5996247" y="5272867"/>
            <a:ext cx="0" cy="275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37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8</cp:revision>
  <dcterms:created xsi:type="dcterms:W3CDTF">2023-09-06T02:11:20Z</dcterms:created>
  <dcterms:modified xsi:type="dcterms:W3CDTF">2023-09-08T06:03:42Z</dcterms:modified>
</cp:coreProperties>
</file>