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bg2"/>
                </a:solidFill>
                <a:latin typeface="Arial" pitchFamily="34" charset="0"/>
                <a:cs typeface="Arial" pitchFamily="34" charset="0"/>
              </a:rPr>
              <a:t>Presented By:</a:t>
            </a:r>
          </a:p>
          <a:p>
            <a:r>
              <a:rPr lang="en-US" sz="2000" b="1" dirty="0" err="1">
                <a:solidFill>
                  <a:schemeClr val="bg2"/>
                </a:solidFill>
                <a:latin typeface="Arial"/>
                <a:cs typeface="Arial"/>
              </a:rPr>
              <a:t>MohanRaj</a:t>
            </a:r>
            <a:r>
              <a:rPr lang="en-US" sz="2000" b="1" dirty="0">
                <a:solidFill>
                  <a:schemeClr val="bg2"/>
                </a:solidFill>
                <a:latin typeface="Arial"/>
                <a:cs typeface="Arial"/>
              </a:rPr>
              <a:t> R</a:t>
            </a:r>
          </a:p>
          <a:p>
            <a:r>
              <a:rPr lang="en-US" sz="2000" b="1" dirty="0">
                <a:solidFill>
                  <a:schemeClr val="bg2"/>
                </a:solidFill>
                <a:latin typeface="Arial"/>
                <a:cs typeface="Arial"/>
              </a:rPr>
              <a:t>DMI College of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gokulsuresh766@gmail.com</cp:lastModifiedBy>
  <cp:revision>27</cp:revision>
  <dcterms:created xsi:type="dcterms:W3CDTF">2021-05-26T16:50:10Z</dcterms:created>
  <dcterms:modified xsi:type="dcterms:W3CDTF">2024-04-13T07:55:42Z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