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1875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01799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3311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81653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0908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869216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34532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55534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5787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27396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962E-8F82-49C8-A0AF-80837BC6B3E8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880804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962E-8F82-49C8-A0AF-80837BC6B3E8}" type="datetimeFigureOut">
              <a:rPr lang="en-IN" smtClean="0"/>
              <a:t>19-11-2019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AF3E-F687-430D-AAC2-81A6B7150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42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CCWaterMark"/>
          <p:cNvSpPr>
            <a:spLocks noSelect="1" noRot="1" noMove="1" noTextEdit="1"/>
          </p:cNvSpPr>
          <p:nvPr/>
        </p:nvSpPr>
        <p:spPr>
          <a:xfrm>
            <a:off x="10972800" y="0"/>
            <a:ext cx="1219200" cy="254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000">
                <a:solidFill>
                  <a:srgbClr val="808080"/>
                </a:solidFill>
                <a:latin typeface="Arial"/>
              </a:rPr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Slide 1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Hello Everyone</a:t>
            </a:r>
          </a:p>
          <a:p>
            <a:r>
              <a:rPr lang="en-IN" smtClean="0"/>
              <a:t>The necessary data we need is in Slide 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00777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CCWaterMark"/>
          <p:cNvSpPr>
            <a:spLocks noSelect="1" noRot="1" noMove="1" noTextEdit="1"/>
          </p:cNvSpPr>
          <p:nvPr/>
        </p:nvSpPr>
        <p:spPr>
          <a:xfrm>
            <a:off x="10972800" y="0"/>
            <a:ext cx="1219200" cy="254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000">
                <a:solidFill>
                  <a:srgbClr val="808080"/>
                </a:solidFill>
                <a:latin typeface="Arial"/>
              </a:rPr>
              <a:t>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Slide2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SSN 419-61-9311</a:t>
            </a:r>
          </a:p>
          <a:p>
            <a:r>
              <a:rPr lang="en-IN"/>
              <a:t>SSN value is 419-61-9312</a:t>
            </a:r>
          </a:p>
          <a:p>
            <a:r>
              <a:rPr lang="en-IN" err="1"/>
              <a:t>ssn# 419-61-9313</a:t>
            </a:r>
          </a:p>
          <a:p>
            <a:r>
              <a:rPr lang="en-IN" err="1"/>
              <a:t>SsN# value is 419-61-9314</a:t>
            </a:r>
          </a:p>
          <a:p>
            <a:r>
              <a:rPr lang="en-IN"/>
              <a:t>Social Security Number with 419-61-9315</a:t>
            </a:r>
          </a:p>
          <a:p>
            <a:r>
              <a:rPr lang="en-IN"/>
              <a:t>Social Security Num 419-61-9316</a:t>
            </a:r>
          </a:p>
          <a:p>
            <a:r>
              <a:rPr lang="en-IN"/>
              <a:t>Social Security No 419-61-9317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015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4.18 unknown"/>
  <p:tag name="AS_RELEASE_DATE" val="2019.09.30"/>
  <p:tag name="AS_TITLE" val="Aspose.Slides for Java"/>
  <p:tag name="AS_VERSION" val="19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13</Paragraphs>
  <Slides>2</Slides>
  <Notes>0</Notes>
  <TotalTime>5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6">
      <vt:lpstr>Arial</vt:lpstr>
      <vt:lpstr>Calibri Light</vt:lpstr>
      <vt:lpstr>Calibri</vt:lpstr>
      <vt:lpstr>Office Theme</vt:lpstr>
      <vt:lpstr>Slide 1</vt:lpstr>
      <vt:lpstr>Slide2</vt:lpstr>
    </vt:vector>
  </TitlesOfParts>
  <LinksUpToDate>0</LinksUpToDate>
  <SharedDoc>0</SharedDoc>
  <HyperlinksChanged>0</HyperlinksChanged>
  <Application>Aspose.Slides for Java</Application>
  <AppVersion>19.0900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Hello fellows</dc:title>
  <dc:creator>Windows User</dc:creator>
  <cp:lastModifiedBy>Windows User</cp:lastModifiedBy>
  <cp:revision>8</cp:revision>
  <dcterms:created xsi:type="dcterms:W3CDTF">2019-11-12T12:47:46Z</dcterms:created>
  <dcterms:modified xsi:type="dcterms:W3CDTF">2020-04-02T06:35:41Z</dcterms:modified>
</cp:coreProperties>
</file>