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7c2309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7c2309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SSN File Content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Card Type: Diners Club International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Card Number: 36835506914594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Seed Value: 1891010059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