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1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2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962E-8F82-49C8-A0AF-80837BC6B3E8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fellows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Type: Diners Club International</a:t>
            </a:r>
          </a:p>
          <a:p>
            <a:r>
              <a:rPr lang="en-US" dirty="0" smtClean="0"/>
              <a:t>Card Number: 36835506914594</a:t>
            </a:r>
          </a:p>
          <a:p>
            <a:r>
              <a:rPr lang="en-US" smtClean="0"/>
              <a:t>Seed Value: 1891010059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0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fellows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fellows</dc:title>
  <dc:creator>Windows User</dc:creator>
  <cp:lastModifiedBy>Windows User</cp:lastModifiedBy>
  <cp:revision>1</cp:revision>
  <dcterms:created xsi:type="dcterms:W3CDTF">2019-11-12T12:47:46Z</dcterms:created>
  <dcterms:modified xsi:type="dcterms:W3CDTF">2019-11-12T12:47:53Z</dcterms:modified>
</cp:coreProperties>
</file>