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1" r:id="rId1"/>
  </p:sldMasterIdLst>
  <p:sldIdLst>
    <p:sldId id="256" r:id="rId2"/>
    <p:sldId id="261" r:id="rId3"/>
    <p:sldId id="265" r:id="rId4"/>
    <p:sldId id="257" r:id="rId5"/>
    <p:sldId id="263" r:id="rId6"/>
    <p:sldId id="264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497DA75-FF28-4C8C-B721-352C4B7945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645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095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18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72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686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889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845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6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07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935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423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16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22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721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3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97DA75-FF28-4C8C-B721-352C4B7945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8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Happy Hour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11, </a:t>
            </a:r>
            <a:r>
              <a:rPr lang="en-US" dirty="0" smtClean="0"/>
              <a:t>2019</a:t>
            </a:r>
          </a:p>
          <a:p>
            <a:r>
              <a:rPr lang="en-US" dirty="0" smtClean="0"/>
              <a:t>William, Rebekah, Sue, Brian, Wynton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Concept and Motivation: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motivation behind this project </a:t>
            </a:r>
            <a:r>
              <a:rPr lang="en-US" dirty="0" smtClean="0"/>
              <a:t>was to create a working website that utilized </a:t>
            </a:r>
            <a:r>
              <a:rPr lang="en-US" dirty="0"/>
              <a:t>the knowledge and skills </a:t>
            </a:r>
            <a:r>
              <a:rPr lang="en-US" dirty="0" smtClean="0"/>
              <a:t>we’ve </a:t>
            </a:r>
            <a:r>
              <a:rPr lang="en-US" dirty="0"/>
              <a:t>acquired </a:t>
            </a:r>
            <a:r>
              <a:rPr lang="en-US" dirty="0" smtClean="0"/>
              <a:t>thus far </a:t>
            </a:r>
            <a:r>
              <a:rPr lang="en-US" dirty="0" smtClean="0"/>
              <a:t>in </a:t>
            </a:r>
            <a:r>
              <a:rPr lang="en-US" dirty="0"/>
              <a:t>this course </a:t>
            </a:r>
            <a:r>
              <a:rPr lang="en-US" dirty="0" smtClean="0"/>
              <a:t>and to </a:t>
            </a:r>
            <a:r>
              <a:rPr lang="en-US" dirty="0"/>
              <a:t>create a tool that people </a:t>
            </a:r>
            <a:r>
              <a:rPr lang="en-US" dirty="0" smtClean="0"/>
              <a:t>would enjoy using.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Develop a tool for people to easily access cocktail recipes by the title of the </a:t>
            </a:r>
            <a:r>
              <a:rPr lang="en-US" dirty="0" smtClean="0"/>
              <a:t>cocktail and to store the recipe as their favorite if desired.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997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Used: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85836" y="2846231"/>
            <a:ext cx="1181667" cy="1411295"/>
            <a:chOff x="838200" y="1690688"/>
            <a:chExt cx="1102659" cy="147199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1102659" cy="110265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02761" y="2793347"/>
              <a:ext cx="973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Firebase</a:t>
              </a:r>
              <a:endParaRPr lang="en-US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80" y="5010982"/>
            <a:ext cx="3780000" cy="565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871" y="2999036"/>
            <a:ext cx="1544819" cy="12989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986" y="2846231"/>
            <a:ext cx="1255963" cy="1366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387" y="2846231"/>
            <a:ext cx="863432" cy="1219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86" y="4704305"/>
            <a:ext cx="1246480" cy="1246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621" y="2846231"/>
            <a:ext cx="1451714" cy="1451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32" y="4297945"/>
            <a:ext cx="1883094" cy="188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Happy Hour Design Process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127298"/>
            <a:ext cx="2088776" cy="1043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3640" y="4437530"/>
            <a:ext cx="2088776" cy="112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ingredients, measures and Favorites Button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5084125"/>
            <a:ext cx="2088776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Cocktails DB for drink choice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3648637"/>
            <a:ext cx="2088776" cy="93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 for Submit Button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39753" y="4437530"/>
            <a:ext cx="2088776" cy="112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 for Favorites Button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8" idx="0"/>
          </p:cNvCxnSpPr>
          <p:nvPr/>
        </p:nvCxnSpPr>
        <p:spPr>
          <a:xfrm>
            <a:off x="1882588" y="3170920"/>
            <a:ext cx="0" cy="47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7" idx="0"/>
          </p:cNvCxnSpPr>
          <p:nvPr/>
        </p:nvCxnSpPr>
        <p:spPr>
          <a:xfrm>
            <a:off x="1882588" y="4582297"/>
            <a:ext cx="0" cy="50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6" idx="1"/>
          </p:cNvCxnSpPr>
          <p:nvPr/>
        </p:nvCxnSpPr>
        <p:spPr>
          <a:xfrm flipV="1">
            <a:off x="2926976" y="5002307"/>
            <a:ext cx="656664" cy="56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1"/>
            <a:endCxn id="8" idx="3"/>
          </p:cNvCxnSpPr>
          <p:nvPr/>
        </p:nvCxnSpPr>
        <p:spPr>
          <a:xfrm flipH="1" flipV="1">
            <a:off x="2926976" y="4115467"/>
            <a:ext cx="656664" cy="88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9" idx="1"/>
          </p:cNvCxnSpPr>
          <p:nvPr/>
        </p:nvCxnSpPr>
        <p:spPr>
          <a:xfrm>
            <a:off x="5672416" y="5002307"/>
            <a:ext cx="867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099176" y="3452743"/>
            <a:ext cx="2088776" cy="112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drink to Firebase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" idx="3"/>
            <a:endCxn id="26" idx="1"/>
          </p:cNvCxnSpPr>
          <p:nvPr/>
        </p:nvCxnSpPr>
        <p:spPr>
          <a:xfrm flipV="1">
            <a:off x="8628529" y="4017520"/>
            <a:ext cx="470647" cy="98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539753" y="2675475"/>
            <a:ext cx="2088776" cy="11295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the favorites on screen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6" idx="1"/>
            <a:endCxn id="29" idx="3"/>
          </p:cNvCxnSpPr>
          <p:nvPr/>
        </p:nvCxnSpPr>
        <p:spPr>
          <a:xfrm flipH="1" flipV="1">
            <a:off x="8628529" y="3240252"/>
            <a:ext cx="470647" cy="77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1"/>
            <a:endCxn id="8" idx="3"/>
          </p:cNvCxnSpPr>
          <p:nvPr/>
        </p:nvCxnSpPr>
        <p:spPr>
          <a:xfrm flipH="1">
            <a:off x="2926976" y="3240252"/>
            <a:ext cx="3612777" cy="875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8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589" t="16781" r="1754" b="-572"/>
          <a:stretch/>
        </p:blipFill>
        <p:spPr>
          <a:xfrm>
            <a:off x="1422401" y="1016000"/>
            <a:ext cx="9245600" cy="495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more forgiving search experience by using auto fill or auto correction for misspelled searches.</a:t>
            </a:r>
          </a:p>
          <a:p>
            <a:r>
              <a:rPr lang="en-US" dirty="0" smtClean="0"/>
              <a:t>Pull up Happy Hour destinations near by using google maps.</a:t>
            </a:r>
          </a:p>
          <a:p>
            <a:r>
              <a:rPr lang="en-US" dirty="0" smtClean="0"/>
              <a:t>Add taxi option (Uber, Lyft</a:t>
            </a:r>
            <a:r>
              <a:rPr lang="en-US" dirty="0"/>
              <a:t> </a:t>
            </a:r>
            <a:r>
              <a:rPr lang="en-US" dirty="0" smtClean="0"/>
              <a:t>etc.).</a:t>
            </a:r>
            <a:endParaRPr lang="en-US" dirty="0" smtClean="0"/>
          </a:p>
          <a:p>
            <a:r>
              <a:rPr lang="en-US" dirty="0" smtClean="0"/>
              <a:t>Add a feature that allows the removal of unwanted favorites as well as duplicates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the age verification.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4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47" t="20881" r="27476" b="17519"/>
          <a:stretch/>
        </p:blipFill>
        <p:spPr>
          <a:xfrm>
            <a:off x="1039681" y="749795"/>
            <a:ext cx="9975764" cy="5288569"/>
          </a:xfrm>
          <a:prstGeom prst="rect">
            <a:avLst/>
          </a:prstGeom>
        </p:spPr>
      </p:pic>
      <p:pic>
        <p:nvPicPr>
          <p:cNvPr id="8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1697208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2121426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2545644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2969862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3394080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3818298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5090952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4666734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4242516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0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12" t="19851" r="27255" b="18136"/>
          <a:stretch/>
        </p:blipFill>
        <p:spPr>
          <a:xfrm>
            <a:off x="1054237" y="711412"/>
            <a:ext cx="10240535" cy="5504285"/>
          </a:xfrm>
          <a:prstGeom prst="rect">
            <a:avLst/>
          </a:prstGeom>
        </p:spPr>
      </p:pic>
      <p:pic>
        <p:nvPicPr>
          <p:cNvPr id="6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027" y="2252834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027" y="3166111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027" y="4058062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3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175</TotalTime>
  <Words>185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Happy Hour Project Presentation</vt:lpstr>
      <vt:lpstr>Overall Concept and Motivation:</vt:lpstr>
      <vt:lpstr>Technologies Used:</vt:lpstr>
      <vt:lpstr>Happy Hour Design Process Diagram</vt:lpstr>
      <vt:lpstr>PowerPoint Presentation</vt:lpstr>
      <vt:lpstr>Future Developments: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School</dc:creator>
  <cp:lastModifiedBy>School</cp:lastModifiedBy>
  <cp:revision>23</cp:revision>
  <dcterms:created xsi:type="dcterms:W3CDTF">2019-09-09T18:17:12Z</dcterms:created>
  <dcterms:modified xsi:type="dcterms:W3CDTF">2019-09-12T12:45:39Z</dcterms:modified>
</cp:coreProperties>
</file>