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3529" autoAdjust="0"/>
  </p:normalViewPr>
  <p:slideViewPr>
    <p:cSldViewPr snapToGrid="0">
      <p:cViewPr varScale="1">
        <p:scale>
          <a:sx n="63" d="100"/>
          <a:sy n="63" d="100"/>
        </p:scale>
        <p:origin x="102" y="6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55-4A76-B9D5-8F6E90FF97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55-4A76-B9D5-8F6E90FF97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55-4A76-B9D5-8F6E90FF9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55301032"/>
        <c:axId val="355303776"/>
      </c:barChart>
      <c:catAx>
        <c:axId val="355301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303776"/>
        <c:crosses val="autoZero"/>
        <c:auto val="1"/>
        <c:lblAlgn val="ctr"/>
        <c:lblOffset val="100"/>
        <c:noMultiLvlLbl val="0"/>
      </c:catAx>
      <c:valAx>
        <c:axId val="35530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301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/>
        <a:lstStyle/>
        <a:p>
          <a:r>
            <a:rPr lang="en-US" dirty="0"/>
            <a:t>Step 1 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/>
      <dgm:spPr/>
      <dgm:t>
        <a:bodyPr/>
        <a:lstStyle/>
        <a:p>
          <a:r>
            <a:rPr lang="en-US" dirty="0"/>
            <a:t>Step 2 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/>
      <dgm:spPr/>
      <dgm:t>
        <a:bodyPr/>
        <a:lstStyle/>
        <a:p>
          <a:r>
            <a:rPr lang="en-US" dirty="0"/>
            <a:t>Step 3 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/>
      <dgm:spPr/>
      <dgm:t>
        <a:bodyPr/>
        <a:lstStyle/>
        <a:p>
          <a:r>
            <a:rPr lang="en-US" dirty="0"/>
            <a:t>Step 4 Title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3065F5B9-06B1-4353-A251-703F2693DE95}" type="presParOf" srcId="{1C61A9A2-33F2-469B-8AC4-A104A5A98D78}" destId="{BDD0B0F7-A87C-4B5B-A4C3-4E4BE6EB0FE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4453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1 Title</a:t>
          </a:r>
        </a:p>
      </dsp:txBody>
      <dsp:txXfrm>
        <a:off x="522955" y="1653197"/>
        <a:ext cx="1555507" cy="1037004"/>
      </dsp:txXfrm>
    </dsp:sp>
    <dsp:sp modelId="{919A589F-F74A-40C3-BE88-AB8730BCAB04}">
      <dsp:nvSpPr>
        <dsp:cNvPr id="0" name=""/>
        <dsp:cNvSpPr/>
      </dsp:nvSpPr>
      <dsp:spPr>
        <a:xfrm>
          <a:off x="233771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2 Title</a:t>
          </a:r>
        </a:p>
      </dsp:txBody>
      <dsp:txXfrm>
        <a:off x="2856216" y="1653197"/>
        <a:ext cx="1555507" cy="1037004"/>
      </dsp:txXfrm>
    </dsp:sp>
    <dsp:sp modelId="{268F2328-4548-422B-9C65-80797E16B241}">
      <dsp:nvSpPr>
        <dsp:cNvPr id="0" name=""/>
        <dsp:cNvSpPr/>
      </dsp:nvSpPr>
      <dsp:spPr>
        <a:xfrm>
          <a:off x="467097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3 Title</a:t>
          </a:r>
        </a:p>
      </dsp:txBody>
      <dsp:txXfrm>
        <a:off x="5189476" y="1653197"/>
        <a:ext cx="1555507" cy="1037004"/>
      </dsp:txXfrm>
    </dsp:sp>
    <dsp:sp modelId="{BDD0B0F7-A87C-4B5B-A4C3-4E4BE6EB0FE4}">
      <dsp:nvSpPr>
        <dsp:cNvPr id="0" name=""/>
        <dsp:cNvSpPr/>
      </dsp:nvSpPr>
      <dsp:spPr>
        <a:xfrm>
          <a:off x="7004234" y="1653197"/>
          <a:ext cx="2592511" cy="103700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017" tIns="44006" rIns="44006" bIns="4400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Step 4 Title</a:t>
          </a:r>
        </a:p>
      </dsp:txBody>
      <dsp:txXfrm>
        <a:off x="7522736" y="1653197"/>
        <a:ext cx="1555507" cy="1037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756" y="1873584"/>
            <a:ext cx="6183285" cy="990386"/>
          </a:xfrm>
        </p:spPr>
        <p:txBody>
          <a:bodyPr/>
          <a:lstStyle/>
          <a:p>
            <a:r>
              <a:rPr lang="en-US" dirty="0"/>
              <a:t>Microsoft Movie Analysis</a:t>
            </a:r>
          </a:p>
        </p:txBody>
      </p:sp>
      <p:pic>
        <p:nvPicPr>
          <p:cNvPr id="8" name="Picture Placeholder 7" descr="A picture containing chain&#10;&#10;Description automatically generated">
            <a:extLst>
              <a:ext uri="{FF2B5EF4-FFF2-40B4-BE49-F238E27FC236}">
                <a16:creationId xmlns:a16="http://schemas.microsoft.com/office/drawing/2014/main" id="{F136DAE9-4D98-47F0-9CA9-916ADBDDC9F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5020" r="35020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357" y="2863970"/>
            <a:ext cx="5974081" cy="1600200"/>
          </a:xfrm>
        </p:spPr>
        <p:txBody>
          <a:bodyPr/>
          <a:lstStyle/>
          <a:p>
            <a:r>
              <a:rPr lang="en-US" dirty="0"/>
              <a:t>Movies and the Generational Differences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</p:spTree>
    <p:extLst>
      <p:ext uri="{BB962C8B-B14F-4D97-AF65-F5344CB8AC3E}">
        <p14:creationId xmlns:p14="http://schemas.microsoft.com/office/powerpoint/2010/main" val="306172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534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- 6</a:t>
            </a:r>
          </a:p>
        </p:txBody>
      </p:sp>
      <p:sp>
        <p:nvSpPr>
          <p:cNvPr id="5" name="Picture Placeholder 4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2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- 7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idx="13"/>
          </p:nvPr>
        </p:nvSpPr>
        <p:spPr/>
      </p:sp>
      <p:sp>
        <p:nvSpPr>
          <p:cNvPr id="11" name="Text Placeholder 10"/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Summary:</a:t>
            </a:r>
            <a:br>
              <a:rPr lang="en-US" sz="3200" dirty="0"/>
            </a:br>
            <a:r>
              <a:rPr lang="en-US" sz="2800" dirty="0"/>
              <a:t>Designing an audience driven marketing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audience will Microsoft serve</a:t>
            </a:r>
          </a:p>
          <a:p>
            <a:pPr>
              <a:spcBef>
                <a:spcPts val="1100"/>
              </a:spcBef>
              <a:spcAft>
                <a:spcPts val="11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the first time in history, there are five generations going to the movies. They are:</a:t>
            </a:r>
          </a:p>
          <a:p>
            <a:pPr marL="342900" rtl="0" fontAlgn="ctr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Traditionalists—born 1925 to 1945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Baby Boomers—born 1946 to 1964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Generation X—born 1965 to 1980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Millennials—born 1981 to 2000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Generation Z—born 2001 to 2020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>
              <a:spcBef>
                <a:spcPts val="1100"/>
              </a:spcBef>
              <a:spcAft>
                <a:spcPts val="11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kinds of challenges does this present for today’s movie makers? </a:t>
            </a:r>
          </a:p>
          <a:p>
            <a:pPr>
              <a:spcBef>
                <a:spcPts val="1100"/>
              </a:spcBef>
              <a:spcAft>
                <a:spcPts val="11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do generational differences affect which movies will be successful for the target audience? </a:t>
            </a:r>
          </a:p>
          <a:p>
            <a:pPr>
              <a:spcBef>
                <a:spcPts val="1100"/>
              </a:spcBef>
              <a:spcAft>
                <a:spcPts val="11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what genre has the most influence by generation?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E1438E7D-4BF3-41B2-A416-E8388E2E0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4" y="168974"/>
            <a:ext cx="7500834" cy="283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7B2D4E-AB14-49B9-A0CD-015D42EE46DB}"/>
              </a:ext>
            </a:extLst>
          </p:cNvPr>
          <p:cNvSpPr txBox="1"/>
          <p:nvPr/>
        </p:nvSpPr>
        <p:spPr>
          <a:xfrm>
            <a:off x="595424" y="3434316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Outline</a:t>
            </a:r>
          </a:p>
          <a:p>
            <a:r>
              <a:rPr lang="en-US" sz="2800" dirty="0"/>
              <a:t>● Business Problem</a:t>
            </a:r>
          </a:p>
          <a:p>
            <a:r>
              <a:rPr lang="en-US" sz="2800" dirty="0"/>
              <a:t>● Data</a:t>
            </a:r>
          </a:p>
          <a:p>
            <a:r>
              <a:rPr lang="en-US" sz="2800" dirty="0"/>
              <a:t>● Methods</a:t>
            </a:r>
          </a:p>
          <a:p>
            <a:r>
              <a:rPr lang="en-US" sz="2800" dirty="0"/>
              <a:t>● Results</a:t>
            </a:r>
          </a:p>
          <a:p>
            <a:r>
              <a:rPr lang="en-US" sz="2800" dirty="0"/>
              <a:t>● Conclusions</a:t>
            </a:r>
          </a:p>
        </p:txBody>
      </p:sp>
    </p:spTree>
    <p:extLst>
      <p:ext uri="{BB962C8B-B14F-4D97-AF65-F5344CB8AC3E}">
        <p14:creationId xmlns:p14="http://schemas.microsoft.com/office/powerpoint/2010/main" val="342275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representing&#10;3 series combination chart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162340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3187967"/>
              </p:ext>
            </p:extLst>
          </p:nvPr>
        </p:nvGraphicFramePr>
        <p:xfrm>
          <a:off x="6324600" y="1828800"/>
          <a:ext cx="4572000" cy="22987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6" name="Content Placeholder 5" descr="Basic Chevron Process diagram showing 4 steps arranged from left to righ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780775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253</Words>
  <Application>Microsoft Office PowerPoint</Application>
  <PresentationFormat>Widescreen</PresentationFormat>
  <Paragraphs>50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 Antiqua</vt:lpstr>
      <vt:lpstr>Calibri</vt:lpstr>
      <vt:lpstr>Sales Direction 16X9</vt:lpstr>
      <vt:lpstr>Microsoft Movie Analysis</vt:lpstr>
      <vt:lpstr>Summary: Designing an audience driven marketing strategy</vt:lpstr>
      <vt:lpstr>PowerPoint Presentation</vt:lpstr>
      <vt:lpstr>Title and Content Layout with Chart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Add a Slide Title - 4</vt:lpstr>
      <vt:lpstr>PowerPoint Presentation</vt:lpstr>
      <vt:lpstr>Add a Slide Title - 5</vt:lpstr>
      <vt:lpstr>Add a Slide Title - 6</vt:lpstr>
      <vt:lpstr>Add a Slide Title - 7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Analysis</dc:title>
  <dc:creator>Kimberly Dickson</dc:creator>
  <cp:lastModifiedBy>Kimberly Dickson</cp:lastModifiedBy>
  <cp:revision>8</cp:revision>
  <dcterms:created xsi:type="dcterms:W3CDTF">2021-01-08T01:14:47Z</dcterms:created>
  <dcterms:modified xsi:type="dcterms:W3CDTF">2021-01-08T17:19:45Z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