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71" r:id="rId12"/>
    <p:sldId id="272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253" autoAdjust="0"/>
  </p:normalViewPr>
  <p:slideViewPr>
    <p:cSldViewPr snapToGrid="0">
      <p:cViewPr varScale="1">
        <p:scale>
          <a:sx n="123" d="100"/>
          <a:sy n="123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947A4-2995-417C-9BCC-18D146777FBC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8776D3C9-94D3-41D0-A57B-13EB91355FA4}">
      <dgm:prSet phldrT="[Text]"/>
      <dgm:spPr/>
      <dgm:t>
        <a:bodyPr/>
        <a:lstStyle/>
        <a:p>
          <a:r>
            <a:rPr lang="en-GB" dirty="0"/>
            <a:t>constrant1</a:t>
          </a:r>
        </a:p>
        <a:p>
          <a:r>
            <a:rPr lang="en-GB" dirty="0"/>
            <a:t>constraint2</a:t>
          </a:r>
        </a:p>
      </dgm:t>
    </dgm:pt>
    <dgm:pt modelId="{C1BC0079-7FA2-49E3-9626-4CB8C1652AE1}" type="parTrans" cxnId="{576B8660-AED8-45DE-9C7A-AC8292D833B6}">
      <dgm:prSet/>
      <dgm:spPr/>
      <dgm:t>
        <a:bodyPr/>
        <a:lstStyle/>
        <a:p>
          <a:endParaRPr lang="en-GB"/>
        </a:p>
      </dgm:t>
    </dgm:pt>
    <dgm:pt modelId="{2BF9F0B1-4E00-45B0-A8A5-FE864006BBA5}" type="sibTrans" cxnId="{576B8660-AED8-45DE-9C7A-AC8292D833B6}">
      <dgm:prSet/>
      <dgm:spPr/>
      <dgm:t>
        <a:bodyPr/>
        <a:lstStyle/>
        <a:p>
          <a:endParaRPr lang="en-GB"/>
        </a:p>
      </dgm:t>
    </dgm:pt>
    <dgm:pt modelId="{239C3A2B-719C-4416-B592-75C47358F432}">
      <dgm:prSet phldrT="[Text]"/>
      <dgm:spPr/>
      <dgm:t>
        <a:bodyPr/>
        <a:lstStyle/>
        <a:p>
          <a:r>
            <a:rPr lang="en-GB" dirty="0"/>
            <a:t>rand </a:t>
          </a:r>
          <a:r>
            <a:rPr lang="en-GB" dirty="0" err="1"/>
            <a:t>in_sig_n</a:t>
          </a:r>
          <a:endParaRPr lang="en-GB" dirty="0"/>
        </a:p>
      </dgm:t>
    </dgm:pt>
    <dgm:pt modelId="{3BC5FFB6-4E72-432A-9E7A-FEEDF9F8DDBA}" type="parTrans" cxnId="{EFC3AB59-80A8-40A5-BCD3-5B60714B550B}">
      <dgm:prSet/>
      <dgm:spPr/>
      <dgm:t>
        <a:bodyPr/>
        <a:lstStyle/>
        <a:p>
          <a:endParaRPr lang="en-GB"/>
        </a:p>
      </dgm:t>
    </dgm:pt>
    <dgm:pt modelId="{A8C19169-6C7B-4F4D-9EBE-F211FB805FB3}" type="sibTrans" cxnId="{EFC3AB59-80A8-40A5-BCD3-5B60714B550B}">
      <dgm:prSet/>
      <dgm:spPr/>
      <dgm:t>
        <a:bodyPr/>
        <a:lstStyle/>
        <a:p>
          <a:endParaRPr lang="en-GB"/>
        </a:p>
      </dgm:t>
    </dgm:pt>
    <dgm:pt modelId="{AB499856-2EA9-4AF7-A452-8724448E2801}">
      <dgm:prSet phldrT="[Text]"/>
      <dgm:spPr/>
      <dgm:t>
        <a:bodyPr/>
        <a:lstStyle/>
        <a:p>
          <a:r>
            <a:rPr lang="en-GB" dirty="0"/>
            <a:t>rand in_sig_1</a:t>
          </a:r>
        </a:p>
      </dgm:t>
    </dgm:pt>
    <dgm:pt modelId="{0838D295-5599-4DAC-BA40-FA69E7E3EA89}" type="parTrans" cxnId="{B40F603D-E233-482C-919F-DEE32B221C1E}">
      <dgm:prSet/>
      <dgm:spPr/>
      <dgm:t>
        <a:bodyPr/>
        <a:lstStyle/>
        <a:p>
          <a:endParaRPr lang="en-GB"/>
        </a:p>
      </dgm:t>
    </dgm:pt>
    <dgm:pt modelId="{36D68969-DD0D-4D1F-AF73-235FE507656B}" type="sibTrans" cxnId="{B40F603D-E233-482C-919F-DEE32B221C1E}">
      <dgm:prSet/>
      <dgm:spPr/>
      <dgm:t>
        <a:bodyPr/>
        <a:lstStyle/>
        <a:p>
          <a:endParaRPr lang="en-GB"/>
        </a:p>
      </dgm:t>
    </dgm:pt>
    <dgm:pt modelId="{4C18AFD9-5003-449C-9AE1-3308B3474693}" type="pres">
      <dgm:prSet presAssocID="{D0C947A4-2995-417C-9BCC-18D146777FB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D0937D5-3765-455D-A543-210647769A80}" type="pres">
      <dgm:prSet presAssocID="{8776D3C9-94D3-41D0-A57B-13EB91355FA4}" presName="gear1" presStyleLbl="node1" presStyleIdx="0" presStyleCnt="3">
        <dgm:presLayoutVars>
          <dgm:chMax val="1"/>
          <dgm:bulletEnabled val="1"/>
        </dgm:presLayoutVars>
      </dgm:prSet>
      <dgm:spPr/>
    </dgm:pt>
    <dgm:pt modelId="{AA3636DB-5EF7-4055-BD19-CECA34081DB0}" type="pres">
      <dgm:prSet presAssocID="{8776D3C9-94D3-41D0-A57B-13EB91355FA4}" presName="gear1srcNode" presStyleLbl="node1" presStyleIdx="0" presStyleCnt="3"/>
      <dgm:spPr/>
    </dgm:pt>
    <dgm:pt modelId="{BBAD9F74-77B3-494F-B920-72BCBDBA17CD}" type="pres">
      <dgm:prSet presAssocID="{8776D3C9-94D3-41D0-A57B-13EB91355FA4}" presName="gear1dstNode" presStyleLbl="node1" presStyleIdx="0" presStyleCnt="3"/>
      <dgm:spPr/>
    </dgm:pt>
    <dgm:pt modelId="{1FC16E3D-94A7-4D99-A0D7-F20708EF9597}" type="pres">
      <dgm:prSet presAssocID="{239C3A2B-719C-4416-B592-75C47358F432}" presName="gear2" presStyleLbl="node1" presStyleIdx="1" presStyleCnt="3">
        <dgm:presLayoutVars>
          <dgm:chMax val="1"/>
          <dgm:bulletEnabled val="1"/>
        </dgm:presLayoutVars>
      </dgm:prSet>
      <dgm:spPr/>
    </dgm:pt>
    <dgm:pt modelId="{E253F7CD-3887-45F0-9B8F-DE07B62303A8}" type="pres">
      <dgm:prSet presAssocID="{239C3A2B-719C-4416-B592-75C47358F432}" presName="gear2srcNode" presStyleLbl="node1" presStyleIdx="1" presStyleCnt="3"/>
      <dgm:spPr/>
    </dgm:pt>
    <dgm:pt modelId="{2B6F657E-AEF9-4055-809E-2CC02FE1757F}" type="pres">
      <dgm:prSet presAssocID="{239C3A2B-719C-4416-B592-75C47358F432}" presName="gear2dstNode" presStyleLbl="node1" presStyleIdx="1" presStyleCnt="3"/>
      <dgm:spPr/>
    </dgm:pt>
    <dgm:pt modelId="{9EF2754B-1A16-4503-B0AB-E518611DDBAE}" type="pres">
      <dgm:prSet presAssocID="{AB499856-2EA9-4AF7-A452-8724448E2801}" presName="gear3" presStyleLbl="node1" presStyleIdx="2" presStyleCnt="3"/>
      <dgm:spPr/>
    </dgm:pt>
    <dgm:pt modelId="{96887190-7F96-4B60-B2DE-A99D79FC36FD}" type="pres">
      <dgm:prSet presAssocID="{AB499856-2EA9-4AF7-A452-8724448E280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5AC59CB-E7C8-4408-BB4E-BFBD230E3F84}" type="pres">
      <dgm:prSet presAssocID="{AB499856-2EA9-4AF7-A452-8724448E2801}" presName="gear3srcNode" presStyleLbl="node1" presStyleIdx="2" presStyleCnt="3"/>
      <dgm:spPr/>
    </dgm:pt>
    <dgm:pt modelId="{A629CD45-D0E7-4744-8136-ED1852D1E554}" type="pres">
      <dgm:prSet presAssocID="{AB499856-2EA9-4AF7-A452-8724448E2801}" presName="gear3dstNode" presStyleLbl="node1" presStyleIdx="2" presStyleCnt="3"/>
      <dgm:spPr/>
    </dgm:pt>
    <dgm:pt modelId="{031A9B31-FC0E-4C9B-9B01-35155138E13E}" type="pres">
      <dgm:prSet presAssocID="{2BF9F0B1-4E00-45B0-A8A5-FE864006BBA5}" presName="connector1" presStyleLbl="sibTrans2D1" presStyleIdx="0" presStyleCnt="3"/>
      <dgm:spPr/>
    </dgm:pt>
    <dgm:pt modelId="{CB293EBB-E851-47AF-8F89-2405187F009F}" type="pres">
      <dgm:prSet presAssocID="{A8C19169-6C7B-4F4D-9EBE-F211FB805FB3}" presName="connector2" presStyleLbl="sibTrans2D1" presStyleIdx="1" presStyleCnt="3"/>
      <dgm:spPr/>
    </dgm:pt>
    <dgm:pt modelId="{E6A773A1-783D-4006-AE19-157B560858A9}" type="pres">
      <dgm:prSet presAssocID="{36D68969-DD0D-4D1F-AF73-235FE507656B}" presName="connector3" presStyleLbl="sibTrans2D1" presStyleIdx="2" presStyleCnt="3"/>
      <dgm:spPr/>
    </dgm:pt>
  </dgm:ptLst>
  <dgm:cxnLst>
    <dgm:cxn modelId="{1463091E-D18D-4D7A-ADF1-41CA85ABECE4}" type="presOf" srcId="{239C3A2B-719C-4416-B592-75C47358F432}" destId="{1FC16E3D-94A7-4D99-A0D7-F20708EF9597}" srcOrd="0" destOrd="0" presId="urn:microsoft.com/office/officeart/2005/8/layout/gear1"/>
    <dgm:cxn modelId="{31C10F23-8D63-4155-9D1E-9D42609B9636}" type="presOf" srcId="{8776D3C9-94D3-41D0-A57B-13EB91355FA4}" destId="{1D0937D5-3765-455D-A543-210647769A80}" srcOrd="0" destOrd="0" presId="urn:microsoft.com/office/officeart/2005/8/layout/gear1"/>
    <dgm:cxn modelId="{B40F603D-E233-482C-919F-DEE32B221C1E}" srcId="{D0C947A4-2995-417C-9BCC-18D146777FBC}" destId="{AB499856-2EA9-4AF7-A452-8724448E2801}" srcOrd="2" destOrd="0" parTransId="{0838D295-5599-4DAC-BA40-FA69E7E3EA89}" sibTransId="{36D68969-DD0D-4D1F-AF73-235FE507656B}"/>
    <dgm:cxn modelId="{A26C895B-625C-4AB4-AD1E-8A99F464B443}" type="presOf" srcId="{36D68969-DD0D-4D1F-AF73-235FE507656B}" destId="{E6A773A1-783D-4006-AE19-157B560858A9}" srcOrd="0" destOrd="0" presId="urn:microsoft.com/office/officeart/2005/8/layout/gear1"/>
    <dgm:cxn modelId="{576B8660-AED8-45DE-9C7A-AC8292D833B6}" srcId="{D0C947A4-2995-417C-9BCC-18D146777FBC}" destId="{8776D3C9-94D3-41D0-A57B-13EB91355FA4}" srcOrd="0" destOrd="0" parTransId="{C1BC0079-7FA2-49E3-9626-4CB8C1652AE1}" sibTransId="{2BF9F0B1-4E00-45B0-A8A5-FE864006BBA5}"/>
    <dgm:cxn modelId="{45EFAA45-2185-4D2C-97FF-BBA8E94C558C}" type="presOf" srcId="{AB499856-2EA9-4AF7-A452-8724448E2801}" destId="{A629CD45-D0E7-4744-8136-ED1852D1E554}" srcOrd="3" destOrd="0" presId="urn:microsoft.com/office/officeart/2005/8/layout/gear1"/>
    <dgm:cxn modelId="{EE78C756-5E8A-44AA-9556-FCB2A11B0ECC}" type="presOf" srcId="{239C3A2B-719C-4416-B592-75C47358F432}" destId="{2B6F657E-AEF9-4055-809E-2CC02FE1757F}" srcOrd="2" destOrd="0" presId="urn:microsoft.com/office/officeart/2005/8/layout/gear1"/>
    <dgm:cxn modelId="{EFC3AB59-80A8-40A5-BCD3-5B60714B550B}" srcId="{D0C947A4-2995-417C-9BCC-18D146777FBC}" destId="{239C3A2B-719C-4416-B592-75C47358F432}" srcOrd="1" destOrd="0" parTransId="{3BC5FFB6-4E72-432A-9E7A-FEEDF9F8DDBA}" sibTransId="{A8C19169-6C7B-4F4D-9EBE-F211FB805FB3}"/>
    <dgm:cxn modelId="{531D125A-C217-42FC-8C8A-65CAB414D5D5}" type="presOf" srcId="{AB499856-2EA9-4AF7-A452-8724448E2801}" destId="{15AC59CB-E7C8-4408-BB4E-BFBD230E3F84}" srcOrd="2" destOrd="0" presId="urn:microsoft.com/office/officeart/2005/8/layout/gear1"/>
    <dgm:cxn modelId="{67FC958D-5926-4403-AF82-111E7BDB06A2}" type="presOf" srcId="{A8C19169-6C7B-4F4D-9EBE-F211FB805FB3}" destId="{CB293EBB-E851-47AF-8F89-2405187F009F}" srcOrd="0" destOrd="0" presId="urn:microsoft.com/office/officeart/2005/8/layout/gear1"/>
    <dgm:cxn modelId="{27CC6693-EA1B-4740-8BF8-0C3B0E4806B1}" type="presOf" srcId="{AB499856-2EA9-4AF7-A452-8724448E2801}" destId="{9EF2754B-1A16-4503-B0AB-E518611DDBAE}" srcOrd="0" destOrd="0" presId="urn:microsoft.com/office/officeart/2005/8/layout/gear1"/>
    <dgm:cxn modelId="{33EB3EA0-C8D7-44E4-BFE1-EC71DF0A9314}" type="presOf" srcId="{8776D3C9-94D3-41D0-A57B-13EB91355FA4}" destId="{AA3636DB-5EF7-4055-BD19-CECA34081DB0}" srcOrd="1" destOrd="0" presId="urn:microsoft.com/office/officeart/2005/8/layout/gear1"/>
    <dgm:cxn modelId="{9FC73AA4-74CF-4392-808B-3315029ECE0A}" type="presOf" srcId="{8776D3C9-94D3-41D0-A57B-13EB91355FA4}" destId="{BBAD9F74-77B3-494F-B920-72BCBDBA17CD}" srcOrd="2" destOrd="0" presId="urn:microsoft.com/office/officeart/2005/8/layout/gear1"/>
    <dgm:cxn modelId="{5FEA36B3-5679-456B-996A-64935B9CCB03}" type="presOf" srcId="{AB499856-2EA9-4AF7-A452-8724448E2801}" destId="{96887190-7F96-4B60-B2DE-A99D79FC36FD}" srcOrd="1" destOrd="0" presId="urn:microsoft.com/office/officeart/2005/8/layout/gear1"/>
    <dgm:cxn modelId="{5FFD5ECC-4F4B-4AD2-B335-9A27D7BBEF94}" type="presOf" srcId="{2BF9F0B1-4E00-45B0-A8A5-FE864006BBA5}" destId="{031A9B31-FC0E-4C9B-9B01-35155138E13E}" srcOrd="0" destOrd="0" presId="urn:microsoft.com/office/officeart/2005/8/layout/gear1"/>
    <dgm:cxn modelId="{CB58C9D2-A576-45A9-BFAD-DEF315C92D2D}" type="presOf" srcId="{239C3A2B-719C-4416-B592-75C47358F432}" destId="{E253F7CD-3887-45F0-9B8F-DE07B62303A8}" srcOrd="1" destOrd="0" presId="urn:microsoft.com/office/officeart/2005/8/layout/gear1"/>
    <dgm:cxn modelId="{BAF307E3-5FB7-40EE-B723-BBE1E7FDC266}" type="presOf" srcId="{D0C947A4-2995-417C-9BCC-18D146777FBC}" destId="{4C18AFD9-5003-449C-9AE1-3308B3474693}" srcOrd="0" destOrd="0" presId="urn:microsoft.com/office/officeart/2005/8/layout/gear1"/>
    <dgm:cxn modelId="{89DCBDD5-4E2D-40B5-B580-3D9BCC313670}" type="presParOf" srcId="{4C18AFD9-5003-449C-9AE1-3308B3474693}" destId="{1D0937D5-3765-455D-A543-210647769A80}" srcOrd="0" destOrd="0" presId="urn:microsoft.com/office/officeart/2005/8/layout/gear1"/>
    <dgm:cxn modelId="{56988D95-9454-4466-8C90-036E6A365ED9}" type="presParOf" srcId="{4C18AFD9-5003-449C-9AE1-3308B3474693}" destId="{AA3636DB-5EF7-4055-BD19-CECA34081DB0}" srcOrd="1" destOrd="0" presId="urn:microsoft.com/office/officeart/2005/8/layout/gear1"/>
    <dgm:cxn modelId="{D2E7B4CD-20E0-43C3-8848-ABEB16CAFE28}" type="presParOf" srcId="{4C18AFD9-5003-449C-9AE1-3308B3474693}" destId="{BBAD9F74-77B3-494F-B920-72BCBDBA17CD}" srcOrd="2" destOrd="0" presId="urn:microsoft.com/office/officeart/2005/8/layout/gear1"/>
    <dgm:cxn modelId="{EF855AD8-2528-42B6-9F1E-B5926A798D06}" type="presParOf" srcId="{4C18AFD9-5003-449C-9AE1-3308B3474693}" destId="{1FC16E3D-94A7-4D99-A0D7-F20708EF9597}" srcOrd="3" destOrd="0" presId="urn:microsoft.com/office/officeart/2005/8/layout/gear1"/>
    <dgm:cxn modelId="{9D5F3B2E-1648-4362-8C8D-BF38F3812C0F}" type="presParOf" srcId="{4C18AFD9-5003-449C-9AE1-3308B3474693}" destId="{E253F7CD-3887-45F0-9B8F-DE07B62303A8}" srcOrd="4" destOrd="0" presId="urn:microsoft.com/office/officeart/2005/8/layout/gear1"/>
    <dgm:cxn modelId="{E31B7728-1B91-4AD2-A30C-D348CBD235CB}" type="presParOf" srcId="{4C18AFD9-5003-449C-9AE1-3308B3474693}" destId="{2B6F657E-AEF9-4055-809E-2CC02FE1757F}" srcOrd="5" destOrd="0" presId="urn:microsoft.com/office/officeart/2005/8/layout/gear1"/>
    <dgm:cxn modelId="{EC5F57A7-EC27-4862-A56F-F83EA49B67E6}" type="presParOf" srcId="{4C18AFD9-5003-449C-9AE1-3308B3474693}" destId="{9EF2754B-1A16-4503-B0AB-E518611DDBAE}" srcOrd="6" destOrd="0" presId="urn:microsoft.com/office/officeart/2005/8/layout/gear1"/>
    <dgm:cxn modelId="{237F1369-7B74-40F5-A838-8CF45040B527}" type="presParOf" srcId="{4C18AFD9-5003-449C-9AE1-3308B3474693}" destId="{96887190-7F96-4B60-B2DE-A99D79FC36FD}" srcOrd="7" destOrd="0" presId="urn:microsoft.com/office/officeart/2005/8/layout/gear1"/>
    <dgm:cxn modelId="{7B2E7705-7717-410E-BC56-065D198019C3}" type="presParOf" srcId="{4C18AFD9-5003-449C-9AE1-3308B3474693}" destId="{15AC59CB-E7C8-4408-BB4E-BFBD230E3F84}" srcOrd="8" destOrd="0" presId="urn:microsoft.com/office/officeart/2005/8/layout/gear1"/>
    <dgm:cxn modelId="{61E24F19-45A8-43CC-BFA5-8CE30A496173}" type="presParOf" srcId="{4C18AFD9-5003-449C-9AE1-3308B3474693}" destId="{A629CD45-D0E7-4744-8136-ED1852D1E554}" srcOrd="9" destOrd="0" presId="urn:microsoft.com/office/officeart/2005/8/layout/gear1"/>
    <dgm:cxn modelId="{73CE8B20-A430-441E-B9E3-7466A9AEF2B7}" type="presParOf" srcId="{4C18AFD9-5003-449C-9AE1-3308B3474693}" destId="{031A9B31-FC0E-4C9B-9B01-35155138E13E}" srcOrd="10" destOrd="0" presId="urn:microsoft.com/office/officeart/2005/8/layout/gear1"/>
    <dgm:cxn modelId="{7FC735E6-05C8-48FE-93E3-05C0790645B9}" type="presParOf" srcId="{4C18AFD9-5003-449C-9AE1-3308B3474693}" destId="{CB293EBB-E851-47AF-8F89-2405187F009F}" srcOrd="11" destOrd="0" presId="urn:microsoft.com/office/officeart/2005/8/layout/gear1"/>
    <dgm:cxn modelId="{625F9FE8-03FB-4680-A375-CB4153CE73D8}" type="presParOf" srcId="{4C18AFD9-5003-449C-9AE1-3308B3474693}" destId="{E6A773A1-783D-4006-AE19-157B560858A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C947A4-2995-417C-9BCC-18D146777FBC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8776D3C9-94D3-41D0-A57B-13EB91355FA4}">
      <dgm:prSet phldrT="[Text]"/>
      <dgm:spPr/>
      <dgm:t>
        <a:bodyPr/>
        <a:lstStyle/>
        <a:p>
          <a:r>
            <a:rPr lang="en-GB" dirty="0"/>
            <a:t>constraint1</a:t>
          </a:r>
        </a:p>
        <a:p>
          <a:r>
            <a:rPr lang="en-GB" dirty="0"/>
            <a:t>constraint2</a:t>
          </a:r>
        </a:p>
      </dgm:t>
    </dgm:pt>
    <dgm:pt modelId="{C1BC0079-7FA2-49E3-9626-4CB8C1652AE1}" type="parTrans" cxnId="{576B8660-AED8-45DE-9C7A-AC8292D833B6}">
      <dgm:prSet/>
      <dgm:spPr/>
      <dgm:t>
        <a:bodyPr/>
        <a:lstStyle/>
        <a:p>
          <a:endParaRPr lang="en-GB"/>
        </a:p>
      </dgm:t>
    </dgm:pt>
    <dgm:pt modelId="{2BF9F0B1-4E00-45B0-A8A5-FE864006BBA5}" type="sibTrans" cxnId="{576B8660-AED8-45DE-9C7A-AC8292D833B6}">
      <dgm:prSet/>
      <dgm:spPr/>
      <dgm:t>
        <a:bodyPr/>
        <a:lstStyle/>
        <a:p>
          <a:endParaRPr lang="en-GB"/>
        </a:p>
      </dgm:t>
    </dgm:pt>
    <dgm:pt modelId="{AB499856-2EA9-4AF7-A452-8724448E2801}">
      <dgm:prSet phldrT="[Text]"/>
      <dgm:spPr/>
      <dgm:t>
        <a:bodyPr/>
        <a:lstStyle/>
        <a:p>
          <a:r>
            <a:rPr lang="en-GB" dirty="0"/>
            <a:t>rand in_sig_1</a:t>
          </a:r>
        </a:p>
      </dgm:t>
    </dgm:pt>
    <dgm:pt modelId="{0838D295-5599-4DAC-BA40-FA69E7E3EA89}" type="parTrans" cxnId="{B40F603D-E233-482C-919F-DEE32B221C1E}">
      <dgm:prSet/>
      <dgm:spPr/>
      <dgm:t>
        <a:bodyPr/>
        <a:lstStyle/>
        <a:p>
          <a:endParaRPr lang="en-GB"/>
        </a:p>
      </dgm:t>
    </dgm:pt>
    <dgm:pt modelId="{36D68969-DD0D-4D1F-AF73-235FE507656B}" type="sibTrans" cxnId="{B40F603D-E233-482C-919F-DEE32B221C1E}">
      <dgm:prSet/>
      <dgm:spPr/>
      <dgm:t>
        <a:bodyPr/>
        <a:lstStyle/>
        <a:p>
          <a:endParaRPr lang="en-GB"/>
        </a:p>
      </dgm:t>
    </dgm:pt>
    <dgm:pt modelId="{B44AB0CA-5866-45B6-A555-7F2000D030AE}">
      <dgm:prSet phldrT="[Text]"/>
      <dgm:spPr/>
      <dgm:t>
        <a:bodyPr/>
        <a:lstStyle/>
        <a:p>
          <a:r>
            <a:rPr lang="en-GB"/>
            <a:t>rand </a:t>
          </a:r>
          <a:r>
            <a:rPr lang="en-GB" dirty="0" err="1"/>
            <a:t>in_sig_n</a:t>
          </a:r>
          <a:endParaRPr lang="en-GB" dirty="0"/>
        </a:p>
      </dgm:t>
    </dgm:pt>
    <dgm:pt modelId="{C9230FAA-19EB-4AD4-826B-66166FBC7AC5}" type="parTrans" cxnId="{7983E342-05EF-4301-9886-DFCE85ECC78E}">
      <dgm:prSet/>
      <dgm:spPr/>
      <dgm:t>
        <a:bodyPr/>
        <a:lstStyle/>
        <a:p>
          <a:endParaRPr lang="en-GB"/>
        </a:p>
      </dgm:t>
    </dgm:pt>
    <dgm:pt modelId="{3C855CFD-557F-4598-ACD2-F8313A6AC233}" type="sibTrans" cxnId="{7983E342-05EF-4301-9886-DFCE85ECC78E}">
      <dgm:prSet/>
      <dgm:spPr/>
      <dgm:t>
        <a:bodyPr/>
        <a:lstStyle/>
        <a:p>
          <a:endParaRPr lang="en-GB"/>
        </a:p>
      </dgm:t>
    </dgm:pt>
    <dgm:pt modelId="{4C18AFD9-5003-449C-9AE1-3308B3474693}" type="pres">
      <dgm:prSet presAssocID="{D0C947A4-2995-417C-9BCC-18D146777FB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D0937D5-3765-455D-A543-210647769A80}" type="pres">
      <dgm:prSet presAssocID="{8776D3C9-94D3-41D0-A57B-13EB91355FA4}" presName="gear1" presStyleLbl="node1" presStyleIdx="0" presStyleCnt="3">
        <dgm:presLayoutVars>
          <dgm:chMax val="1"/>
          <dgm:bulletEnabled val="1"/>
        </dgm:presLayoutVars>
      </dgm:prSet>
      <dgm:spPr/>
    </dgm:pt>
    <dgm:pt modelId="{AA3636DB-5EF7-4055-BD19-CECA34081DB0}" type="pres">
      <dgm:prSet presAssocID="{8776D3C9-94D3-41D0-A57B-13EB91355FA4}" presName="gear1srcNode" presStyleLbl="node1" presStyleIdx="0" presStyleCnt="3"/>
      <dgm:spPr/>
    </dgm:pt>
    <dgm:pt modelId="{BBAD9F74-77B3-494F-B920-72BCBDBA17CD}" type="pres">
      <dgm:prSet presAssocID="{8776D3C9-94D3-41D0-A57B-13EB91355FA4}" presName="gear1dstNode" presStyleLbl="node1" presStyleIdx="0" presStyleCnt="3"/>
      <dgm:spPr/>
    </dgm:pt>
    <dgm:pt modelId="{8D1D7680-7676-45B5-8A30-F13BBBE2B79F}" type="pres">
      <dgm:prSet presAssocID="{B44AB0CA-5866-45B6-A555-7F2000D030AE}" presName="gear2" presStyleLbl="node1" presStyleIdx="1" presStyleCnt="3">
        <dgm:presLayoutVars>
          <dgm:chMax val="1"/>
          <dgm:bulletEnabled val="1"/>
        </dgm:presLayoutVars>
      </dgm:prSet>
      <dgm:spPr/>
    </dgm:pt>
    <dgm:pt modelId="{131C672F-DB9B-46A2-9D40-53B4614CF9D1}" type="pres">
      <dgm:prSet presAssocID="{B44AB0CA-5866-45B6-A555-7F2000D030AE}" presName="gear2srcNode" presStyleLbl="node1" presStyleIdx="1" presStyleCnt="3"/>
      <dgm:spPr/>
    </dgm:pt>
    <dgm:pt modelId="{088891F2-FE1B-4646-BE9D-C2B822B9DB1A}" type="pres">
      <dgm:prSet presAssocID="{B44AB0CA-5866-45B6-A555-7F2000D030AE}" presName="gear2dstNode" presStyleLbl="node1" presStyleIdx="1" presStyleCnt="3"/>
      <dgm:spPr/>
    </dgm:pt>
    <dgm:pt modelId="{D6EA4577-3DC9-4888-8649-D954C34A31BB}" type="pres">
      <dgm:prSet presAssocID="{AB499856-2EA9-4AF7-A452-8724448E2801}" presName="gear3" presStyleLbl="node1" presStyleIdx="2" presStyleCnt="3"/>
      <dgm:spPr/>
    </dgm:pt>
    <dgm:pt modelId="{502EA83F-9D5F-4F5F-A961-859E109B8748}" type="pres">
      <dgm:prSet presAssocID="{AB499856-2EA9-4AF7-A452-8724448E280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0FDEEFD-6012-487A-A7C2-CC45F7E454E6}" type="pres">
      <dgm:prSet presAssocID="{AB499856-2EA9-4AF7-A452-8724448E2801}" presName="gear3srcNode" presStyleLbl="node1" presStyleIdx="2" presStyleCnt="3"/>
      <dgm:spPr/>
    </dgm:pt>
    <dgm:pt modelId="{C354F4B6-2099-4A9A-A780-B6A3A5F9281A}" type="pres">
      <dgm:prSet presAssocID="{AB499856-2EA9-4AF7-A452-8724448E2801}" presName="gear3dstNode" presStyleLbl="node1" presStyleIdx="2" presStyleCnt="3"/>
      <dgm:spPr/>
    </dgm:pt>
    <dgm:pt modelId="{031A9B31-FC0E-4C9B-9B01-35155138E13E}" type="pres">
      <dgm:prSet presAssocID="{2BF9F0B1-4E00-45B0-A8A5-FE864006BBA5}" presName="connector1" presStyleLbl="sibTrans2D1" presStyleIdx="0" presStyleCnt="3"/>
      <dgm:spPr/>
    </dgm:pt>
    <dgm:pt modelId="{B32959EB-D853-40B7-B3DF-186F8A2D9AE8}" type="pres">
      <dgm:prSet presAssocID="{3C855CFD-557F-4598-ACD2-F8313A6AC233}" presName="connector2" presStyleLbl="sibTrans2D1" presStyleIdx="1" presStyleCnt="3"/>
      <dgm:spPr/>
    </dgm:pt>
    <dgm:pt modelId="{B36345D0-E945-451A-873E-C4C2616D39BC}" type="pres">
      <dgm:prSet presAssocID="{36D68969-DD0D-4D1F-AF73-235FE507656B}" presName="connector3" presStyleLbl="sibTrans2D1" presStyleIdx="2" presStyleCnt="3"/>
      <dgm:spPr/>
    </dgm:pt>
  </dgm:ptLst>
  <dgm:cxnLst>
    <dgm:cxn modelId="{3E6E6D1A-58C2-4FC0-8A17-FE560145A812}" type="presOf" srcId="{AB499856-2EA9-4AF7-A452-8724448E2801}" destId="{D0FDEEFD-6012-487A-A7C2-CC45F7E454E6}" srcOrd="2" destOrd="0" presId="urn:microsoft.com/office/officeart/2005/8/layout/gear1"/>
    <dgm:cxn modelId="{31C10F23-8D63-4155-9D1E-9D42609B9636}" type="presOf" srcId="{8776D3C9-94D3-41D0-A57B-13EB91355FA4}" destId="{1D0937D5-3765-455D-A543-210647769A80}" srcOrd="0" destOrd="0" presId="urn:microsoft.com/office/officeart/2005/8/layout/gear1"/>
    <dgm:cxn modelId="{31315327-20ED-4243-9775-AEE23AEE7E1F}" type="presOf" srcId="{AB499856-2EA9-4AF7-A452-8724448E2801}" destId="{502EA83F-9D5F-4F5F-A961-859E109B8748}" srcOrd="1" destOrd="0" presId="urn:microsoft.com/office/officeart/2005/8/layout/gear1"/>
    <dgm:cxn modelId="{B40F603D-E233-482C-919F-DEE32B221C1E}" srcId="{D0C947A4-2995-417C-9BCC-18D146777FBC}" destId="{AB499856-2EA9-4AF7-A452-8724448E2801}" srcOrd="2" destOrd="0" parTransId="{0838D295-5599-4DAC-BA40-FA69E7E3EA89}" sibTransId="{36D68969-DD0D-4D1F-AF73-235FE507656B}"/>
    <dgm:cxn modelId="{576B8660-AED8-45DE-9C7A-AC8292D833B6}" srcId="{D0C947A4-2995-417C-9BCC-18D146777FBC}" destId="{8776D3C9-94D3-41D0-A57B-13EB91355FA4}" srcOrd="0" destOrd="0" parTransId="{C1BC0079-7FA2-49E3-9626-4CB8C1652AE1}" sibTransId="{2BF9F0B1-4E00-45B0-A8A5-FE864006BBA5}"/>
    <dgm:cxn modelId="{7983E342-05EF-4301-9886-DFCE85ECC78E}" srcId="{D0C947A4-2995-417C-9BCC-18D146777FBC}" destId="{B44AB0CA-5866-45B6-A555-7F2000D030AE}" srcOrd="1" destOrd="0" parTransId="{C9230FAA-19EB-4AD4-826B-66166FBC7AC5}" sibTransId="{3C855CFD-557F-4598-ACD2-F8313A6AC233}"/>
    <dgm:cxn modelId="{A9B03464-1756-4A82-A80B-9449EC68A293}" type="presOf" srcId="{B44AB0CA-5866-45B6-A555-7F2000D030AE}" destId="{8D1D7680-7676-45B5-8A30-F13BBBE2B79F}" srcOrd="0" destOrd="0" presId="urn:microsoft.com/office/officeart/2005/8/layout/gear1"/>
    <dgm:cxn modelId="{D9FC7D75-B051-401D-BC75-909298F2F436}" type="presOf" srcId="{B44AB0CA-5866-45B6-A555-7F2000D030AE}" destId="{131C672F-DB9B-46A2-9D40-53B4614CF9D1}" srcOrd="1" destOrd="0" presId="urn:microsoft.com/office/officeart/2005/8/layout/gear1"/>
    <dgm:cxn modelId="{501C7657-1759-4DDF-AD03-3FAB469839BD}" type="presOf" srcId="{B44AB0CA-5866-45B6-A555-7F2000D030AE}" destId="{088891F2-FE1B-4646-BE9D-C2B822B9DB1A}" srcOrd="2" destOrd="0" presId="urn:microsoft.com/office/officeart/2005/8/layout/gear1"/>
    <dgm:cxn modelId="{33EB3EA0-C8D7-44E4-BFE1-EC71DF0A9314}" type="presOf" srcId="{8776D3C9-94D3-41D0-A57B-13EB91355FA4}" destId="{AA3636DB-5EF7-4055-BD19-CECA34081DB0}" srcOrd="1" destOrd="0" presId="urn:microsoft.com/office/officeart/2005/8/layout/gear1"/>
    <dgm:cxn modelId="{9FC73AA4-74CF-4392-808B-3315029ECE0A}" type="presOf" srcId="{8776D3C9-94D3-41D0-A57B-13EB91355FA4}" destId="{BBAD9F74-77B3-494F-B920-72BCBDBA17CD}" srcOrd="2" destOrd="0" presId="urn:microsoft.com/office/officeart/2005/8/layout/gear1"/>
    <dgm:cxn modelId="{625F2BBE-EB41-4EBD-A88E-9E41B63AD930}" type="presOf" srcId="{AB499856-2EA9-4AF7-A452-8724448E2801}" destId="{D6EA4577-3DC9-4888-8649-D954C34A31BB}" srcOrd="0" destOrd="0" presId="urn:microsoft.com/office/officeart/2005/8/layout/gear1"/>
    <dgm:cxn modelId="{5FFD5ECC-4F4B-4AD2-B335-9A27D7BBEF94}" type="presOf" srcId="{2BF9F0B1-4E00-45B0-A8A5-FE864006BBA5}" destId="{031A9B31-FC0E-4C9B-9B01-35155138E13E}" srcOrd="0" destOrd="0" presId="urn:microsoft.com/office/officeart/2005/8/layout/gear1"/>
    <dgm:cxn modelId="{A444ADDB-DA62-4C25-B5D1-DBE25825F2AA}" type="presOf" srcId="{AB499856-2EA9-4AF7-A452-8724448E2801}" destId="{C354F4B6-2099-4A9A-A780-B6A3A5F9281A}" srcOrd="3" destOrd="0" presId="urn:microsoft.com/office/officeart/2005/8/layout/gear1"/>
    <dgm:cxn modelId="{10DD79DC-B833-4E64-8598-29F2E22E989A}" type="presOf" srcId="{36D68969-DD0D-4D1F-AF73-235FE507656B}" destId="{B36345D0-E945-451A-873E-C4C2616D39BC}" srcOrd="0" destOrd="0" presId="urn:microsoft.com/office/officeart/2005/8/layout/gear1"/>
    <dgm:cxn modelId="{BAF307E3-5FB7-40EE-B723-BBE1E7FDC266}" type="presOf" srcId="{D0C947A4-2995-417C-9BCC-18D146777FBC}" destId="{4C18AFD9-5003-449C-9AE1-3308B3474693}" srcOrd="0" destOrd="0" presId="urn:microsoft.com/office/officeart/2005/8/layout/gear1"/>
    <dgm:cxn modelId="{7A4D6DF9-94A4-4040-9C06-67E9AA0EBB76}" type="presOf" srcId="{3C855CFD-557F-4598-ACD2-F8313A6AC233}" destId="{B32959EB-D853-40B7-B3DF-186F8A2D9AE8}" srcOrd="0" destOrd="0" presId="urn:microsoft.com/office/officeart/2005/8/layout/gear1"/>
    <dgm:cxn modelId="{89DCBDD5-4E2D-40B5-B580-3D9BCC313670}" type="presParOf" srcId="{4C18AFD9-5003-449C-9AE1-3308B3474693}" destId="{1D0937D5-3765-455D-A543-210647769A80}" srcOrd="0" destOrd="0" presId="urn:microsoft.com/office/officeart/2005/8/layout/gear1"/>
    <dgm:cxn modelId="{56988D95-9454-4466-8C90-036E6A365ED9}" type="presParOf" srcId="{4C18AFD9-5003-449C-9AE1-3308B3474693}" destId="{AA3636DB-5EF7-4055-BD19-CECA34081DB0}" srcOrd="1" destOrd="0" presId="urn:microsoft.com/office/officeart/2005/8/layout/gear1"/>
    <dgm:cxn modelId="{D2E7B4CD-20E0-43C3-8848-ABEB16CAFE28}" type="presParOf" srcId="{4C18AFD9-5003-449C-9AE1-3308B3474693}" destId="{BBAD9F74-77B3-494F-B920-72BCBDBA17CD}" srcOrd="2" destOrd="0" presId="urn:microsoft.com/office/officeart/2005/8/layout/gear1"/>
    <dgm:cxn modelId="{D05A25F4-6088-410D-8839-74518652EB57}" type="presParOf" srcId="{4C18AFD9-5003-449C-9AE1-3308B3474693}" destId="{8D1D7680-7676-45B5-8A30-F13BBBE2B79F}" srcOrd="3" destOrd="0" presId="urn:microsoft.com/office/officeart/2005/8/layout/gear1"/>
    <dgm:cxn modelId="{57EED562-975A-4F77-A110-E902C6C01D9A}" type="presParOf" srcId="{4C18AFD9-5003-449C-9AE1-3308B3474693}" destId="{131C672F-DB9B-46A2-9D40-53B4614CF9D1}" srcOrd="4" destOrd="0" presId="urn:microsoft.com/office/officeart/2005/8/layout/gear1"/>
    <dgm:cxn modelId="{51D53F18-0CF0-4774-B9D2-E810031CF6DB}" type="presParOf" srcId="{4C18AFD9-5003-449C-9AE1-3308B3474693}" destId="{088891F2-FE1B-4646-BE9D-C2B822B9DB1A}" srcOrd="5" destOrd="0" presId="urn:microsoft.com/office/officeart/2005/8/layout/gear1"/>
    <dgm:cxn modelId="{99678828-1193-43E2-8171-A285FBA9E55F}" type="presParOf" srcId="{4C18AFD9-5003-449C-9AE1-3308B3474693}" destId="{D6EA4577-3DC9-4888-8649-D954C34A31BB}" srcOrd="6" destOrd="0" presId="urn:microsoft.com/office/officeart/2005/8/layout/gear1"/>
    <dgm:cxn modelId="{3040F15C-0A29-4ED6-BAB8-8F5012C4CCC3}" type="presParOf" srcId="{4C18AFD9-5003-449C-9AE1-3308B3474693}" destId="{502EA83F-9D5F-4F5F-A961-859E109B8748}" srcOrd="7" destOrd="0" presId="urn:microsoft.com/office/officeart/2005/8/layout/gear1"/>
    <dgm:cxn modelId="{5BF95ACA-0B7A-4B3B-A4F5-A212CD78708A}" type="presParOf" srcId="{4C18AFD9-5003-449C-9AE1-3308B3474693}" destId="{D0FDEEFD-6012-487A-A7C2-CC45F7E454E6}" srcOrd="8" destOrd="0" presId="urn:microsoft.com/office/officeart/2005/8/layout/gear1"/>
    <dgm:cxn modelId="{1616BBF3-325D-4CBA-AFDA-DEE45E499EED}" type="presParOf" srcId="{4C18AFD9-5003-449C-9AE1-3308B3474693}" destId="{C354F4B6-2099-4A9A-A780-B6A3A5F9281A}" srcOrd="9" destOrd="0" presId="urn:microsoft.com/office/officeart/2005/8/layout/gear1"/>
    <dgm:cxn modelId="{73CE8B20-A430-441E-B9E3-7466A9AEF2B7}" type="presParOf" srcId="{4C18AFD9-5003-449C-9AE1-3308B3474693}" destId="{031A9B31-FC0E-4C9B-9B01-35155138E13E}" srcOrd="10" destOrd="0" presId="urn:microsoft.com/office/officeart/2005/8/layout/gear1"/>
    <dgm:cxn modelId="{6A34134E-31A9-4AE7-A015-5980B4A558EE}" type="presParOf" srcId="{4C18AFD9-5003-449C-9AE1-3308B3474693}" destId="{B32959EB-D853-40B7-B3DF-186F8A2D9AE8}" srcOrd="11" destOrd="0" presId="urn:microsoft.com/office/officeart/2005/8/layout/gear1"/>
    <dgm:cxn modelId="{2B728C81-E45D-4E72-870B-390874679D8B}" type="presParOf" srcId="{4C18AFD9-5003-449C-9AE1-3308B3474693}" destId="{B36345D0-E945-451A-873E-C4C2616D39BC}" srcOrd="12" destOrd="0" presId="urn:microsoft.com/office/officeart/2005/8/layout/gear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937D5-3765-455D-A543-210647769A80}">
      <dsp:nvSpPr>
        <dsp:cNvPr id="0" name=""/>
        <dsp:cNvSpPr/>
      </dsp:nvSpPr>
      <dsp:spPr>
        <a:xfrm>
          <a:off x="745825" y="1847144"/>
          <a:ext cx="911564" cy="91156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constrant1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constraint2</a:t>
          </a:r>
        </a:p>
      </dsp:txBody>
      <dsp:txXfrm>
        <a:off x="929090" y="2060674"/>
        <a:ext cx="545034" cy="468562"/>
      </dsp:txXfrm>
    </dsp:sp>
    <dsp:sp modelId="{1FC16E3D-94A7-4D99-A0D7-F20708EF9597}">
      <dsp:nvSpPr>
        <dsp:cNvPr id="0" name=""/>
        <dsp:cNvSpPr/>
      </dsp:nvSpPr>
      <dsp:spPr>
        <a:xfrm>
          <a:off x="215460" y="1631683"/>
          <a:ext cx="662955" cy="6629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rand </a:t>
          </a:r>
          <a:r>
            <a:rPr lang="en-GB" sz="700" kern="1200" dirty="0" err="1"/>
            <a:t>in_sig_n</a:t>
          </a:r>
          <a:endParaRPr lang="en-GB" sz="700" kern="1200" dirty="0"/>
        </a:p>
      </dsp:txBody>
      <dsp:txXfrm>
        <a:off x="382361" y="1799593"/>
        <a:ext cx="329153" cy="327135"/>
      </dsp:txXfrm>
    </dsp:sp>
    <dsp:sp modelId="{9EF2754B-1A16-4503-B0AB-E518611DDBAE}">
      <dsp:nvSpPr>
        <dsp:cNvPr id="0" name=""/>
        <dsp:cNvSpPr/>
      </dsp:nvSpPr>
      <dsp:spPr>
        <a:xfrm rot="20700000">
          <a:off x="586783" y="1174311"/>
          <a:ext cx="649561" cy="64956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rand in_sig_1</a:t>
          </a:r>
        </a:p>
      </dsp:txBody>
      <dsp:txXfrm rot="-20700000">
        <a:off x="729251" y="1316779"/>
        <a:ext cx="364625" cy="364625"/>
      </dsp:txXfrm>
    </dsp:sp>
    <dsp:sp modelId="{031A9B31-FC0E-4C9B-9B01-35155138E13E}">
      <dsp:nvSpPr>
        <dsp:cNvPr id="0" name=""/>
        <dsp:cNvSpPr/>
      </dsp:nvSpPr>
      <dsp:spPr>
        <a:xfrm>
          <a:off x="651025" y="1722998"/>
          <a:ext cx="1166802" cy="1166802"/>
        </a:xfrm>
        <a:prstGeom prst="circularArrow">
          <a:avLst>
            <a:gd name="adj1" fmla="val 4687"/>
            <a:gd name="adj2" fmla="val 299029"/>
            <a:gd name="adj3" fmla="val 2389952"/>
            <a:gd name="adj4" fmla="val 1616651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93EBB-E851-47AF-8F89-2405187F009F}">
      <dsp:nvSpPr>
        <dsp:cNvPr id="0" name=""/>
        <dsp:cNvSpPr/>
      </dsp:nvSpPr>
      <dsp:spPr>
        <a:xfrm>
          <a:off x="98052" y="1495883"/>
          <a:ext cx="847754" cy="84775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773A1-783D-4006-AE19-157B560858A9}">
      <dsp:nvSpPr>
        <dsp:cNvPr id="0" name=""/>
        <dsp:cNvSpPr/>
      </dsp:nvSpPr>
      <dsp:spPr>
        <a:xfrm>
          <a:off x="436533" y="1042920"/>
          <a:ext cx="914050" cy="91405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937D5-3765-455D-A543-210647769A80}">
      <dsp:nvSpPr>
        <dsp:cNvPr id="0" name=""/>
        <dsp:cNvSpPr/>
      </dsp:nvSpPr>
      <dsp:spPr>
        <a:xfrm>
          <a:off x="745825" y="1539591"/>
          <a:ext cx="911564" cy="91156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constraint1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constraint2</a:t>
          </a:r>
        </a:p>
      </dsp:txBody>
      <dsp:txXfrm>
        <a:off x="929090" y="1753121"/>
        <a:ext cx="545034" cy="468562"/>
      </dsp:txXfrm>
    </dsp:sp>
    <dsp:sp modelId="{8D1D7680-7676-45B5-8A30-F13BBBE2B79F}">
      <dsp:nvSpPr>
        <dsp:cNvPr id="0" name=""/>
        <dsp:cNvSpPr/>
      </dsp:nvSpPr>
      <dsp:spPr>
        <a:xfrm>
          <a:off x="215460" y="1324130"/>
          <a:ext cx="662955" cy="6629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rand </a:t>
          </a:r>
          <a:r>
            <a:rPr lang="en-GB" sz="700" kern="1200" dirty="0" err="1"/>
            <a:t>in_sig_n</a:t>
          </a:r>
          <a:endParaRPr lang="en-GB" sz="700" kern="1200" dirty="0"/>
        </a:p>
      </dsp:txBody>
      <dsp:txXfrm>
        <a:off x="382361" y="1492040"/>
        <a:ext cx="329153" cy="327135"/>
      </dsp:txXfrm>
    </dsp:sp>
    <dsp:sp modelId="{D6EA4577-3DC9-4888-8649-D954C34A31BB}">
      <dsp:nvSpPr>
        <dsp:cNvPr id="0" name=""/>
        <dsp:cNvSpPr/>
      </dsp:nvSpPr>
      <dsp:spPr>
        <a:xfrm rot="20700000">
          <a:off x="586783" y="866758"/>
          <a:ext cx="649561" cy="64956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rand in_sig_1</a:t>
          </a:r>
        </a:p>
      </dsp:txBody>
      <dsp:txXfrm rot="-20700000">
        <a:off x="729251" y="1009226"/>
        <a:ext cx="364625" cy="364625"/>
      </dsp:txXfrm>
    </dsp:sp>
    <dsp:sp modelId="{031A9B31-FC0E-4C9B-9B01-35155138E13E}">
      <dsp:nvSpPr>
        <dsp:cNvPr id="0" name=""/>
        <dsp:cNvSpPr/>
      </dsp:nvSpPr>
      <dsp:spPr>
        <a:xfrm>
          <a:off x="651025" y="1415445"/>
          <a:ext cx="1166802" cy="1166802"/>
        </a:xfrm>
        <a:prstGeom prst="circularArrow">
          <a:avLst>
            <a:gd name="adj1" fmla="val 4687"/>
            <a:gd name="adj2" fmla="val 299029"/>
            <a:gd name="adj3" fmla="val 2389952"/>
            <a:gd name="adj4" fmla="val 1616651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959EB-D853-40B7-B3DF-186F8A2D9AE8}">
      <dsp:nvSpPr>
        <dsp:cNvPr id="0" name=""/>
        <dsp:cNvSpPr/>
      </dsp:nvSpPr>
      <dsp:spPr>
        <a:xfrm>
          <a:off x="98052" y="1188330"/>
          <a:ext cx="847754" cy="84775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345D0-E945-451A-873E-C4C2616D39BC}">
      <dsp:nvSpPr>
        <dsp:cNvPr id="0" name=""/>
        <dsp:cNvSpPr/>
      </dsp:nvSpPr>
      <dsp:spPr>
        <a:xfrm>
          <a:off x="436533" y="735367"/>
          <a:ext cx="914050" cy="91405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E6AB-D8E2-4109-8DAC-0B95408F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7D379-E527-485B-B343-4C5706E73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8A2BE-F479-49FE-A066-F1DF81C1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7036-CC36-4CDC-A918-B148FF40ECC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0058-30C1-41CB-B44B-FE3A34C8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6BB9-A86E-4BE8-AE3A-3961DB5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395F-386B-46FD-8D4C-01F1169BB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20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AC55-A1A2-4C81-93C8-8A929573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A0386-EA65-4036-97AF-0A679A0C7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4374-F80B-41D8-94C4-AA12E162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7036-CC36-4CDC-A918-B148FF40ECC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F8941-E4E3-4A29-A843-A5E2C591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151E-C916-497E-B996-10702E9C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395F-386B-46FD-8D4C-01F1169BB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04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61A0C-6208-44B3-9509-2A87D21BC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D147F-6075-497B-855F-136D37CDA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02C6F-DD2F-465D-AD3D-479F26FD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7036-CC36-4CDC-A918-B148FF40ECC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13D08-677E-48E4-9E73-0D3C9392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68F1-0754-4BAA-A264-AFB51342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395F-386B-46FD-8D4C-01F1169BB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94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7D25-BF56-4BF7-A36A-419CC49A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A8A8-BFF6-4F0A-89E3-5A5A6D7D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56BF-715B-4D24-9F4D-9B54E3BC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7036-CC36-4CDC-A918-B148FF40ECC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2B7C-7F5B-4FC4-AFA1-40FCC853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5B9A-5489-401C-B1DB-73D00DF2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395F-386B-46FD-8D4C-01F1169BB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21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7B55-556E-4486-AB89-47EA9899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04874-447A-4951-A268-055C85AA7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A3DB-0690-4D17-A0BD-82D77C68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7036-CC36-4CDC-A918-B148FF40ECC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34D60-C908-49F9-9B28-5C391224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6450-EC21-43C2-968F-78BD12C9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395F-386B-46FD-8D4C-01F1169BB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6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CEC9-D74F-4F36-B1EF-36D6F8CD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99E6-AF8B-49B0-84EF-1A5625F75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13B1D-BB6A-4CFA-B570-A881636A5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2112C-1901-4643-865C-383905B3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7036-CC36-4CDC-A918-B148FF40ECC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085C-9C02-454B-973A-27677DD8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C6716-67CC-4497-9748-92F004A2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395F-386B-46FD-8D4C-01F1169BB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9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B32A-3749-4751-BB25-AF1781C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18198-5913-49C7-8C67-EC24C89B4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4C7BB-7B61-4EA6-8112-7303FF48C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2D50C-721C-4C88-82F1-2B917CDA1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F0F43-693F-4D0C-A2EE-619A97386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92B82-AAD2-4E0C-9296-E405BBAA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7036-CC36-4CDC-A918-B148FF40ECC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C28D8-63C1-43B2-95CB-9FC9C6AC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592E1-726D-44F2-BEC1-2E435A8A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395F-386B-46FD-8D4C-01F1169BB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34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1F14-8C52-48F0-80E2-A5B9DD3A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7543F-6A1C-4A79-8A2D-5259F457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7036-CC36-4CDC-A918-B148FF40ECC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9A355-09E0-481F-AAAD-AA97CE57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EA672-5087-4776-98A1-24522823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395F-386B-46FD-8D4C-01F1169BB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6A417-B9D1-419B-9D51-59475980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7036-CC36-4CDC-A918-B148FF40ECC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5FE86-F981-4522-954A-0AB91B60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8161A-34EE-4F17-8A1D-8DFCA43B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395F-386B-46FD-8D4C-01F1169BB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53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0D50-8148-42FC-9F52-E19606AA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77C9-A07B-4DAF-B363-940575E58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8D9FA-3902-4858-8778-24C7E499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5C9E3-EB91-4D9B-B844-F6406F21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7036-CC36-4CDC-A918-B148FF40ECC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1A6EA-7534-4146-B114-2C36DA4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1D703-57E0-4C31-AE4A-8D78E5D7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395F-386B-46FD-8D4C-01F1169BB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3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0632-3AD9-40F9-994D-143ECC2B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5BCBD-6EBB-4589-AE7F-DF08397F3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7144E-1417-4FCA-BF02-D47011D58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C4CB3-1156-4C83-B40C-35C5B883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7036-CC36-4CDC-A918-B148FF40ECC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708EC-57CD-4229-AAEA-FE6783B9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94A34-95C7-4F6A-9474-E7C0BFF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395F-386B-46FD-8D4C-01F1169BB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4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61A24-2026-4137-AF83-3230E18A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A8931-0027-409E-A3EA-C844FF9B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BAC6-DDC8-4CAD-A0ED-A7639601F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7036-CC36-4CDC-A918-B148FF40ECC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416D-7DAF-47EC-9241-3B8F1725B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3A912-C6FD-42BC-A63D-8A85E8B24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95F-386B-46FD-8D4C-01F1169BB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4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F365-3066-4829-B71B-30586F8E0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Unified Symbol Driver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1562-710D-4C5B-AEC3-ED362E556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lookwhoistalkinguvm@gmail.com</a:t>
            </a:r>
          </a:p>
        </p:txBody>
      </p:sp>
    </p:spTree>
    <p:extLst>
      <p:ext uri="{BB962C8B-B14F-4D97-AF65-F5344CB8AC3E}">
        <p14:creationId xmlns:p14="http://schemas.microsoft.com/office/powerpoint/2010/main" val="370238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3CDF-3D0D-4E74-805E-137E0704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I2C Slave Start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65C1-48BB-480B-AF5F-9D299AF82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8A1AE-7405-4241-890B-5AFC66DC6F79}"/>
              </a:ext>
            </a:extLst>
          </p:cNvPr>
          <p:cNvSpPr txBox="1"/>
          <p:nvPr/>
        </p:nvSpPr>
        <p:spPr>
          <a:xfrm>
            <a:off x="3450570" y="2143393"/>
            <a:ext cx="5795356" cy="3554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</a:rPr>
              <a:t> constraint </a:t>
            </a:r>
            <a:r>
              <a:rPr lang="en-GB" sz="900" dirty="0" err="1">
                <a:latin typeface="Courier New" panose="02070309020205020404" pitchFamily="49" charset="0"/>
              </a:rPr>
              <a:t>c_done_monitoring</a:t>
            </a:r>
            <a:r>
              <a:rPr lang="en-GB" sz="900" dirty="0">
                <a:latin typeface="Courier New" panose="02070309020205020404" pitchFamily="49" charset="0"/>
              </a:rPr>
              <a:t> {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if(</a:t>
            </a:r>
            <a:r>
              <a:rPr lang="en-GB" sz="900" dirty="0" err="1">
                <a:latin typeface="Courier New" panose="02070309020205020404" pitchFamily="49" charset="0"/>
              </a:rPr>
              <a:t>next_phase</a:t>
            </a:r>
            <a:r>
              <a:rPr lang="en-GB" sz="900" dirty="0">
                <a:latin typeface="Courier New" panose="02070309020205020404" pitchFamily="49" charset="0"/>
              </a:rPr>
              <a:t>==D)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</a:t>
            </a:r>
            <a:r>
              <a:rPr lang="en-GB" sz="900" dirty="0" err="1">
                <a:latin typeface="Courier New" panose="02070309020205020404" pitchFamily="49" charset="0"/>
              </a:rPr>
              <a:t>m_done</a:t>
            </a:r>
            <a:r>
              <a:rPr lang="en-GB" sz="900" dirty="0">
                <a:latin typeface="Courier New" panose="02070309020205020404" pitchFamily="49" charset="0"/>
              </a:rPr>
              <a:t>==1;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else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</a:t>
            </a:r>
            <a:r>
              <a:rPr lang="en-GB" sz="900" dirty="0" err="1">
                <a:latin typeface="Courier New" panose="02070309020205020404" pitchFamily="49" charset="0"/>
              </a:rPr>
              <a:t>m_done</a:t>
            </a:r>
            <a:r>
              <a:rPr lang="en-GB" sz="900" dirty="0">
                <a:latin typeface="Courier New" panose="02070309020205020404" pitchFamily="49" charset="0"/>
              </a:rPr>
              <a:t>==0;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}</a:t>
            </a:r>
          </a:p>
          <a:p>
            <a:endParaRPr lang="en-GB" sz="900" dirty="0">
              <a:latin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</a:rPr>
              <a:t> constraint </a:t>
            </a:r>
            <a:r>
              <a:rPr lang="en-GB" sz="900" dirty="0" err="1">
                <a:latin typeface="Courier New" panose="02070309020205020404" pitchFamily="49" charset="0"/>
              </a:rPr>
              <a:t>c_next_phase_sequencing</a:t>
            </a:r>
            <a:r>
              <a:rPr lang="en-GB" sz="900" dirty="0">
                <a:latin typeface="Courier New" panose="02070309020205020404" pitchFamily="49" charset="0"/>
              </a:rPr>
              <a:t> {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(phase==A)-&gt; </a:t>
            </a:r>
            <a:r>
              <a:rPr lang="en-GB" sz="900" dirty="0" err="1">
                <a:latin typeface="Courier New" panose="02070309020205020404" pitchFamily="49" charset="0"/>
              </a:rPr>
              <a:t>next_phase</a:t>
            </a:r>
            <a:r>
              <a:rPr lang="en-GB" sz="900" dirty="0">
                <a:latin typeface="Courier New" panose="02070309020205020404" pitchFamily="49" charset="0"/>
              </a:rPr>
              <a:t> inside {B};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(phase==B)-&gt; </a:t>
            </a:r>
            <a:r>
              <a:rPr lang="en-GB" sz="900" dirty="0" err="1">
                <a:latin typeface="Courier New" panose="02070309020205020404" pitchFamily="49" charset="0"/>
              </a:rPr>
              <a:t>next_phase</a:t>
            </a:r>
            <a:r>
              <a:rPr lang="en-GB" sz="900" dirty="0">
                <a:latin typeface="Courier New" panose="02070309020205020404" pitchFamily="49" charset="0"/>
              </a:rPr>
              <a:t> inside {B, C};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(phase==C)-&gt; </a:t>
            </a:r>
            <a:r>
              <a:rPr lang="en-GB" sz="900" dirty="0" err="1">
                <a:latin typeface="Courier New" panose="02070309020205020404" pitchFamily="49" charset="0"/>
              </a:rPr>
              <a:t>next_phase</a:t>
            </a:r>
            <a:r>
              <a:rPr lang="en-GB" sz="900" dirty="0">
                <a:latin typeface="Courier New" panose="02070309020205020404" pitchFamily="49" charset="0"/>
              </a:rPr>
              <a:t> inside {C, D};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(phase==D)-&gt; </a:t>
            </a:r>
            <a:r>
              <a:rPr lang="en-GB" sz="900" dirty="0" err="1">
                <a:latin typeface="Courier New" panose="02070309020205020404" pitchFamily="49" charset="0"/>
              </a:rPr>
              <a:t>next_phase</a:t>
            </a:r>
            <a:r>
              <a:rPr lang="en-GB" sz="900" dirty="0">
                <a:latin typeface="Courier New" panose="02070309020205020404" pitchFamily="49" charset="0"/>
              </a:rPr>
              <a:t> inside {D};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}</a:t>
            </a:r>
          </a:p>
          <a:p>
            <a:endParaRPr lang="en-GB" sz="900" dirty="0">
              <a:latin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</a:rPr>
              <a:t> constraint </a:t>
            </a:r>
            <a:r>
              <a:rPr lang="en-GB" sz="900" dirty="0" err="1">
                <a:latin typeface="Courier New" panose="02070309020205020404" pitchFamily="49" charset="0"/>
              </a:rPr>
              <a:t>c_check_DUT_outputs</a:t>
            </a:r>
            <a:r>
              <a:rPr lang="en-GB" sz="900" dirty="0">
                <a:latin typeface="Courier New" panose="02070309020205020404" pitchFamily="49" charset="0"/>
              </a:rPr>
              <a:t> {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(</a:t>
            </a:r>
            <a:r>
              <a:rPr lang="en-GB" sz="900" dirty="0" err="1">
                <a:latin typeface="Courier New" panose="02070309020205020404" pitchFamily="49" charset="0"/>
              </a:rPr>
              <a:t>next_phase</a:t>
            </a:r>
            <a:r>
              <a:rPr lang="en-GB" sz="900" dirty="0">
                <a:latin typeface="Courier New" panose="02070309020205020404" pitchFamily="49" charset="0"/>
              </a:rPr>
              <a:t>==A) -&gt; </a:t>
            </a:r>
            <a:r>
              <a:rPr lang="en-GB" sz="900" dirty="0" err="1">
                <a:latin typeface="Courier New" panose="02070309020205020404" pitchFamily="49" charset="0"/>
              </a:rPr>
              <a:t>scl_pad_o</a:t>
            </a:r>
            <a:r>
              <a:rPr lang="en-GB" sz="900" dirty="0">
                <a:latin typeface="Courier New" panose="02070309020205020404" pitchFamily="49" charset="0"/>
              </a:rPr>
              <a:t>==1 &amp;&amp;</a:t>
            </a:r>
            <a:r>
              <a:rPr lang="en-GB" sz="900" dirty="0" err="1">
                <a:latin typeface="Courier New" panose="02070309020205020404" pitchFamily="49" charset="0"/>
              </a:rPr>
              <a:t>sda_pad_o</a:t>
            </a:r>
            <a:r>
              <a:rPr lang="en-GB" sz="900" dirty="0">
                <a:latin typeface="Courier New" panose="02070309020205020404" pitchFamily="49" charset="0"/>
              </a:rPr>
              <a:t>==1;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(</a:t>
            </a:r>
            <a:r>
              <a:rPr lang="en-GB" sz="900" dirty="0" err="1">
                <a:latin typeface="Courier New" panose="02070309020205020404" pitchFamily="49" charset="0"/>
              </a:rPr>
              <a:t>next_phase</a:t>
            </a:r>
            <a:r>
              <a:rPr lang="en-GB" sz="900" dirty="0">
                <a:latin typeface="Courier New" panose="02070309020205020404" pitchFamily="49" charset="0"/>
              </a:rPr>
              <a:t>==B) -&gt; </a:t>
            </a:r>
            <a:r>
              <a:rPr lang="en-GB" sz="900" dirty="0" err="1">
                <a:latin typeface="Courier New" panose="02070309020205020404" pitchFamily="49" charset="0"/>
              </a:rPr>
              <a:t>scl_pad_o</a:t>
            </a:r>
            <a:r>
              <a:rPr lang="en-GB" sz="900" dirty="0">
                <a:latin typeface="Courier New" panose="02070309020205020404" pitchFamily="49" charset="0"/>
              </a:rPr>
              <a:t>==1 &amp;&amp;</a:t>
            </a:r>
            <a:r>
              <a:rPr lang="en-GB" sz="900" dirty="0" err="1">
                <a:latin typeface="Courier New" panose="02070309020205020404" pitchFamily="49" charset="0"/>
              </a:rPr>
              <a:t>sda_pad_o</a:t>
            </a:r>
            <a:r>
              <a:rPr lang="en-GB" sz="900" dirty="0">
                <a:latin typeface="Courier New" panose="02070309020205020404" pitchFamily="49" charset="0"/>
              </a:rPr>
              <a:t>==1;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(</a:t>
            </a:r>
            <a:r>
              <a:rPr lang="en-GB" sz="900" dirty="0" err="1">
                <a:latin typeface="Courier New" panose="02070309020205020404" pitchFamily="49" charset="0"/>
              </a:rPr>
              <a:t>next_phase</a:t>
            </a:r>
            <a:r>
              <a:rPr lang="en-GB" sz="900" dirty="0">
                <a:latin typeface="Courier New" panose="02070309020205020404" pitchFamily="49" charset="0"/>
              </a:rPr>
              <a:t>==C) -&gt; </a:t>
            </a:r>
            <a:r>
              <a:rPr lang="en-GB" sz="900" dirty="0" err="1">
                <a:latin typeface="Courier New" panose="02070309020205020404" pitchFamily="49" charset="0"/>
              </a:rPr>
              <a:t>scl_pad_o</a:t>
            </a:r>
            <a:r>
              <a:rPr lang="en-GB" sz="900" dirty="0">
                <a:latin typeface="Courier New" panose="02070309020205020404" pitchFamily="49" charset="0"/>
              </a:rPr>
              <a:t>==1 &amp;&amp;</a:t>
            </a:r>
            <a:r>
              <a:rPr lang="en-GB" sz="900" dirty="0" err="1">
                <a:latin typeface="Courier New" panose="02070309020205020404" pitchFamily="49" charset="0"/>
              </a:rPr>
              <a:t>sda_pad_o</a:t>
            </a:r>
            <a:r>
              <a:rPr lang="en-GB" sz="900" dirty="0">
                <a:latin typeface="Courier New" panose="02070309020205020404" pitchFamily="49" charset="0"/>
              </a:rPr>
              <a:t>==0;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(</a:t>
            </a:r>
            <a:r>
              <a:rPr lang="en-GB" sz="900" dirty="0" err="1">
                <a:latin typeface="Courier New" panose="02070309020205020404" pitchFamily="49" charset="0"/>
              </a:rPr>
              <a:t>next_phase</a:t>
            </a:r>
            <a:r>
              <a:rPr lang="en-GB" sz="900" dirty="0">
                <a:latin typeface="Courier New" panose="02070309020205020404" pitchFamily="49" charset="0"/>
              </a:rPr>
              <a:t>==D) -&gt; </a:t>
            </a:r>
            <a:r>
              <a:rPr lang="en-GB" sz="900" dirty="0" err="1">
                <a:latin typeface="Courier New" panose="02070309020205020404" pitchFamily="49" charset="0"/>
              </a:rPr>
              <a:t>scl_pad_o</a:t>
            </a:r>
            <a:r>
              <a:rPr lang="en-GB" sz="900" dirty="0">
                <a:latin typeface="Courier New" panose="02070309020205020404" pitchFamily="49" charset="0"/>
              </a:rPr>
              <a:t>==0 &amp;&amp;</a:t>
            </a:r>
            <a:r>
              <a:rPr lang="en-GB" sz="900" dirty="0" err="1">
                <a:latin typeface="Courier New" panose="02070309020205020404" pitchFamily="49" charset="0"/>
              </a:rPr>
              <a:t>sda_pad_o</a:t>
            </a:r>
            <a:r>
              <a:rPr lang="en-GB" sz="900" dirty="0">
                <a:latin typeface="Courier New" panose="02070309020205020404" pitchFamily="49" charset="0"/>
              </a:rPr>
              <a:t>==0;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}</a:t>
            </a:r>
          </a:p>
          <a:p>
            <a:endParaRPr lang="en-GB" sz="900" dirty="0">
              <a:latin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</a:rPr>
              <a:t> constraint </a:t>
            </a:r>
            <a:r>
              <a:rPr lang="en-GB" sz="900" dirty="0" err="1">
                <a:latin typeface="Courier New" panose="02070309020205020404" pitchFamily="49" charset="0"/>
              </a:rPr>
              <a:t>c_inactive</a:t>
            </a:r>
            <a:r>
              <a:rPr lang="en-GB" sz="900" dirty="0">
                <a:latin typeface="Courier New" panose="02070309020205020404" pitchFamily="49" charset="0"/>
              </a:rPr>
              <a:t> {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</a:t>
            </a:r>
            <a:r>
              <a:rPr lang="en-GB" sz="900" dirty="0" err="1">
                <a:latin typeface="Courier New" panose="02070309020205020404" pitchFamily="49" charset="0"/>
              </a:rPr>
              <a:t>scl_pad_i</a:t>
            </a:r>
            <a:r>
              <a:rPr lang="en-GB" sz="900" dirty="0">
                <a:latin typeface="Courier New" panose="02070309020205020404" pitchFamily="49" charset="0"/>
              </a:rPr>
              <a:t>==1;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</a:t>
            </a:r>
            <a:r>
              <a:rPr lang="en-GB" sz="900" dirty="0" err="1">
                <a:latin typeface="Courier New" panose="02070309020205020404" pitchFamily="49" charset="0"/>
              </a:rPr>
              <a:t>sda_pad_i</a:t>
            </a:r>
            <a:r>
              <a:rPr lang="en-GB" sz="900" dirty="0">
                <a:latin typeface="Courier New" panose="02070309020205020404" pitchFamily="49" charset="0"/>
              </a:rPr>
              <a:t>==1;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7937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0324-BEB7-4682-A74F-85651424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30"/>
            <a:ext cx="10515600" cy="1325563"/>
          </a:xfrm>
        </p:spPr>
        <p:txBody>
          <a:bodyPr/>
          <a:lstStyle/>
          <a:p>
            <a:r>
              <a:rPr lang="en-GB" dirty="0"/>
              <a:t>Symbol Use – Driver 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7B9CFF-BD59-4C68-B51D-E69DE983FAAD}"/>
              </a:ext>
            </a:extLst>
          </p:cNvPr>
          <p:cNvSpPr/>
          <p:nvPr/>
        </p:nvSpPr>
        <p:spPr>
          <a:xfrm>
            <a:off x="5180177" y="2285460"/>
            <a:ext cx="1731540" cy="3641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2E3F2B-5FB7-4694-9410-DC45C4CAE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836277"/>
              </p:ext>
            </p:extLst>
          </p:nvPr>
        </p:nvGraphicFramePr>
        <p:xfrm>
          <a:off x="5094374" y="2067401"/>
          <a:ext cx="1657390" cy="386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60F636-0665-471D-B804-A7B1EF84D7FA}"/>
              </a:ext>
            </a:extLst>
          </p:cNvPr>
          <p:cNvSpPr txBox="1"/>
          <p:nvPr/>
        </p:nvSpPr>
        <p:spPr>
          <a:xfrm>
            <a:off x="5232831" y="2345175"/>
            <a:ext cx="113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</a:t>
            </a:r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55626F25-B382-4E29-BB12-5A40DFF71891}"/>
              </a:ext>
            </a:extLst>
          </p:cNvPr>
          <p:cNvSpPr/>
          <p:nvPr/>
        </p:nvSpPr>
        <p:spPr>
          <a:xfrm>
            <a:off x="4804447" y="5098376"/>
            <a:ext cx="324598" cy="57926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BADF9-79C3-4054-BBF0-F729A4A7AE65}"/>
              </a:ext>
            </a:extLst>
          </p:cNvPr>
          <p:cNvSpPr txBox="1"/>
          <p:nvPr/>
        </p:nvSpPr>
        <p:spPr>
          <a:xfrm>
            <a:off x="4130036" y="4790599"/>
            <a:ext cx="1063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randomize()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081638A-4075-4B1B-8C42-D7BD901F6E34}"/>
              </a:ext>
            </a:extLst>
          </p:cNvPr>
          <p:cNvSpPr/>
          <p:nvPr/>
        </p:nvSpPr>
        <p:spPr>
          <a:xfrm>
            <a:off x="5937300" y="1615342"/>
            <a:ext cx="457200" cy="4572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634163-734B-451F-A03C-8C8774469ECA}"/>
              </a:ext>
            </a:extLst>
          </p:cNvPr>
          <p:cNvSpPr/>
          <p:nvPr/>
        </p:nvSpPr>
        <p:spPr>
          <a:xfrm>
            <a:off x="7843840" y="2285460"/>
            <a:ext cx="1645513" cy="3641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A29C814-58E3-4C32-8250-9CD75E88E72A}"/>
              </a:ext>
            </a:extLst>
          </p:cNvPr>
          <p:cNvSpPr/>
          <p:nvPr/>
        </p:nvSpPr>
        <p:spPr>
          <a:xfrm>
            <a:off x="8564496" y="1611496"/>
            <a:ext cx="457200" cy="4572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6E4A0-2832-4E1F-BDBF-B52DE906F54D}"/>
              </a:ext>
            </a:extLst>
          </p:cNvPr>
          <p:cNvSpPr txBox="1"/>
          <p:nvPr/>
        </p:nvSpPr>
        <p:spPr>
          <a:xfrm>
            <a:off x="7983167" y="3244156"/>
            <a:ext cx="102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in_sig_1;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1BCA4-1D17-49E0-92CD-D9DD908F870D}"/>
              </a:ext>
            </a:extLst>
          </p:cNvPr>
          <p:cNvSpPr txBox="1"/>
          <p:nvPr/>
        </p:nvSpPr>
        <p:spPr>
          <a:xfrm>
            <a:off x="8000263" y="39516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in_sig_2;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28FB03-D482-46F3-9C10-19D4CD50BBAD}"/>
              </a:ext>
            </a:extLst>
          </p:cNvPr>
          <p:cNvSpPr txBox="1"/>
          <p:nvPr/>
        </p:nvSpPr>
        <p:spPr>
          <a:xfrm>
            <a:off x="7979971" y="2372561"/>
            <a:ext cx="113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8F804B3-CC9A-4B92-AC4C-ED988FD804E5}"/>
              </a:ext>
            </a:extLst>
          </p:cNvPr>
          <p:cNvSpPr/>
          <p:nvPr/>
        </p:nvSpPr>
        <p:spPr>
          <a:xfrm>
            <a:off x="10147120" y="2304153"/>
            <a:ext cx="1645514" cy="7266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175968-2A7D-4E6A-BDBD-4A984B9F6827}"/>
              </a:ext>
            </a:extLst>
          </p:cNvPr>
          <p:cNvSpPr txBox="1"/>
          <p:nvPr/>
        </p:nvSpPr>
        <p:spPr>
          <a:xfrm>
            <a:off x="10421476" y="324415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in_sig_1;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F1A270-AB87-476D-95E2-89FA385E5D2D}"/>
              </a:ext>
            </a:extLst>
          </p:cNvPr>
          <p:cNvSpPr txBox="1"/>
          <p:nvPr/>
        </p:nvSpPr>
        <p:spPr>
          <a:xfrm>
            <a:off x="8087380" y="472904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in_sig_n</a:t>
            </a:r>
            <a:r>
              <a:rPr lang="en-GB" dirty="0"/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CAB5A-F409-408B-97AF-5EB851758A2C}"/>
              </a:ext>
            </a:extLst>
          </p:cNvPr>
          <p:cNvSpPr txBox="1"/>
          <p:nvPr/>
        </p:nvSpPr>
        <p:spPr>
          <a:xfrm>
            <a:off x="10459160" y="39516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in_sig_2;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A3C1A2-6F2C-404A-AE84-92816870755A}"/>
              </a:ext>
            </a:extLst>
          </p:cNvPr>
          <p:cNvSpPr txBox="1"/>
          <p:nvPr/>
        </p:nvSpPr>
        <p:spPr>
          <a:xfrm>
            <a:off x="10498297" y="472904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in_sig_n</a:t>
            </a:r>
            <a:r>
              <a:rPr lang="en-GB" dirty="0"/>
              <a:t>;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9BD2346D-06D3-4A7C-B352-500D1D4472AB}"/>
              </a:ext>
            </a:extLst>
          </p:cNvPr>
          <p:cNvSpPr/>
          <p:nvPr/>
        </p:nvSpPr>
        <p:spPr>
          <a:xfrm>
            <a:off x="10644414" y="1615342"/>
            <a:ext cx="457200" cy="4572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C3C7C5-B1D7-4200-87CF-2C31228B99A6}"/>
              </a:ext>
            </a:extLst>
          </p:cNvPr>
          <p:cNvSpPr/>
          <p:nvPr/>
        </p:nvSpPr>
        <p:spPr>
          <a:xfrm>
            <a:off x="2457331" y="2229920"/>
            <a:ext cx="1645513" cy="3641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9580BD55-3442-4CF1-A110-76950E5B32F9}"/>
              </a:ext>
            </a:extLst>
          </p:cNvPr>
          <p:cNvSpPr/>
          <p:nvPr/>
        </p:nvSpPr>
        <p:spPr>
          <a:xfrm>
            <a:off x="3159150" y="1615342"/>
            <a:ext cx="457200" cy="4572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F99E55-83A0-4563-AE67-AF43E430D381}"/>
              </a:ext>
            </a:extLst>
          </p:cNvPr>
          <p:cNvSpPr txBox="1"/>
          <p:nvPr/>
        </p:nvSpPr>
        <p:spPr>
          <a:xfrm>
            <a:off x="2687151" y="3244156"/>
            <a:ext cx="12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out_sig_1;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7CA763-FABE-4A85-8233-D4B1AB45F97D}"/>
              </a:ext>
            </a:extLst>
          </p:cNvPr>
          <p:cNvSpPr txBox="1"/>
          <p:nvPr/>
        </p:nvSpPr>
        <p:spPr>
          <a:xfrm>
            <a:off x="2687151" y="3895633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out_sig_2;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3746FB-50E6-466C-9E58-866F50FC71D1}"/>
              </a:ext>
            </a:extLst>
          </p:cNvPr>
          <p:cNvSpPr txBox="1"/>
          <p:nvPr/>
        </p:nvSpPr>
        <p:spPr>
          <a:xfrm>
            <a:off x="2593462" y="2317021"/>
            <a:ext cx="113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266E31-6385-4F9A-A9FE-4A9CC37FF4B2}"/>
              </a:ext>
            </a:extLst>
          </p:cNvPr>
          <p:cNvSpPr txBox="1"/>
          <p:nvPr/>
        </p:nvSpPr>
        <p:spPr>
          <a:xfrm>
            <a:off x="2726416" y="47290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out_sig_n</a:t>
            </a:r>
            <a:r>
              <a:rPr lang="en-GB" dirty="0"/>
              <a:t>;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54A65DC1-52C1-45E8-AB8A-04EB11696B79}"/>
              </a:ext>
            </a:extLst>
          </p:cNvPr>
          <p:cNvSpPr/>
          <p:nvPr/>
        </p:nvSpPr>
        <p:spPr>
          <a:xfrm>
            <a:off x="316052" y="2304153"/>
            <a:ext cx="1645514" cy="7266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1F9767-8075-42E3-B123-A3E4CDEE7B26}"/>
              </a:ext>
            </a:extLst>
          </p:cNvPr>
          <p:cNvSpPr txBox="1"/>
          <p:nvPr/>
        </p:nvSpPr>
        <p:spPr>
          <a:xfrm>
            <a:off x="526396" y="3244193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out_sig_1;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0513-51FC-4F1F-8615-79627783DAA6}"/>
              </a:ext>
            </a:extLst>
          </p:cNvPr>
          <p:cNvSpPr txBox="1"/>
          <p:nvPr/>
        </p:nvSpPr>
        <p:spPr>
          <a:xfrm>
            <a:off x="561407" y="394412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out_sig_2;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49B92E-897B-44E9-B8D2-9800C498BB26}"/>
              </a:ext>
            </a:extLst>
          </p:cNvPr>
          <p:cNvSpPr txBox="1"/>
          <p:nvPr/>
        </p:nvSpPr>
        <p:spPr>
          <a:xfrm>
            <a:off x="534808" y="47290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out_sig_n</a:t>
            </a:r>
            <a:r>
              <a:rPr lang="en-GB" dirty="0"/>
              <a:t>;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BA0E9092-6026-478D-881F-EF548153083F}"/>
              </a:ext>
            </a:extLst>
          </p:cNvPr>
          <p:cNvSpPr/>
          <p:nvPr/>
        </p:nvSpPr>
        <p:spPr>
          <a:xfrm>
            <a:off x="861786" y="1611496"/>
            <a:ext cx="457200" cy="4572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93F0375D-B017-45C6-9AC7-D877D2B86CAC}"/>
              </a:ext>
            </a:extLst>
          </p:cNvPr>
          <p:cNvSpPr/>
          <p:nvPr/>
        </p:nvSpPr>
        <p:spPr>
          <a:xfrm>
            <a:off x="9692946" y="1675978"/>
            <a:ext cx="572189" cy="310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13B314-EA85-47CA-8795-4D1E29319546}"/>
              </a:ext>
            </a:extLst>
          </p:cNvPr>
          <p:cNvCxnSpPr>
            <a:stCxn id="34" idx="3"/>
            <a:endCxn id="29" idx="1"/>
          </p:cNvCxnSpPr>
          <p:nvPr/>
        </p:nvCxnSpPr>
        <p:spPr>
          <a:xfrm flipV="1">
            <a:off x="1693703" y="3428822"/>
            <a:ext cx="993448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0E5643-5C3D-4FC4-A8DF-58F9D79F90C5}"/>
              </a:ext>
            </a:extLst>
          </p:cNvPr>
          <p:cNvCxnSpPr/>
          <p:nvPr/>
        </p:nvCxnSpPr>
        <p:spPr>
          <a:xfrm flipV="1">
            <a:off x="1724366" y="4124663"/>
            <a:ext cx="993448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CC1C88-1161-4F3A-84DD-5A05F6C0BC0B}"/>
              </a:ext>
            </a:extLst>
          </p:cNvPr>
          <p:cNvCxnSpPr/>
          <p:nvPr/>
        </p:nvCxnSpPr>
        <p:spPr>
          <a:xfrm flipV="1">
            <a:off x="1693703" y="4936131"/>
            <a:ext cx="993448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10C0E2-58C1-4CAA-BAEB-763DB1297CED}"/>
              </a:ext>
            </a:extLst>
          </p:cNvPr>
          <p:cNvCxnSpPr/>
          <p:nvPr/>
        </p:nvCxnSpPr>
        <p:spPr>
          <a:xfrm flipV="1">
            <a:off x="9326097" y="3440268"/>
            <a:ext cx="993448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80100C-F07B-4401-BD91-D6CAD74583EA}"/>
              </a:ext>
            </a:extLst>
          </p:cNvPr>
          <p:cNvCxnSpPr/>
          <p:nvPr/>
        </p:nvCxnSpPr>
        <p:spPr>
          <a:xfrm flipV="1">
            <a:off x="9326097" y="4185226"/>
            <a:ext cx="993448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E6A1A2-83FA-43BB-A7B9-93A2B0A86580}"/>
              </a:ext>
            </a:extLst>
          </p:cNvPr>
          <p:cNvCxnSpPr/>
          <p:nvPr/>
        </p:nvCxnSpPr>
        <p:spPr>
          <a:xfrm flipV="1">
            <a:off x="9321513" y="4930868"/>
            <a:ext cx="993448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C82E2A60-12E1-4AC4-A00E-C26066F16498}"/>
              </a:ext>
            </a:extLst>
          </p:cNvPr>
          <p:cNvSpPr/>
          <p:nvPr/>
        </p:nvSpPr>
        <p:spPr>
          <a:xfrm>
            <a:off x="7174432" y="1639706"/>
            <a:ext cx="572189" cy="310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A7914845-BA3F-4876-8A3D-3BE87F1F583F}"/>
              </a:ext>
            </a:extLst>
          </p:cNvPr>
          <p:cNvSpPr/>
          <p:nvPr/>
        </p:nvSpPr>
        <p:spPr>
          <a:xfrm>
            <a:off x="4485115" y="1636592"/>
            <a:ext cx="572189" cy="310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FFABD397-B1F6-4F77-BBC5-68C90889774E}"/>
              </a:ext>
            </a:extLst>
          </p:cNvPr>
          <p:cNvSpPr/>
          <p:nvPr/>
        </p:nvSpPr>
        <p:spPr>
          <a:xfrm>
            <a:off x="2055180" y="1634987"/>
            <a:ext cx="572189" cy="310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26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5E56-E47B-47CE-9C63-AAFCB388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69" y="365166"/>
            <a:ext cx="10515600" cy="1325563"/>
          </a:xfrm>
        </p:spPr>
        <p:txBody>
          <a:bodyPr/>
          <a:lstStyle/>
          <a:p>
            <a:r>
              <a:rPr lang="en-GB" dirty="0"/>
              <a:t>Symbol Use – Monitor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75F8-A85A-475B-AF63-68036C60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69" y="1825625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CCB71-E17E-40C3-91A0-3040C5B54466}"/>
              </a:ext>
            </a:extLst>
          </p:cNvPr>
          <p:cNvSpPr txBox="1"/>
          <p:nvPr/>
        </p:nvSpPr>
        <p:spPr>
          <a:xfrm>
            <a:off x="5300287" y="2087444"/>
            <a:ext cx="241406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dirty="0"/>
              <a:t>monitor symbol queue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BA687-7E85-409D-A6AE-CC72C5DC52D5}"/>
              </a:ext>
            </a:extLst>
          </p:cNvPr>
          <p:cNvSpPr txBox="1"/>
          <p:nvPr/>
        </p:nvSpPr>
        <p:spPr>
          <a:xfrm>
            <a:off x="4543398" y="4928492"/>
            <a:ext cx="1063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randomize()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38C47E3-C6AA-4BC2-B0C3-4B092905F126}"/>
              </a:ext>
            </a:extLst>
          </p:cNvPr>
          <p:cNvSpPr/>
          <p:nvPr/>
        </p:nvSpPr>
        <p:spPr>
          <a:xfrm>
            <a:off x="6085157" y="1523151"/>
            <a:ext cx="457200" cy="4572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EC3016-AFD9-42A5-B1FD-73C17C21782B}"/>
              </a:ext>
            </a:extLst>
          </p:cNvPr>
          <p:cNvSpPr/>
          <p:nvPr/>
        </p:nvSpPr>
        <p:spPr>
          <a:xfrm>
            <a:off x="2686491" y="2530165"/>
            <a:ext cx="1645513" cy="3641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536E4FB-6A89-4105-BEEA-C589555E2103}"/>
              </a:ext>
            </a:extLst>
          </p:cNvPr>
          <p:cNvSpPr/>
          <p:nvPr/>
        </p:nvSpPr>
        <p:spPr>
          <a:xfrm>
            <a:off x="3307007" y="1523151"/>
            <a:ext cx="457200" cy="4572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E25B49-FB4C-4270-A55D-8B2EB1B4DA8D}"/>
              </a:ext>
            </a:extLst>
          </p:cNvPr>
          <p:cNvSpPr txBox="1"/>
          <p:nvPr/>
        </p:nvSpPr>
        <p:spPr>
          <a:xfrm>
            <a:off x="2942597" y="4731626"/>
            <a:ext cx="12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out_sig_1;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3542FF-D945-4C24-872B-F2BF64FF33E1}"/>
              </a:ext>
            </a:extLst>
          </p:cNvPr>
          <p:cNvSpPr txBox="1"/>
          <p:nvPr/>
        </p:nvSpPr>
        <p:spPr>
          <a:xfrm>
            <a:off x="2963179" y="508852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out_sig_2;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A2CE9E-9F29-4DD4-B151-5BBA09578919}"/>
              </a:ext>
            </a:extLst>
          </p:cNvPr>
          <p:cNvSpPr txBox="1"/>
          <p:nvPr/>
        </p:nvSpPr>
        <p:spPr>
          <a:xfrm>
            <a:off x="2814597" y="2566555"/>
            <a:ext cx="113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C065D8-964C-4151-9C34-DE2CBB0D6F8A}"/>
              </a:ext>
            </a:extLst>
          </p:cNvPr>
          <p:cNvSpPr txBox="1"/>
          <p:nvPr/>
        </p:nvSpPr>
        <p:spPr>
          <a:xfrm>
            <a:off x="2973405" y="539629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out_sig_n</a:t>
            </a:r>
            <a:r>
              <a:rPr lang="en-GB" dirty="0"/>
              <a:t>;</a:t>
            </a: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3B0CFE5B-6895-4B16-8AB5-A3CB69C7B88F}"/>
              </a:ext>
            </a:extLst>
          </p:cNvPr>
          <p:cNvSpPr/>
          <p:nvPr/>
        </p:nvSpPr>
        <p:spPr>
          <a:xfrm>
            <a:off x="537187" y="2553687"/>
            <a:ext cx="1645514" cy="7266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DC438-D93A-46F7-8D7E-826D582F1CAF}"/>
              </a:ext>
            </a:extLst>
          </p:cNvPr>
          <p:cNvSpPr txBox="1"/>
          <p:nvPr/>
        </p:nvSpPr>
        <p:spPr>
          <a:xfrm>
            <a:off x="781433" y="4713049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out_sig_1;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CEBC47-CD22-4443-B1FE-EF1AF3915171}"/>
              </a:ext>
            </a:extLst>
          </p:cNvPr>
          <p:cNvSpPr txBox="1"/>
          <p:nvPr/>
        </p:nvSpPr>
        <p:spPr>
          <a:xfrm>
            <a:off x="784201" y="505963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out_sig_2;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EFE31C-8A4B-41C3-A1BE-08D705F2F224}"/>
              </a:ext>
            </a:extLst>
          </p:cNvPr>
          <p:cNvSpPr txBox="1"/>
          <p:nvPr/>
        </p:nvSpPr>
        <p:spPr>
          <a:xfrm>
            <a:off x="781797" y="539629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out_sig_n</a:t>
            </a:r>
            <a:r>
              <a:rPr lang="en-GB" dirty="0"/>
              <a:t>;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EABE2EB-95CC-43D2-8F0A-89787673E270}"/>
              </a:ext>
            </a:extLst>
          </p:cNvPr>
          <p:cNvSpPr/>
          <p:nvPr/>
        </p:nvSpPr>
        <p:spPr>
          <a:xfrm>
            <a:off x="1009643" y="1519305"/>
            <a:ext cx="457200" cy="4572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9A4F90-1C82-4ABC-A604-76B3269688EE}"/>
              </a:ext>
            </a:extLst>
          </p:cNvPr>
          <p:cNvCxnSpPr>
            <a:cxnSpLocks/>
          </p:cNvCxnSpPr>
          <p:nvPr/>
        </p:nvCxnSpPr>
        <p:spPr>
          <a:xfrm flipV="1">
            <a:off x="1969697" y="4965623"/>
            <a:ext cx="993448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195207-4832-44D6-97BC-718EDAF85B32}"/>
              </a:ext>
            </a:extLst>
          </p:cNvPr>
          <p:cNvCxnSpPr/>
          <p:nvPr/>
        </p:nvCxnSpPr>
        <p:spPr>
          <a:xfrm flipV="1">
            <a:off x="1940692" y="5310118"/>
            <a:ext cx="993448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24C0BE-0750-45BD-9398-DC7B3A547A44}"/>
              </a:ext>
            </a:extLst>
          </p:cNvPr>
          <p:cNvCxnSpPr/>
          <p:nvPr/>
        </p:nvCxnSpPr>
        <p:spPr>
          <a:xfrm flipV="1">
            <a:off x="1940692" y="5603385"/>
            <a:ext cx="993448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2516DB10-2746-479D-8844-F643F9E4FDDB}"/>
              </a:ext>
            </a:extLst>
          </p:cNvPr>
          <p:cNvSpPr/>
          <p:nvPr/>
        </p:nvSpPr>
        <p:spPr>
          <a:xfrm>
            <a:off x="7543058" y="1584492"/>
            <a:ext cx="572189" cy="310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8EC3C1D2-7C75-4F24-B8B1-4CDA6E9FF2D2}"/>
              </a:ext>
            </a:extLst>
          </p:cNvPr>
          <p:cNvSpPr/>
          <p:nvPr/>
        </p:nvSpPr>
        <p:spPr>
          <a:xfrm>
            <a:off x="4632972" y="1544401"/>
            <a:ext cx="572189" cy="310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27E5069E-0637-461B-A7E3-F7866D420DCE}"/>
              </a:ext>
            </a:extLst>
          </p:cNvPr>
          <p:cNvSpPr/>
          <p:nvPr/>
        </p:nvSpPr>
        <p:spPr>
          <a:xfrm>
            <a:off x="2203037" y="1542796"/>
            <a:ext cx="572189" cy="310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E356A9-2ED6-4E27-BBB6-D48B9E6A28AB}"/>
              </a:ext>
            </a:extLst>
          </p:cNvPr>
          <p:cNvSpPr txBox="1"/>
          <p:nvPr/>
        </p:nvSpPr>
        <p:spPr>
          <a:xfrm>
            <a:off x="2963554" y="3421783"/>
            <a:ext cx="12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in_sig_1;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F16324-F56A-4D65-8F83-2F43A0E6C6A4}"/>
              </a:ext>
            </a:extLst>
          </p:cNvPr>
          <p:cNvSpPr txBox="1"/>
          <p:nvPr/>
        </p:nvSpPr>
        <p:spPr>
          <a:xfrm>
            <a:off x="2984136" y="377867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in_sig_2;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5F0B23-77D3-4201-98B5-3643A859AF42}"/>
              </a:ext>
            </a:extLst>
          </p:cNvPr>
          <p:cNvSpPr txBox="1"/>
          <p:nvPr/>
        </p:nvSpPr>
        <p:spPr>
          <a:xfrm>
            <a:off x="2994362" y="408645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in_sig_n</a:t>
            </a:r>
            <a:r>
              <a:rPr lang="en-GB" dirty="0"/>
              <a:t>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F1EB3F-7D0F-416C-B8C2-ED1D6975B1B3}"/>
              </a:ext>
            </a:extLst>
          </p:cNvPr>
          <p:cNvSpPr txBox="1"/>
          <p:nvPr/>
        </p:nvSpPr>
        <p:spPr>
          <a:xfrm>
            <a:off x="802390" y="340320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in_sig_1;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2641A5-C419-4418-98F6-EC73BF98A1EC}"/>
              </a:ext>
            </a:extLst>
          </p:cNvPr>
          <p:cNvSpPr txBox="1"/>
          <p:nvPr/>
        </p:nvSpPr>
        <p:spPr>
          <a:xfrm>
            <a:off x="805158" y="374979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in_sig_2;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267D0B-68E9-461D-B696-531E4069D59C}"/>
              </a:ext>
            </a:extLst>
          </p:cNvPr>
          <p:cNvSpPr txBox="1"/>
          <p:nvPr/>
        </p:nvSpPr>
        <p:spPr>
          <a:xfrm>
            <a:off x="802754" y="408645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in_sig_n</a:t>
            </a:r>
            <a:r>
              <a:rPr lang="en-GB" dirty="0"/>
              <a:t>;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734115-526B-448C-BC7E-2A4D5F960969}"/>
              </a:ext>
            </a:extLst>
          </p:cNvPr>
          <p:cNvCxnSpPr>
            <a:cxnSpLocks/>
          </p:cNvCxnSpPr>
          <p:nvPr/>
        </p:nvCxnSpPr>
        <p:spPr>
          <a:xfrm flipV="1">
            <a:off x="1990654" y="3655780"/>
            <a:ext cx="993448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BD3C96F-8720-4F49-B60D-9FDED4810E0A}"/>
              </a:ext>
            </a:extLst>
          </p:cNvPr>
          <p:cNvCxnSpPr/>
          <p:nvPr/>
        </p:nvCxnSpPr>
        <p:spPr>
          <a:xfrm flipV="1">
            <a:off x="1961649" y="4000275"/>
            <a:ext cx="993448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F1C7BC-136A-4AB8-A255-C2D9471D5BDE}"/>
              </a:ext>
            </a:extLst>
          </p:cNvPr>
          <p:cNvCxnSpPr/>
          <p:nvPr/>
        </p:nvCxnSpPr>
        <p:spPr>
          <a:xfrm flipV="1">
            <a:off x="1961649" y="4293542"/>
            <a:ext cx="993448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58E85D1-030E-4D77-B560-9C86B7A4E839}"/>
              </a:ext>
            </a:extLst>
          </p:cNvPr>
          <p:cNvGrpSpPr/>
          <p:nvPr/>
        </p:nvGrpSpPr>
        <p:grpSpPr>
          <a:xfrm>
            <a:off x="5149265" y="2917016"/>
            <a:ext cx="2513239" cy="3379635"/>
            <a:chOff x="5278439" y="2814973"/>
            <a:chExt cx="2513239" cy="4020277"/>
          </a:xfrm>
        </p:grpSpPr>
        <p:sp>
          <p:nvSpPr>
            <p:cNvPr id="8" name="Lightning Bolt 7">
              <a:extLst>
                <a:ext uri="{FF2B5EF4-FFF2-40B4-BE49-F238E27FC236}">
                  <a16:creationId xmlns:a16="http://schemas.microsoft.com/office/drawing/2014/main" id="{A15DAEFE-B844-4B2C-AA63-C06435A5AB64}"/>
                </a:ext>
              </a:extLst>
            </p:cNvPr>
            <p:cNvSpPr/>
            <p:nvPr/>
          </p:nvSpPr>
          <p:spPr>
            <a:xfrm>
              <a:off x="5429461" y="5536437"/>
              <a:ext cx="324598" cy="579268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533F254-97F5-4CDD-8444-67F50A6F60FC}"/>
                </a:ext>
              </a:extLst>
            </p:cNvPr>
            <p:cNvSpPr/>
            <p:nvPr/>
          </p:nvSpPr>
          <p:spPr>
            <a:xfrm>
              <a:off x="6060138" y="2814973"/>
              <a:ext cx="1731540" cy="36419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/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F7F990D-BC65-4D2C-A9DA-AC0D795A969B}"/>
                </a:ext>
              </a:extLst>
            </p:cNvPr>
            <p:cNvSpPr/>
            <p:nvPr/>
          </p:nvSpPr>
          <p:spPr>
            <a:xfrm>
              <a:off x="5825949" y="2872580"/>
              <a:ext cx="1731540" cy="36419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/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D0B9F5-1EB6-4F53-A4DF-C94FC6C61680}"/>
                </a:ext>
              </a:extLst>
            </p:cNvPr>
            <p:cNvSpPr/>
            <p:nvPr/>
          </p:nvSpPr>
          <p:spPr>
            <a:xfrm>
              <a:off x="5512628" y="2930187"/>
              <a:ext cx="1731540" cy="36419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/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8F962A3-BA6A-43B0-B7E6-DF14BA26EB09}"/>
                </a:ext>
              </a:extLst>
            </p:cNvPr>
            <p:cNvSpPr/>
            <p:nvPr/>
          </p:nvSpPr>
          <p:spPr>
            <a:xfrm>
              <a:off x="5278439" y="3012306"/>
              <a:ext cx="1731540" cy="36419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/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70" name="Content Placeholder 3">
              <a:extLst>
                <a:ext uri="{FF2B5EF4-FFF2-40B4-BE49-F238E27FC236}">
                  <a16:creationId xmlns:a16="http://schemas.microsoft.com/office/drawing/2014/main" id="{A9627876-CC2A-4DB3-B0BA-39809D0CA16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49209370"/>
                </p:ext>
              </p:extLst>
            </p:nvPr>
          </p:nvGraphicFramePr>
          <p:xfrm>
            <a:off x="5512628" y="2975222"/>
            <a:ext cx="1657390" cy="38600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79CA2C9C-B307-4FA5-95A6-3E7B8D9937F6}"/>
              </a:ext>
            </a:extLst>
          </p:cNvPr>
          <p:cNvSpPr/>
          <p:nvPr/>
        </p:nvSpPr>
        <p:spPr>
          <a:xfrm>
            <a:off x="8523300" y="4023573"/>
            <a:ext cx="1731540" cy="12188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/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DBBB97-715B-49A7-AB77-95B3A9EB399A}"/>
              </a:ext>
            </a:extLst>
          </p:cNvPr>
          <p:cNvSpPr/>
          <p:nvPr/>
        </p:nvSpPr>
        <p:spPr>
          <a:xfrm>
            <a:off x="8447546" y="4661958"/>
            <a:ext cx="1731540" cy="12188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/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1440D0-DD3F-4F0C-8686-65D537CFC69E}"/>
              </a:ext>
            </a:extLst>
          </p:cNvPr>
          <p:cNvSpPr txBox="1"/>
          <p:nvPr/>
        </p:nvSpPr>
        <p:spPr>
          <a:xfrm>
            <a:off x="8106281" y="2111401"/>
            <a:ext cx="241406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dirty="0"/>
              <a:t>monitor symbol queue</a:t>
            </a:r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90553C48-4CD1-451D-8E99-090109AD292A}"/>
              </a:ext>
            </a:extLst>
          </p:cNvPr>
          <p:cNvSpPr/>
          <p:nvPr/>
        </p:nvSpPr>
        <p:spPr>
          <a:xfrm>
            <a:off x="8957070" y="1510182"/>
            <a:ext cx="457200" cy="4572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599432-4E52-48D6-A2D9-59788864A90C}"/>
              </a:ext>
            </a:extLst>
          </p:cNvPr>
          <p:cNvSpPr txBox="1"/>
          <p:nvPr/>
        </p:nvSpPr>
        <p:spPr>
          <a:xfrm>
            <a:off x="5821543" y="3013870"/>
            <a:ext cx="855362" cy="369332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GB" dirty="0"/>
              <a:t>symbol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BD07BF-7722-4C46-A7C4-EBA3473F4158}"/>
              </a:ext>
            </a:extLst>
          </p:cNvPr>
          <p:cNvSpPr txBox="1"/>
          <p:nvPr/>
        </p:nvSpPr>
        <p:spPr>
          <a:xfrm>
            <a:off x="6050824" y="2932994"/>
            <a:ext cx="855362" cy="369332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GB" dirty="0"/>
              <a:t>symbol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665E10-9C4E-40CE-948B-DD122BCF2899}"/>
              </a:ext>
            </a:extLst>
          </p:cNvPr>
          <p:cNvSpPr txBox="1"/>
          <p:nvPr/>
        </p:nvSpPr>
        <p:spPr>
          <a:xfrm>
            <a:off x="6244718" y="2843511"/>
            <a:ext cx="855362" cy="369332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GB" dirty="0"/>
              <a:t>symbol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4C568ED-5340-4727-B451-64378844D5A0}"/>
              </a:ext>
            </a:extLst>
          </p:cNvPr>
          <p:cNvSpPr/>
          <p:nvPr/>
        </p:nvSpPr>
        <p:spPr>
          <a:xfrm>
            <a:off x="8469822" y="2872262"/>
            <a:ext cx="1731540" cy="12188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/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D98FCC0-7F20-4886-8F3B-F858927A36D1}"/>
              </a:ext>
            </a:extLst>
          </p:cNvPr>
          <p:cNvGrpSpPr/>
          <p:nvPr/>
        </p:nvGrpSpPr>
        <p:grpSpPr>
          <a:xfrm>
            <a:off x="5620331" y="2859652"/>
            <a:ext cx="4128614" cy="2522935"/>
            <a:chOff x="6720971" y="1753065"/>
            <a:chExt cx="4128614" cy="252293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757B202-0566-4448-A88A-314630CAA6B5}"/>
                </a:ext>
              </a:extLst>
            </p:cNvPr>
            <p:cNvSpPr/>
            <p:nvPr/>
          </p:nvSpPr>
          <p:spPr>
            <a:xfrm>
              <a:off x="9118045" y="2991786"/>
              <a:ext cx="1731540" cy="12188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/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7665958-D06B-4D6D-B707-1E09B4003923}"/>
                </a:ext>
              </a:extLst>
            </p:cNvPr>
            <p:cNvSpPr txBox="1"/>
            <p:nvPr/>
          </p:nvSpPr>
          <p:spPr>
            <a:xfrm>
              <a:off x="9389751" y="2858629"/>
              <a:ext cx="855362" cy="369332"/>
            </a:xfrm>
            <a:prstGeom prst="rect">
              <a:avLst/>
            </a:prstGeom>
            <a:noFill/>
            <a:scene3d>
              <a:camera prst="isometricOffAxis1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symbol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08BA9F-C7B8-4BE0-AA00-91A0CEF56664}"/>
                </a:ext>
              </a:extLst>
            </p:cNvPr>
            <p:cNvSpPr txBox="1"/>
            <p:nvPr/>
          </p:nvSpPr>
          <p:spPr>
            <a:xfrm>
              <a:off x="9899983" y="2802241"/>
              <a:ext cx="855362" cy="369332"/>
            </a:xfrm>
            <a:prstGeom prst="rect">
              <a:avLst/>
            </a:prstGeom>
            <a:noFill/>
            <a:scene3d>
              <a:camera prst="isometricOffAxis1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symbol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2E59F24-717C-4C2E-A902-98A5499A705F}"/>
                </a:ext>
              </a:extLst>
            </p:cNvPr>
            <p:cNvSpPr/>
            <p:nvPr/>
          </p:nvSpPr>
          <p:spPr>
            <a:xfrm>
              <a:off x="8914080" y="3057171"/>
              <a:ext cx="1731540" cy="12188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/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2A039C7-0383-4A8D-BE94-0C553F67FEFD}"/>
                </a:ext>
              </a:extLst>
            </p:cNvPr>
            <p:cNvSpPr txBox="1"/>
            <p:nvPr/>
          </p:nvSpPr>
          <p:spPr>
            <a:xfrm>
              <a:off x="9232536" y="2936015"/>
              <a:ext cx="855362" cy="369332"/>
            </a:xfrm>
            <a:prstGeom prst="rect">
              <a:avLst/>
            </a:prstGeom>
            <a:noFill/>
            <a:scene3d>
              <a:camera prst="isometricOffAxis1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symbol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9BA2DD6-8BA1-4387-B224-0620618FF77D}"/>
                </a:ext>
              </a:extLst>
            </p:cNvPr>
            <p:cNvSpPr txBox="1"/>
            <p:nvPr/>
          </p:nvSpPr>
          <p:spPr>
            <a:xfrm>
              <a:off x="9877333" y="1753065"/>
              <a:ext cx="855362" cy="369332"/>
            </a:xfrm>
            <a:prstGeom prst="rect">
              <a:avLst/>
            </a:prstGeom>
            <a:noFill/>
            <a:scene3d>
              <a:camera prst="isometricOffAxis1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symbol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7BB35C2-35B8-4746-B219-0AC0B511E59A}"/>
                </a:ext>
              </a:extLst>
            </p:cNvPr>
            <p:cNvSpPr txBox="1"/>
            <p:nvPr/>
          </p:nvSpPr>
          <p:spPr>
            <a:xfrm>
              <a:off x="6720971" y="2034789"/>
              <a:ext cx="855362" cy="369332"/>
            </a:xfrm>
            <a:prstGeom prst="rect">
              <a:avLst/>
            </a:prstGeom>
            <a:noFill/>
            <a:scene3d>
              <a:camera prst="isometricOffAxis1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symbol</a:t>
              </a:r>
            </a:p>
          </p:txBody>
        </p:sp>
      </p:grpSp>
      <p:sp>
        <p:nvSpPr>
          <p:cNvPr id="100" name="Multiplication Sign 99">
            <a:extLst>
              <a:ext uri="{FF2B5EF4-FFF2-40B4-BE49-F238E27FC236}">
                <a16:creationId xmlns:a16="http://schemas.microsoft.com/office/drawing/2014/main" id="{AF0F00A9-7C33-42D3-A62E-B815514C12AD}"/>
              </a:ext>
            </a:extLst>
          </p:cNvPr>
          <p:cNvSpPr/>
          <p:nvPr/>
        </p:nvSpPr>
        <p:spPr>
          <a:xfrm>
            <a:off x="9095588" y="6020409"/>
            <a:ext cx="661805" cy="7053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BA0CBC35-4C1B-4070-9E21-016DE9301369}"/>
              </a:ext>
            </a:extLst>
          </p:cNvPr>
          <p:cNvSpPr/>
          <p:nvPr/>
        </p:nvSpPr>
        <p:spPr>
          <a:xfrm>
            <a:off x="9383429" y="5478692"/>
            <a:ext cx="94511" cy="542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rrow: Down 102">
            <a:extLst>
              <a:ext uri="{FF2B5EF4-FFF2-40B4-BE49-F238E27FC236}">
                <a16:creationId xmlns:a16="http://schemas.microsoft.com/office/drawing/2014/main" id="{5268954F-EC58-43FB-8F44-681D42B62167}"/>
              </a:ext>
            </a:extLst>
          </p:cNvPr>
          <p:cNvSpPr/>
          <p:nvPr/>
        </p:nvSpPr>
        <p:spPr>
          <a:xfrm>
            <a:off x="9414270" y="3759785"/>
            <a:ext cx="94511" cy="542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EC7415-EFB9-4E38-A6C3-9D0CFDDE6035}"/>
              </a:ext>
            </a:extLst>
          </p:cNvPr>
          <p:cNvSpPr txBox="1"/>
          <p:nvPr/>
        </p:nvSpPr>
        <p:spPr>
          <a:xfrm>
            <a:off x="8013389" y="6180766"/>
            <a:ext cx="138945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000" dirty="0"/>
              <a:t>FAILED randomization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8502E2B-03E4-46B3-BE09-4EF7E4BECE13}"/>
              </a:ext>
            </a:extLst>
          </p:cNvPr>
          <p:cNvSpPr txBox="1"/>
          <p:nvPr/>
        </p:nvSpPr>
        <p:spPr>
          <a:xfrm>
            <a:off x="7954363" y="3326728"/>
            <a:ext cx="2654788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000" dirty="0"/>
              <a:t>create new symbol to replace failed symbol</a:t>
            </a:r>
          </a:p>
        </p:txBody>
      </p:sp>
    </p:spTree>
    <p:extLst>
      <p:ext uri="{BB962C8B-B14F-4D97-AF65-F5344CB8AC3E}">
        <p14:creationId xmlns:p14="http://schemas.microsoft.com/office/powerpoint/2010/main" val="265216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63E2-F34B-4867-8AED-A8250D73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9F0C-8505-4CF3-A5EB-B59F92DA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     https://github.com/lookwhoistalkinguvm/symbol_gen</a:t>
            </a:r>
          </a:p>
        </p:txBody>
      </p:sp>
    </p:spTree>
    <p:extLst>
      <p:ext uri="{BB962C8B-B14F-4D97-AF65-F5344CB8AC3E}">
        <p14:creationId xmlns:p14="http://schemas.microsoft.com/office/powerpoint/2010/main" val="60717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4129-FA66-49D8-9CE7-3C1271B6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WB Symbol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1B10-9A6C-4C72-A5B3-5B59085D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 agents\wb_agent\symbols\</a:t>
            </a:r>
            <a:r>
              <a:rPr lang="en-GB" dirty="0" err="1"/>
              <a:t>wb_write_symbol.svh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agents\</a:t>
            </a:r>
            <a:r>
              <a:rPr lang="en-GB" dirty="0" err="1"/>
              <a:t>wb_agent</a:t>
            </a:r>
            <a:r>
              <a:rPr lang="en-GB" dirty="0"/>
              <a:t>\symbols\ </a:t>
            </a:r>
            <a:r>
              <a:rPr lang="en-GB" dirty="0" err="1"/>
              <a:t>monitor_wb_write_symbol.svh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agents\wb_agent\agent\</a:t>
            </a:r>
            <a:r>
              <a:rPr lang="en-GB" dirty="0" err="1"/>
              <a:t>wb_agent_monitor.svh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agents\</a:t>
            </a:r>
            <a:r>
              <a:rPr lang="en-GB" dirty="0" err="1"/>
              <a:t>wb_agent</a:t>
            </a:r>
            <a:r>
              <a:rPr lang="en-GB" dirty="0"/>
              <a:t>\agent\</a:t>
            </a:r>
            <a:r>
              <a:rPr lang="en-GB" dirty="0" err="1"/>
              <a:t>wb_agent_driver.svh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1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987A-CFB0-4CA4-9D28-4B7D9C52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I2C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F2DD-1367-4801-AF3B-B5F87A7D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 dirty="0"/>
              <a:t>agents\symbol_gen_agent\symbols\</a:t>
            </a:r>
            <a:r>
              <a:rPr lang="da-DK" sz="2400" dirty="0"/>
              <a:t>symbol_gen_slave_start_symbol.svh</a:t>
            </a:r>
            <a:endParaRPr lang="en-GB" sz="2400" dirty="0"/>
          </a:p>
          <a:p>
            <a:pPr marL="0" indent="0">
              <a:buNone/>
            </a:pPr>
            <a:r>
              <a:rPr lang="sv-SE" sz="2400" dirty="0"/>
              <a:t>agents\symbol_gen_agent\symbols\monitor_symbol_gen_start_symbol.svh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en-GB" sz="2400" dirty="0"/>
              <a:t>agents\</a:t>
            </a:r>
            <a:r>
              <a:rPr lang="en-GB" sz="2400" dirty="0" err="1"/>
              <a:t>symbol_gen_agent</a:t>
            </a:r>
            <a:r>
              <a:rPr lang="en-GB" sz="2400" dirty="0"/>
              <a:t>\agent\</a:t>
            </a:r>
            <a:r>
              <a:rPr lang="en-GB" sz="2400" dirty="0" err="1"/>
              <a:t>symbol_gen_agent_driver</a:t>
            </a:r>
            <a:r>
              <a:rPr lang="sv-SE" sz="2400" dirty="0"/>
              <a:t>.svh</a:t>
            </a:r>
          </a:p>
          <a:p>
            <a:pPr marL="0" indent="0">
              <a:buNone/>
            </a:pPr>
            <a:r>
              <a:rPr lang="en-GB" sz="2400" dirty="0"/>
              <a:t>agents\</a:t>
            </a:r>
            <a:r>
              <a:rPr lang="en-GB" sz="2400" dirty="0" err="1"/>
              <a:t>symbol_gen_agent</a:t>
            </a:r>
            <a:r>
              <a:rPr lang="en-GB" sz="2400" dirty="0"/>
              <a:t>\agent\</a:t>
            </a:r>
            <a:r>
              <a:rPr lang="en-GB" sz="2400" dirty="0" err="1"/>
              <a:t>symbol_gen_agent_monitor</a:t>
            </a:r>
            <a:r>
              <a:rPr lang="sv-SE" sz="2400" dirty="0"/>
              <a:t>.svh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27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EB8B-EC1C-45A0-9CD0-35855CA2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and Docs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0997-0CAF-4A28-B805-B5BCF5DC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tb\run\compile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tb\run\simulate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docs\SymbolDriver.pptx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40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7E55-B2AD-4C66-92F9-1DC9BF7B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4675" cy="1325563"/>
          </a:xfrm>
        </p:spPr>
        <p:txBody>
          <a:bodyPr/>
          <a:lstStyle/>
          <a:p>
            <a:r>
              <a:rPr lang="en-GB" dirty="0"/>
              <a:t>Sequenced Symbol </a:t>
            </a:r>
            <a:r>
              <a:rPr lang="en-GB"/>
              <a:t>Driver Construction Pattern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E437-179E-43BC-AB0F-0B9C45D7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Frame sequencing bus symbols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64BE04-9193-457C-AC5E-53F6B5A37B22}"/>
              </a:ext>
            </a:extLst>
          </p:cNvPr>
          <p:cNvCxnSpPr/>
          <p:nvPr/>
        </p:nvCxnSpPr>
        <p:spPr>
          <a:xfrm>
            <a:off x="5405709" y="2400897"/>
            <a:ext cx="0" cy="3283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D85060-A6FA-469E-8705-2CCF674CAEF1}"/>
              </a:ext>
            </a:extLst>
          </p:cNvPr>
          <p:cNvSpPr txBox="1"/>
          <p:nvPr/>
        </p:nvSpPr>
        <p:spPr>
          <a:xfrm>
            <a:off x="1477445" y="2385139"/>
            <a:ext cx="16415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Sequencer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A4472-91CB-45C0-BCF1-221F080BB62B}"/>
              </a:ext>
            </a:extLst>
          </p:cNvPr>
          <p:cNvSpPr txBox="1"/>
          <p:nvPr/>
        </p:nvSpPr>
        <p:spPr>
          <a:xfrm>
            <a:off x="6307288" y="2303680"/>
            <a:ext cx="16415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009CF2-732E-48F2-8333-6FD1B5EA2349}"/>
              </a:ext>
            </a:extLst>
          </p:cNvPr>
          <p:cNvSpPr/>
          <p:nvPr/>
        </p:nvSpPr>
        <p:spPr>
          <a:xfrm>
            <a:off x="2079041" y="4012479"/>
            <a:ext cx="1406482" cy="45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6CE2BF-2E2A-4C38-A4E1-D2860563995C}"/>
              </a:ext>
            </a:extLst>
          </p:cNvPr>
          <p:cNvSpPr/>
          <p:nvPr/>
        </p:nvSpPr>
        <p:spPr>
          <a:xfrm>
            <a:off x="6197429" y="3241195"/>
            <a:ext cx="2110615" cy="45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 Symbol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80C0C2-08F1-4D5D-82F2-E6364A93486F}"/>
              </a:ext>
            </a:extLst>
          </p:cNvPr>
          <p:cNvSpPr/>
          <p:nvPr/>
        </p:nvSpPr>
        <p:spPr>
          <a:xfrm>
            <a:off x="6197428" y="3914074"/>
            <a:ext cx="2110615" cy="45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 Symbol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9601A9-2B7B-47AB-8272-4EA84F5C2E2E}"/>
              </a:ext>
            </a:extLst>
          </p:cNvPr>
          <p:cNvSpPr/>
          <p:nvPr/>
        </p:nvSpPr>
        <p:spPr>
          <a:xfrm>
            <a:off x="6197428" y="4859458"/>
            <a:ext cx="2110615" cy="45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 Symbol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9E928-CF2B-43C9-B44A-57F279380BB4}"/>
              </a:ext>
            </a:extLst>
          </p:cNvPr>
          <p:cNvSpPr txBox="1"/>
          <p:nvPr/>
        </p:nvSpPr>
        <p:spPr>
          <a:xfrm>
            <a:off x="6660932" y="3638731"/>
            <a:ext cx="1210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/>
              <a:t>...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2CF7108-64D9-4AD0-94B4-55958F81E489}"/>
              </a:ext>
            </a:extLst>
          </p:cNvPr>
          <p:cNvSpPr/>
          <p:nvPr/>
        </p:nvSpPr>
        <p:spPr>
          <a:xfrm>
            <a:off x="3999086" y="3299884"/>
            <a:ext cx="2010672" cy="401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(1)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E5EC61B-15CB-4824-A4CC-01D3523D7748}"/>
              </a:ext>
            </a:extLst>
          </p:cNvPr>
          <p:cNvSpPr/>
          <p:nvPr/>
        </p:nvSpPr>
        <p:spPr>
          <a:xfrm>
            <a:off x="4037504" y="3836086"/>
            <a:ext cx="2010672" cy="401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(2)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EF24863-696F-4D24-863B-B5761FD9E15F}"/>
              </a:ext>
            </a:extLst>
          </p:cNvPr>
          <p:cNvSpPr/>
          <p:nvPr/>
        </p:nvSpPr>
        <p:spPr>
          <a:xfrm>
            <a:off x="4037504" y="4813403"/>
            <a:ext cx="2010672" cy="401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(n)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784AF1-9A56-4549-A9E0-2A6DDAFC25E8}"/>
              </a:ext>
            </a:extLst>
          </p:cNvPr>
          <p:cNvCxnSpPr/>
          <p:nvPr/>
        </p:nvCxnSpPr>
        <p:spPr>
          <a:xfrm>
            <a:off x="9700954" y="3554535"/>
            <a:ext cx="831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FBBE72-0C66-46A0-BFA3-23E7A8BBDBE1}"/>
              </a:ext>
            </a:extLst>
          </p:cNvPr>
          <p:cNvCxnSpPr/>
          <p:nvPr/>
        </p:nvCxnSpPr>
        <p:spPr>
          <a:xfrm>
            <a:off x="9700954" y="3222026"/>
            <a:ext cx="349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444D84-4088-4C2B-901D-CEFEA0635D8C}"/>
              </a:ext>
            </a:extLst>
          </p:cNvPr>
          <p:cNvCxnSpPr/>
          <p:nvPr/>
        </p:nvCxnSpPr>
        <p:spPr>
          <a:xfrm>
            <a:off x="10050088" y="3222026"/>
            <a:ext cx="0" cy="220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33510C-296F-4641-9639-42029DF95FB6}"/>
              </a:ext>
            </a:extLst>
          </p:cNvPr>
          <p:cNvCxnSpPr/>
          <p:nvPr/>
        </p:nvCxnSpPr>
        <p:spPr>
          <a:xfrm>
            <a:off x="10050088" y="3442313"/>
            <a:ext cx="3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1FCD78-C687-444D-A73D-C1A4DE6AB6AA}"/>
              </a:ext>
            </a:extLst>
          </p:cNvPr>
          <p:cNvCxnSpPr>
            <a:cxnSpLocks/>
          </p:cNvCxnSpPr>
          <p:nvPr/>
        </p:nvCxnSpPr>
        <p:spPr>
          <a:xfrm>
            <a:off x="9667702" y="4402671"/>
            <a:ext cx="365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EC9F1B-BB4E-40B1-9001-150484E262B6}"/>
              </a:ext>
            </a:extLst>
          </p:cNvPr>
          <p:cNvCxnSpPr/>
          <p:nvPr/>
        </p:nvCxnSpPr>
        <p:spPr>
          <a:xfrm flipV="1">
            <a:off x="10033462" y="4202038"/>
            <a:ext cx="0" cy="20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67826B-F514-489F-A711-A46843DB0264}"/>
              </a:ext>
            </a:extLst>
          </p:cNvPr>
          <p:cNvCxnSpPr/>
          <p:nvPr/>
        </p:nvCxnSpPr>
        <p:spPr>
          <a:xfrm>
            <a:off x="10033462" y="4202038"/>
            <a:ext cx="249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3112DA-9FD5-4BC9-BE73-6677060CC0F6}"/>
              </a:ext>
            </a:extLst>
          </p:cNvPr>
          <p:cNvCxnSpPr/>
          <p:nvPr/>
        </p:nvCxnSpPr>
        <p:spPr>
          <a:xfrm>
            <a:off x="10282844" y="4202038"/>
            <a:ext cx="0" cy="20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4E5F2F-355F-441B-AFBC-9A8B13EEC3F0}"/>
              </a:ext>
            </a:extLst>
          </p:cNvPr>
          <p:cNvCxnSpPr/>
          <p:nvPr/>
        </p:nvCxnSpPr>
        <p:spPr>
          <a:xfrm>
            <a:off x="10282844" y="4402671"/>
            <a:ext cx="2909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B41171A-CE9C-4939-AD18-D958542E399B}"/>
              </a:ext>
            </a:extLst>
          </p:cNvPr>
          <p:cNvCxnSpPr/>
          <p:nvPr/>
        </p:nvCxnSpPr>
        <p:spPr>
          <a:xfrm>
            <a:off x="9667702" y="4037498"/>
            <a:ext cx="847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BB4390-A390-4FB7-9C21-335102C6AC4B}"/>
              </a:ext>
            </a:extLst>
          </p:cNvPr>
          <p:cNvCxnSpPr>
            <a:cxnSpLocks/>
          </p:cNvCxnSpPr>
          <p:nvPr/>
        </p:nvCxnSpPr>
        <p:spPr>
          <a:xfrm>
            <a:off x="9792394" y="5257344"/>
            <a:ext cx="831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756C49-AAB8-41CB-A4EE-3B5E3DDB527E}"/>
              </a:ext>
            </a:extLst>
          </p:cNvPr>
          <p:cNvCxnSpPr>
            <a:cxnSpLocks/>
          </p:cNvCxnSpPr>
          <p:nvPr/>
        </p:nvCxnSpPr>
        <p:spPr>
          <a:xfrm>
            <a:off x="9792394" y="5056711"/>
            <a:ext cx="349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DA671B-638A-4BE8-AFFB-4BDE24766DEA}"/>
              </a:ext>
            </a:extLst>
          </p:cNvPr>
          <p:cNvCxnSpPr>
            <a:cxnSpLocks/>
          </p:cNvCxnSpPr>
          <p:nvPr/>
        </p:nvCxnSpPr>
        <p:spPr>
          <a:xfrm>
            <a:off x="10141528" y="4836424"/>
            <a:ext cx="0" cy="220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86E792-3AB5-4369-928B-3D96D922EB8A}"/>
              </a:ext>
            </a:extLst>
          </p:cNvPr>
          <p:cNvCxnSpPr>
            <a:cxnSpLocks/>
          </p:cNvCxnSpPr>
          <p:nvPr/>
        </p:nvCxnSpPr>
        <p:spPr>
          <a:xfrm>
            <a:off x="10141528" y="4836424"/>
            <a:ext cx="3241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D7B23AD-6E1B-4B12-8E99-32366630F029}"/>
              </a:ext>
            </a:extLst>
          </p:cNvPr>
          <p:cNvSpPr txBox="1"/>
          <p:nvPr/>
        </p:nvSpPr>
        <p:spPr>
          <a:xfrm>
            <a:off x="9138324" y="3068137"/>
            <a:ext cx="52937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err="1"/>
              <a:t>sda</a:t>
            </a:r>
            <a:endParaRPr lang="en-GB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ECED62-57D3-4946-94D9-EE4E89FE25B5}"/>
              </a:ext>
            </a:extLst>
          </p:cNvPr>
          <p:cNvSpPr txBox="1"/>
          <p:nvPr/>
        </p:nvSpPr>
        <p:spPr>
          <a:xfrm>
            <a:off x="9138323" y="3442313"/>
            <a:ext cx="52937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err="1"/>
              <a:t>scl</a:t>
            </a:r>
            <a:endParaRPr lang="en-GB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FFE7E2-2A94-4ACD-85E8-502FFA8DC745}"/>
              </a:ext>
            </a:extLst>
          </p:cNvPr>
          <p:cNvSpPr txBox="1"/>
          <p:nvPr/>
        </p:nvSpPr>
        <p:spPr>
          <a:xfrm>
            <a:off x="9147587" y="3914854"/>
            <a:ext cx="52937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err="1"/>
              <a:t>sda</a:t>
            </a:r>
            <a:endParaRPr lang="en-GB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27ABC1-4ADD-489E-BF13-3FB51AD48689}"/>
              </a:ext>
            </a:extLst>
          </p:cNvPr>
          <p:cNvSpPr txBox="1"/>
          <p:nvPr/>
        </p:nvSpPr>
        <p:spPr>
          <a:xfrm>
            <a:off x="9147586" y="4289030"/>
            <a:ext cx="52937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err="1"/>
              <a:t>scl</a:t>
            </a:r>
            <a:endParaRPr lang="en-GB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4A709E-FCA9-4433-B302-15F28C2F4FA2}"/>
              </a:ext>
            </a:extLst>
          </p:cNvPr>
          <p:cNvSpPr txBox="1"/>
          <p:nvPr/>
        </p:nvSpPr>
        <p:spPr>
          <a:xfrm>
            <a:off x="9203510" y="4792127"/>
            <a:ext cx="52937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err="1"/>
              <a:t>sda</a:t>
            </a:r>
            <a:endParaRPr lang="en-GB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C932DC-E464-4386-A6AA-03BB58744152}"/>
              </a:ext>
            </a:extLst>
          </p:cNvPr>
          <p:cNvSpPr txBox="1"/>
          <p:nvPr/>
        </p:nvSpPr>
        <p:spPr>
          <a:xfrm>
            <a:off x="9203509" y="5166303"/>
            <a:ext cx="52937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err="1"/>
              <a:t>scl</a:t>
            </a:r>
            <a:endParaRPr lang="en-GB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4AD61A-3DD2-40BE-8763-302099849D45}"/>
              </a:ext>
            </a:extLst>
          </p:cNvPr>
          <p:cNvSpPr txBox="1"/>
          <p:nvPr/>
        </p:nvSpPr>
        <p:spPr>
          <a:xfrm>
            <a:off x="9203509" y="2303680"/>
            <a:ext cx="16415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Bus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3070176F-1026-4D8F-A51B-E05236657D95}"/>
              </a:ext>
            </a:extLst>
          </p:cNvPr>
          <p:cNvSpPr/>
          <p:nvPr/>
        </p:nvSpPr>
        <p:spPr>
          <a:xfrm>
            <a:off x="8512233" y="3442313"/>
            <a:ext cx="457200" cy="112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4EE2ECC9-C5A7-4B5D-9037-88CA42A8C9F2}"/>
              </a:ext>
            </a:extLst>
          </p:cNvPr>
          <p:cNvSpPr/>
          <p:nvPr/>
        </p:nvSpPr>
        <p:spPr>
          <a:xfrm>
            <a:off x="8497861" y="4068742"/>
            <a:ext cx="457200" cy="112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C71E0426-AB52-4F78-A2F8-93061EF11A18}"/>
              </a:ext>
            </a:extLst>
          </p:cNvPr>
          <p:cNvSpPr/>
          <p:nvPr/>
        </p:nvSpPr>
        <p:spPr>
          <a:xfrm>
            <a:off x="8507715" y="4990255"/>
            <a:ext cx="457200" cy="112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02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A937-326B-4A59-9358-75F3A65A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Procedural code :WB Write – Master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8B88-06C1-437F-B603-5699D98A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7D7E4-5508-478B-8323-FB6430364217}"/>
              </a:ext>
            </a:extLst>
          </p:cNvPr>
          <p:cNvSpPr txBox="1"/>
          <p:nvPr/>
        </p:nvSpPr>
        <p:spPr>
          <a:xfrm>
            <a:off x="3150524" y="2154634"/>
            <a:ext cx="5195453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always @(posedge </a:t>
            </a:r>
            <a:r>
              <a:rPr lang="en-GB" dirty="0" err="1"/>
              <a:t>clk</a:t>
            </a:r>
            <a:r>
              <a:rPr lang="en-GB" dirty="0"/>
              <a:t>) begin</a:t>
            </a:r>
          </a:p>
          <a:p>
            <a:r>
              <a:rPr lang="en-GB" dirty="0"/>
              <a:t> if (</a:t>
            </a:r>
            <a:r>
              <a:rPr lang="en-GB" dirty="0" err="1"/>
              <a:t>ack_i</a:t>
            </a:r>
            <a:r>
              <a:rPr lang="en-GB" dirty="0"/>
              <a:t>==0) begin </a:t>
            </a:r>
          </a:p>
          <a:p>
            <a:r>
              <a:rPr lang="en-GB" dirty="0"/>
              <a:t>  </a:t>
            </a:r>
            <a:r>
              <a:rPr lang="en-GB" dirty="0" err="1"/>
              <a:t>m_vif.we_o</a:t>
            </a:r>
            <a:r>
              <a:rPr lang="en-GB" dirty="0"/>
              <a:t> &lt;= ‘b1;</a:t>
            </a:r>
          </a:p>
          <a:p>
            <a:r>
              <a:rPr lang="en-GB" dirty="0"/>
              <a:t>  </a:t>
            </a:r>
            <a:r>
              <a:rPr lang="en-GB" dirty="0" err="1"/>
              <a:t>m_vif.stb_o</a:t>
            </a:r>
            <a:r>
              <a:rPr lang="en-GB" dirty="0"/>
              <a:t> &lt;= ‘b1;</a:t>
            </a:r>
          </a:p>
          <a:p>
            <a:r>
              <a:rPr lang="en-GB" dirty="0"/>
              <a:t>  </a:t>
            </a:r>
            <a:r>
              <a:rPr lang="en-GB" dirty="0" err="1"/>
              <a:t>m_vif.addr_o</a:t>
            </a:r>
            <a:r>
              <a:rPr lang="en-GB" dirty="0"/>
              <a:t> &lt;= VALID;</a:t>
            </a:r>
          </a:p>
          <a:p>
            <a:r>
              <a:rPr lang="en-GB" dirty="0"/>
              <a:t>  </a:t>
            </a:r>
            <a:r>
              <a:rPr lang="en-GB" dirty="0" err="1"/>
              <a:t>m_vif.dat_o</a:t>
            </a:r>
            <a:r>
              <a:rPr lang="en-GB" dirty="0"/>
              <a:t> &lt;= VALID</a:t>
            </a:r>
          </a:p>
          <a:p>
            <a:r>
              <a:rPr lang="en-GB" dirty="0"/>
              <a:t>etc ..</a:t>
            </a:r>
          </a:p>
          <a:p>
            <a:r>
              <a:rPr lang="en-GB" dirty="0"/>
              <a:t> end else begin</a:t>
            </a:r>
          </a:p>
          <a:p>
            <a:r>
              <a:rPr lang="en-GB" dirty="0"/>
              <a:t>  </a:t>
            </a:r>
            <a:r>
              <a:rPr lang="en-GB" dirty="0" err="1"/>
              <a:t>m_vif</a:t>
            </a:r>
            <a:r>
              <a:rPr lang="en-GB" dirty="0"/>
              <a:t>. </a:t>
            </a:r>
            <a:r>
              <a:rPr lang="en-GB" dirty="0" err="1"/>
              <a:t>we_o</a:t>
            </a:r>
            <a:r>
              <a:rPr lang="en-GB" dirty="0"/>
              <a:t>&lt;= ‘b0;</a:t>
            </a:r>
          </a:p>
          <a:p>
            <a:r>
              <a:rPr lang="en-GB" dirty="0"/>
              <a:t>  </a:t>
            </a:r>
            <a:r>
              <a:rPr lang="en-GB" dirty="0" err="1"/>
              <a:t>m_vif</a:t>
            </a:r>
            <a:r>
              <a:rPr lang="en-GB" dirty="0"/>
              <a:t>. </a:t>
            </a:r>
            <a:r>
              <a:rPr lang="en-GB" dirty="0" err="1"/>
              <a:t>stb_o</a:t>
            </a:r>
            <a:r>
              <a:rPr lang="en-GB" dirty="0"/>
              <a:t>&lt;= ‘b0;</a:t>
            </a:r>
          </a:p>
          <a:p>
            <a:r>
              <a:rPr lang="en-GB" dirty="0"/>
              <a:t>  etc ..</a:t>
            </a:r>
          </a:p>
          <a:p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4394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2384-B47B-435D-989E-EC4DA42F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Procedural Code WB Write -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B3D5-64D3-4D6F-BBFF-B07184D0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94A18-7D73-407D-9951-85E6360010A5}"/>
              </a:ext>
            </a:extLst>
          </p:cNvPr>
          <p:cNvSpPr txBox="1"/>
          <p:nvPr/>
        </p:nvSpPr>
        <p:spPr>
          <a:xfrm>
            <a:off x="3498273" y="2708632"/>
            <a:ext cx="5795356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always @(posedge </a:t>
            </a:r>
            <a:r>
              <a:rPr lang="en-GB" dirty="0" err="1"/>
              <a:t>clk</a:t>
            </a:r>
            <a:r>
              <a:rPr lang="en-GB" dirty="0"/>
              <a:t>) begin</a:t>
            </a:r>
          </a:p>
          <a:p>
            <a:r>
              <a:rPr lang="en-GB" dirty="0"/>
              <a:t> if (</a:t>
            </a:r>
            <a:r>
              <a:rPr lang="en-GB" dirty="0" err="1"/>
              <a:t>vif.stb_o</a:t>
            </a:r>
            <a:r>
              <a:rPr lang="en-GB" dirty="0"/>
              <a:t>==‘b1&amp;&amp;</a:t>
            </a:r>
            <a:r>
              <a:rPr lang="en-GB" dirty="0" err="1"/>
              <a:t>vif.we_o</a:t>
            </a:r>
            <a:r>
              <a:rPr lang="en-GB" dirty="0"/>
              <a:t>==‘b1&amp;&amp;</a:t>
            </a:r>
            <a:r>
              <a:rPr lang="en-GB" dirty="0" err="1"/>
              <a:t>vif.ack_i</a:t>
            </a:r>
            <a:r>
              <a:rPr lang="en-GB" dirty="0"/>
              <a:t>==1) begin </a:t>
            </a:r>
          </a:p>
          <a:p>
            <a:r>
              <a:rPr lang="en-GB" dirty="0"/>
              <a:t>  </a:t>
            </a:r>
            <a:r>
              <a:rPr lang="en-GB" dirty="0" err="1"/>
              <a:t>item.data</a:t>
            </a:r>
            <a:r>
              <a:rPr lang="en-GB" dirty="0"/>
              <a:t> = </a:t>
            </a:r>
            <a:r>
              <a:rPr lang="en-GB" dirty="0" err="1"/>
              <a:t>vif.wb_data_o</a:t>
            </a:r>
            <a:r>
              <a:rPr lang="en-GB" dirty="0"/>
              <a:t>;</a:t>
            </a:r>
          </a:p>
          <a:p>
            <a:r>
              <a:rPr lang="en-GB" dirty="0"/>
              <a:t>  </a:t>
            </a:r>
            <a:r>
              <a:rPr lang="en-GB" dirty="0" err="1"/>
              <a:t>item.addr</a:t>
            </a:r>
            <a:r>
              <a:rPr lang="en-GB" dirty="0"/>
              <a:t> = </a:t>
            </a:r>
            <a:r>
              <a:rPr lang="en-GB" dirty="0" err="1"/>
              <a:t>vif.wb_addr_o</a:t>
            </a:r>
            <a:r>
              <a:rPr lang="en-GB" dirty="0"/>
              <a:t>;</a:t>
            </a:r>
          </a:p>
          <a:p>
            <a:r>
              <a:rPr lang="en-GB" dirty="0"/>
              <a:t>etc ..</a:t>
            </a:r>
          </a:p>
          <a:p>
            <a:r>
              <a:rPr lang="en-GB" dirty="0"/>
              <a:t> end else begin</a:t>
            </a:r>
          </a:p>
          <a:p>
            <a:r>
              <a:rPr lang="en-GB" dirty="0"/>
              <a:t>  </a:t>
            </a:r>
            <a:r>
              <a:rPr lang="en-GB" dirty="0" err="1"/>
              <a:t>vif.ack_i</a:t>
            </a:r>
            <a:r>
              <a:rPr lang="en-GB" dirty="0"/>
              <a:t> &lt;= ‘b0 ;</a:t>
            </a:r>
          </a:p>
          <a:p>
            <a:r>
              <a:rPr lang="en-GB" dirty="0"/>
              <a:t>  etc ..</a:t>
            </a:r>
          </a:p>
          <a:p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1857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9F50-4F04-4BA3-B66D-F9408125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possible solution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8D90-8FF6-4BFE-BD4E-6AC14F9F6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constraint coding instead of procedural coding.</a:t>
            </a:r>
          </a:p>
          <a:p>
            <a:r>
              <a:rPr lang="en-GB" dirty="0"/>
              <a:t>Stimulus is created by the driver through constrained randomization.</a:t>
            </a:r>
          </a:p>
          <a:p>
            <a:r>
              <a:rPr lang="en-GB" dirty="0"/>
              <a:t>Waves on the bus are checked by the monitor by using the same constraints in constraint checking mode.</a:t>
            </a:r>
          </a:p>
        </p:txBody>
      </p:sp>
    </p:spTree>
    <p:extLst>
      <p:ext uri="{BB962C8B-B14F-4D97-AF65-F5344CB8AC3E}">
        <p14:creationId xmlns:p14="http://schemas.microsoft.com/office/powerpoint/2010/main" val="323171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CC0A-41E9-4B75-A16C-28D80AC9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Item and Symbol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8231-4D50-4710-AB0A-D6B3CDA1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E3C3C9-52E0-4811-9AFD-A77BFC2B78E5}"/>
              </a:ext>
            </a:extLst>
          </p:cNvPr>
          <p:cNvSpPr/>
          <p:nvPr/>
        </p:nvSpPr>
        <p:spPr>
          <a:xfrm>
            <a:off x="1612669" y="2518756"/>
            <a:ext cx="1529542" cy="31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0B8CC0-7E1F-4FA5-BEE6-7F77214134D5}"/>
              </a:ext>
            </a:extLst>
          </p:cNvPr>
          <p:cNvSpPr/>
          <p:nvPr/>
        </p:nvSpPr>
        <p:spPr>
          <a:xfrm>
            <a:off x="1820487" y="3350029"/>
            <a:ext cx="1113905" cy="5777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symbol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D4692-3D78-4D88-9223-27ECC0598FA6}"/>
              </a:ext>
            </a:extLst>
          </p:cNvPr>
          <p:cNvSpPr txBox="1"/>
          <p:nvPr/>
        </p:nvSpPr>
        <p:spPr>
          <a:xfrm>
            <a:off x="1612669" y="2518756"/>
            <a:ext cx="68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29590-91C2-4647-9E6D-43A6D1285C17}"/>
              </a:ext>
            </a:extLst>
          </p:cNvPr>
          <p:cNvSpPr/>
          <p:nvPr/>
        </p:nvSpPr>
        <p:spPr>
          <a:xfrm>
            <a:off x="4463935" y="2506757"/>
            <a:ext cx="6242858" cy="31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FE1251E-E073-4C6F-A724-17EF50A42894}"/>
              </a:ext>
            </a:extLst>
          </p:cNvPr>
          <p:cNvSpPr/>
          <p:nvPr/>
        </p:nvSpPr>
        <p:spPr>
          <a:xfrm>
            <a:off x="3009207" y="3483032"/>
            <a:ext cx="1454728" cy="31172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DD47B6-3555-4AEE-BEE0-C6B8E529FCD1}"/>
              </a:ext>
            </a:extLst>
          </p:cNvPr>
          <p:cNvSpPr/>
          <p:nvPr/>
        </p:nvSpPr>
        <p:spPr>
          <a:xfrm>
            <a:off x="5322916" y="3015948"/>
            <a:ext cx="7813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64DAFB-2FF1-41DA-B482-17F5846455C6}"/>
              </a:ext>
            </a:extLst>
          </p:cNvPr>
          <p:cNvSpPr/>
          <p:nvPr/>
        </p:nvSpPr>
        <p:spPr>
          <a:xfrm>
            <a:off x="4676256" y="3874201"/>
            <a:ext cx="7813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E60C78-2073-4F81-8C64-530AB6BAB73F}"/>
              </a:ext>
            </a:extLst>
          </p:cNvPr>
          <p:cNvSpPr/>
          <p:nvPr/>
        </p:nvSpPr>
        <p:spPr>
          <a:xfrm>
            <a:off x="5322916" y="4642774"/>
            <a:ext cx="7813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BE6882-5962-45F7-9F45-293217796113}"/>
              </a:ext>
            </a:extLst>
          </p:cNvPr>
          <p:cNvSpPr/>
          <p:nvPr/>
        </p:nvSpPr>
        <p:spPr>
          <a:xfrm>
            <a:off x="6075911" y="3886200"/>
            <a:ext cx="7813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433729-D7BC-4154-91D3-7D1D60E69A07}"/>
              </a:ext>
            </a:extLst>
          </p:cNvPr>
          <p:cNvSpPr txBox="1"/>
          <p:nvPr/>
        </p:nvSpPr>
        <p:spPr>
          <a:xfrm>
            <a:off x="4472248" y="2532938"/>
            <a:ext cx="325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 extends </a:t>
            </a:r>
            <a:r>
              <a:rPr lang="en-GB" dirty="0" err="1"/>
              <a:t>uvm_object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4DA5E-A194-438A-9A33-F73E93226691}"/>
              </a:ext>
            </a:extLst>
          </p:cNvPr>
          <p:cNvSpPr txBox="1"/>
          <p:nvPr/>
        </p:nvSpPr>
        <p:spPr>
          <a:xfrm>
            <a:off x="5390802" y="3638896"/>
            <a:ext cx="99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phase FSM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636569-3C8F-42BA-8DE1-AE8F6DAEF3B9}"/>
              </a:ext>
            </a:extLst>
          </p:cNvPr>
          <p:cNvCxnSpPr/>
          <p:nvPr/>
        </p:nvCxnSpPr>
        <p:spPr>
          <a:xfrm flipH="1">
            <a:off x="5145578" y="3429000"/>
            <a:ext cx="177338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27812F-0483-48E4-9B51-ECE0EAFCDD8F}"/>
              </a:ext>
            </a:extLst>
          </p:cNvPr>
          <p:cNvCxnSpPr>
            <a:cxnSpLocks/>
          </p:cNvCxnSpPr>
          <p:nvPr/>
        </p:nvCxnSpPr>
        <p:spPr>
          <a:xfrm>
            <a:off x="5145578" y="4343400"/>
            <a:ext cx="283326" cy="32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DF8A39-BB3A-45F3-BF10-A0D1E2D25A27}"/>
              </a:ext>
            </a:extLst>
          </p:cNvPr>
          <p:cNvCxnSpPr/>
          <p:nvPr/>
        </p:nvCxnSpPr>
        <p:spPr>
          <a:xfrm flipV="1">
            <a:off x="6001789" y="4343400"/>
            <a:ext cx="232756" cy="29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995735-ABEF-4342-8351-4F1B43AF3F84}"/>
              </a:ext>
            </a:extLst>
          </p:cNvPr>
          <p:cNvCxnSpPr/>
          <p:nvPr/>
        </p:nvCxnSpPr>
        <p:spPr>
          <a:xfrm flipH="1" flipV="1">
            <a:off x="6075911" y="3429000"/>
            <a:ext cx="308608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909425A-F3F4-4FEC-8487-88ED990A73D9}"/>
              </a:ext>
            </a:extLst>
          </p:cNvPr>
          <p:cNvSpPr/>
          <p:nvPr/>
        </p:nvSpPr>
        <p:spPr>
          <a:xfrm>
            <a:off x="7903671" y="2953154"/>
            <a:ext cx="2467841" cy="21468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rand sig1;</a:t>
            </a:r>
          </a:p>
          <a:p>
            <a:endParaRPr lang="en-GB" sz="1400" dirty="0"/>
          </a:p>
          <a:p>
            <a:r>
              <a:rPr lang="en-GB" sz="1400" dirty="0"/>
              <a:t>constraint </a:t>
            </a:r>
            <a:r>
              <a:rPr lang="en-GB" sz="1400" dirty="0" err="1"/>
              <a:t>c_symbol_wave</a:t>
            </a:r>
            <a:r>
              <a:rPr lang="en-GB" sz="1400" dirty="0"/>
              <a:t> {</a:t>
            </a:r>
          </a:p>
          <a:p>
            <a:r>
              <a:rPr lang="en-GB" sz="1400" dirty="0"/>
              <a:t>(</a:t>
            </a:r>
            <a:r>
              <a:rPr lang="en-GB" sz="1400" dirty="0" err="1"/>
              <a:t>next_phase</a:t>
            </a:r>
            <a:r>
              <a:rPr lang="en-GB" sz="1400" dirty="0"/>
              <a:t>==A) -&gt; sig1== 1 ;</a:t>
            </a:r>
          </a:p>
          <a:p>
            <a:r>
              <a:rPr lang="en-GB" sz="1400" dirty="0"/>
              <a:t>(</a:t>
            </a:r>
            <a:r>
              <a:rPr lang="en-GB" sz="1400" dirty="0" err="1"/>
              <a:t>next_phase</a:t>
            </a:r>
            <a:r>
              <a:rPr lang="en-GB" sz="1400" dirty="0"/>
              <a:t>==B)  -&gt; sig1== 0 ;</a:t>
            </a:r>
          </a:p>
          <a:p>
            <a:r>
              <a:rPr lang="en-GB" sz="1400" dirty="0"/>
              <a:t>}</a:t>
            </a:r>
          </a:p>
          <a:p>
            <a:endParaRPr lang="en-GB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8B9C3D-1F9E-42BE-AED0-76F831755D5D}"/>
              </a:ext>
            </a:extLst>
          </p:cNvPr>
          <p:cNvCxnSpPr/>
          <p:nvPr/>
        </p:nvCxnSpPr>
        <p:spPr>
          <a:xfrm>
            <a:off x="4444365" y="5212080"/>
            <a:ext cx="195176" cy="130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98527A-5B28-4860-A31A-E390DBC538A1}"/>
              </a:ext>
            </a:extLst>
          </p:cNvPr>
          <p:cNvCxnSpPr/>
          <p:nvPr/>
        </p:nvCxnSpPr>
        <p:spPr>
          <a:xfrm flipH="1">
            <a:off x="4444365" y="5345084"/>
            <a:ext cx="204008" cy="107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C36ADD-ACF3-4190-846C-F2CE2740912E}"/>
              </a:ext>
            </a:extLst>
          </p:cNvPr>
          <p:cNvCxnSpPr/>
          <p:nvPr/>
        </p:nvCxnSpPr>
        <p:spPr>
          <a:xfrm flipH="1">
            <a:off x="4231178" y="5342612"/>
            <a:ext cx="232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731312-0BDA-40AF-89D0-07D58621DCDD}"/>
              </a:ext>
            </a:extLst>
          </p:cNvPr>
          <p:cNvCxnSpPr/>
          <p:nvPr/>
        </p:nvCxnSpPr>
        <p:spPr>
          <a:xfrm>
            <a:off x="4214553" y="5342612"/>
            <a:ext cx="0" cy="251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323559-742B-4341-8987-8B9E6617AD8D}"/>
              </a:ext>
            </a:extLst>
          </p:cNvPr>
          <p:cNvCxnSpPr/>
          <p:nvPr/>
        </p:nvCxnSpPr>
        <p:spPr>
          <a:xfrm>
            <a:off x="3524597" y="5594465"/>
            <a:ext cx="689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80F362-1D91-4DC8-86E1-09293EE23074}"/>
              </a:ext>
            </a:extLst>
          </p:cNvPr>
          <p:cNvSpPr txBox="1"/>
          <p:nvPr/>
        </p:nvSpPr>
        <p:spPr>
          <a:xfrm>
            <a:off x="3218064" y="5219411"/>
            <a:ext cx="1170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randomize()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4B441A-D040-4147-9ABF-831BC0A91446}"/>
              </a:ext>
            </a:extLst>
          </p:cNvPr>
          <p:cNvSpPr/>
          <p:nvPr/>
        </p:nvSpPr>
        <p:spPr>
          <a:xfrm>
            <a:off x="6902333" y="4102801"/>
            <a:ext cx="781396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DCE88C-FE6B-4912-87BB-3D79EC8BC68F}"/>
              </a:ext>
            </a:extLst>
          </p:cNvPr>
          <p:cNvSpPr/>
          <p:nvPr/>
        </p:nvSpPr>
        <p:spPr>
          <a:xfrm>
            <a:off x="6902333" y="4816346"/>
            <a:ext cx="781396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9171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5001-DF1E-4970-812D-69DA24AC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ECDB-EBAB-463D-8AB4-1C26EFFB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756EB-4B1E-4DD4-96AB-BBDE69CA5457}"/>
              </a:ext>
            </a:extLst>
          </p:cNvPr>
          <p:cNvSpPr txBox="1"/>
          <p:nvPr/>
        </p:nvSpPr>
        <p:spPr>
          <a:xfrm>
            <a:off x="3198322" y="2805545"/>
            <a:ext cx="5795356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rand int unsigned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next_timer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unsigned timer;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constraint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c_next_timer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next_timer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==timer+1;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void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post_randomize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timer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next_timer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79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4707-AD26-47AE-93BD-42C3384D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Phasing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139B-E0F2-4C06-B9F5-7BAA5947E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29CDE-2526-488E-A8E8-671F63C74975}"/>
              </a:ext>
            </a:extLst>
          </p:cNvPr>
          <p:cNvSpPr txBox="1"/>
          <p:nvPr/>
        </p:nvSpPr>
        <p:spPr>
          <a:xfrm>
            <a:off x="4694613" y="860564"/>
            <a:ext cx="5795356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Symbol Phasing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symbol_phase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next_phase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symbol_phase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phase;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c_next_phase_sequencing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(phase==A)-&gt;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next_phase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inside {A, B};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(phase==B)-&gt;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next_phase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inside {B, C};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(phase==C)-&gt;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next_phase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inside {C, D};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(phase==D)-&gt;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next_phase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inside {D, E};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constraint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c_next_phase_timing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if(timer &gt;=0)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next_phase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==A;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void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post_randomize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phase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next_phase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5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4E3B-67FC-4726-A878-FBA97558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code WB  Write Driver /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8F5B-98A5-4F30-8FA2-60C339C9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125EF-9385-452A-8B19-44BBCA51D174}"/>
              </a:ext>
            </a:extLst>
          </p:cNvPr>
          <p:cNvSpPr txBox="1"/>
          <p:nvPr/>
        </p:nvSpPr>
        <p:spPr>
          <a:xfrm>
            <a:off x="3620259" y="1929646"/>
            <a:ext cx="5923756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constraint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c_done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wb_ack_o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==1)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m_done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==1;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else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m_done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==0;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constraint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c_output_wave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wb_cyc_i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wb_stb_i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==1;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wb_we_i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==1;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8166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1248</Words>
  <Application>Microsoft Office PowerPoint</Application>
  <PresentationFormat>Widescreen</PresentationFormat>
  <Paragraphs>232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Unified Symbol Driver</vt:lpstr>
      <vt:lpstr>Sequenced Symbol Driver Construction Pattern</vt:lpstr>
      <vt:lpstr>Procedural code :WB Write – Master Driver</vt:lpstr>
      <vt:lpstr>Procedural Code WB Write - Monitor</vt:lpstr>
      <vt:lpstr>A possible solution ?</vt:lpstr>
      <vt:lpstr>Item and Symbol Structures</vt:lpstr>
      <vt:lpstr>Symbol Timer</vt:lpstr>
      <vt:lpstr>Symbol Phasing</vt:lpstr>
      <vt:lpstr>Constraint code WB  Write Driver / Monitor</vt:lpstr>
      <vt:lpstr>I2C Slave Start Bit</vt:lpstr>
      <vt:lpstr>Symbol Use – Driver Side</vt:lpstr>
      <vt:lpstr>Symbol Use – Monitor Side</vt:lpstr>
      <vt:lpstr>GitHub Repository</vt:lpstr>
      <vt:lpstr>WB Symbol Example</vt:lpstr>
      <vt:lpstr>I2C Example</vt:lpstr>
      <vt:lpstr>Simulation and Docs Directories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 Driver</dc:title>
  <dc:creator>Carsten Thiele</dc:creator>
  <cp:lastModifiedBy>Carsten Thiele</cp:lastModifiedBy>
  <cp:revision>130</cp:revision>
  <dcterms:created xsi:type="dcterms:W3CDTF">2020-08-25T12:27:47Z</dcterms:created>
  <dcterms:modified xsi:type="dcterms:W3CDTF">2020-08-27T15:20:43Z</dcterms:modified>
</cp:coreProperties>
</file>