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3C4115B-FD19-4BAA-97ED-DB98730CD1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781"/>
    <p:restoredTop sz="94479" autoAdjust="0"/>
  </p:normalViewPr>
  <p:slideViewPr>
    <p:cSldViewPr snapToGrid="0">
      <p:cViewPr varScale="1">
        <p:scale>
          <a:sx n="100" d="100"/>
          <a:sy n="100" d="100"/>
        </p:scale>
        <p:origin x="534" y="66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2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" name="Google Shape;12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" name="Google Shape;159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5" name="Google Shape;28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5" name="Google Shape;28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github.com/kimgunwoo1/2050" TargetMode="External" /><Relationship Id="rId4" Type="http://schemas.openxmlformats.org/officeDocument/2006/relationships/hyperlink" Target="https://github.com/looloo404/2050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582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46944" y="2766561"/>
            <a:ext cx="16604964" cy="3156084"/>
            <a:chOff x="840376" y="4277864"/>
            <a:chExt cx="16604964" cy="3156084"/>
          </a:xfrm>
        </p:grpSpPr>
        <p:sp>
          <p:nvSpPr>
            <p:cNvPr id="6" name="Object 6"/>
            <p:cNvSpPr txBox="1"/>
            <p:nvPr/>
          </p:nvSpPr>
          <p:spPr>
            <a:xfrm>
              <a:off x="840376" y="4277864"/>
              <a:ext cx="16604964" cy="18416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sz="11500" b="1" kern="0" spc="-100" mc:Ignorable="hp" hp:hslEmbossed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Black Han Sans"/>
                  <a:cs typeface="Black Han Sans"/>
                </a:rPr>
                <a:t>PORTFOLIO</a:t>
              </a:r>
              <a:endParaRPr xmlns:mc="http://schemas.openxmlformats.org/markup-compatibility/2006" xmlns:hp="http://schemas.haansoft.com/office/presentation/8.0" lang="en-US" sz="18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06547" y="6531065"/>
              <a:ext cx="10207957" cy="90288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ko-KR" altLang="en-US" sz="5400" b="1" kern="0" mc:Ignorable="hp" hp:hslEmbossed="0">
                  <a:solidFill>
                    <a:srgbClr val="fd6f22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Pretendard SemiBold"/>
                  <a:cs typeface="Pretendard SemiBold"/>
                </a:rPr>
                <a:t>신입 개발자 강지윤</a:t>
              </a:r>
              <a:endParaRPr xmlns:mc="http://schemas.openxmlformats.org/markup-compatibility/2006" xmlns:hp="http://schemas.haansoft.com/office/presentation/8.0" lang="ko-KR" altLang="en-US" sz="5400" b="1" kern="0" mc:Ignorable="hp" hp:hslEmbossed="0">
                <a:solidFill>
                  <a:srgbClr val="fd6f2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Pretendard SemiBold"/>
                <a:cs typeface="Pretendard SemiBold"/>
              </a:endParaRPr>
            </a:p>
          </p:txBody>
        </p:sp>
      </p:grpSp>
      <p:grpSp>
        <p:nvGrpSpPr>
          <p:cNvPr id="1004" name="그룹 1004"/>
          <p:cNvGrpSpPr/>
          <p:nvPr/>
        </p:nvGrpSpPr>
        <p:grpSpPr>
          <a:xfrm rot="0">
            <a:off x="495940" y="415943"/>
            <a:ext cx="2686314" cy="488909"/>
            <a:chOff x="495940" y="415943"/>
            <a:chExt cx="2686314" cy="4889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5940" y="415943"/>
              <a:ext cx="2686314" cy="4889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6195" y="1232237"/>
            <a:ext cx="5416394" cy="10042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57600" y="1707576"/>
            <a:ext cx="1620000" cy="452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357600" y="5898981"/>
            <a:ext cx="1620000" cy="452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10800000">
            <a:off x="5336688" y="5572638"/>
            <a:ext cx="11282330" cy="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10800000">
            <a:off x="5336688" y="1441439"/>
            <a:ext cx="11282330" cy="12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 rot="0">
            <a:off x="3729559" y="1312028"/>
            <a:ext cx="300930" cy="843836"/>
            <a:chOff x="4419600" y="1404064"/>
            <a:chExt cx="300930" cy="843836"/>
          </a:xfrm>
        </p:grpSpPr>
        <p:sp>
          <p:nvSpPr>
            <p:cNvPr id="110" name="Google Shape;110;p2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11565364" y="1733946"/>
            <a:ext cx="1620000" cy="445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87677" y="5953519"/>
            <a:ext cx="1874408" cy="445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7696464" y="1802162"/>
            <a:ext cx="2651720" cy="1710638"/>
            <a:chOff x="8331165" y="1802162"/>
            <a:chExt cx="2651720" cy="1710638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8331165" y="1802162"/>
              <a:ext cx="2025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About 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8331166" y="2343320"/>
              <a:ext cx="241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University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8339912" y="2736842"/>
              <a:ext cx="2025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Education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8341251" y="3145744"/>
              <a:ext cx="2641634" cy="3670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Certificate &amp; Language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13900462" y="1802162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7696465" y="5953519"/>
            <a:ext cx="3098834" cy="949823"/>
            <a:chOff x="8331166" y="5961986"/>
            <a:chExt cx="3098834" cy="949823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8331166" y="5961986"/>
              <a:ext cx="3098834" cy="3596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Experience &amp; Projects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8331166" y="6542477"/>
              <a:ext cx="241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Projects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13900462" y="5997649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</a:t>
            </a:r>
            <a:r>
              <a:rPr lang="en-US" sz="1800"/>
              <a:t>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kills (PR)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513535" y="5306598"/>
            <a:ext cx="835605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1022073" y="1015682"/>
            <a:ext cx="7920877" cy="10016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515795" y="1624488"/>
            <a:ext cx="7531353" cy="36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531637" y="4943487"/>
            <a:ext cx="7531216" cy="380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&amp; Language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4622472" y="2389417"/>
            <a:ext cx="3583535" cy="130435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기업 : 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Fasoo</a:t>
            </a:r>
            <a:endParaRPr lang="en-US" altLang="ko-KR"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defRPr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직무 : </a:t>
            </a:r>
            <a:r>
              <a:rPr lang="en-US" altLang="ko-KR" sz="2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ko-KR" altLang="en-US" sz="2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개발 직무</a:t>
            </a:r>
            <a:endParaRPr lang="ko-KR" altLang="en-US" sz="20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0">
            <a:off x="4703971" y="1162635"/>
            <a:ext cx="300930" cy="843836"/>
            <a:chOff x="4419600" y="1404064"/>
            <a:chExt cx="300930" cy="843836"/>
          </a:xfrm>
        </p:grpSpPr>
        <p:sp>
          <p:nvSpPr>
            <p:cNvPr id="139" name="Google Shape;139;p3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3" descr="noun_skill_1796882"/>
          <p:cNvPicPr/>
          <p:nvPr/>
        </p:nvPicPr>
        <p:blipFill rotWithShape="1">
          <a:blip r:embed="rId4">
            <a:alphaModFix/>
          </a:blip>
          <a:srcRect l="12610" t="25600" r="13660" b="37310"/>
          <a:stretch>
            <a:fillRect/>
          </a:stretch>
        </p:blipFill>
        <p:spPr>
          <a:xfrm>
            <a:off x="4052960" y="2651265"/>
            <a:ext cx="448792" cy="291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9517122" y="3280654"/>
            <a:ext cx="75312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lang="en-US"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rgbClr val="231f2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endParaRPr lang="en-US" sz="1200">
              <a:solidFill>
                <a:srgbClr val="231f2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46" name="Google Shape;146;p3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9084802" y="1620441"/>
            <a:ext cx="327526" cy="3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 descr="noun_education_1999454"/>
          <p:cNvPicPr/>
          <p:nvPr/>
        </p:nvPicPr>
        <p:blipFill rotWithShape="1">
          <a:blip r:embed="rId6">
            <a:alphaModFix/>
          </a:blip>
          <a:srcRect l="18130" t="15320" r="18140" b="29740"/>
          <a:stretch>
            <a:fillRect/>
          </a:stretch>
        </p:blipFill>
        <p:spPr>
          <a:xfrm>
            <a:off x="9144000" y="3350547"/>
            <a:ext cx="290379" cy="25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 descr="noun_Certificate_3543167"/>
          <p:cNvPicPr/>
          <p:nvPr/>
        </p:nvPicPr>
        <p:blipFill rotWithShape="1">
          <a:blip r:embed="rId7">
            <a:alphaModFix/>
          </a:blip>
          <a:srcRect l="14800" t="12630" r="14930" b="27090"/>
          <a:stretch>
            <a:fillRect/>
          </a:stretch>
        </p:blipFill>
        <p:spPr>
          <a:xfrm>
            <a:off x="9158514" y="4996131"/>
            <a:ext cx="284389" cy="24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3"/>
          <p:cNvGraphicFramePr/>
          <p:nvPr/>
        </p:nvGraphicFramePr>
        <p:xfrm>
          <a:off x="9625961" y="2045381"/>
          <a:ext cx="7421190" cy="9068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961924"/>
                <a:gridCol w="2132526"/>
                <a:gridCol w="1768177"/>
                <a:gridCol w="1558563"/>
              </a:tblGrid>
              <a:tr h="220134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.01~ 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창원대학교</a:t>
                      </a: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컴퓨터공학과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졸업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(3.19/4.5)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220134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endParaRPr lang="ko-KR" alt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3"/>
          <p:cNvGraphicFramePr/>
          <p:nvPr/>
        </p:nvGraphicFramePr>
        <p:xfrm>
          <a:off x="9590195" y="3659513"/>
          <a:ext cx="7767011" cy="1278275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053255"/>
                <a:gridCol w="2231799"/>
                <a:gridCol w="1324482"/>
                <a:gridCol w="2157475"/>
              </a:tblGrid>
              <a:tr h="824875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</a:t>
                      </a: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백엔드 개발자 캠프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멀티캠퍼스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python/django/ML/DL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45340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9661576" y="5405079"/>
          <a:ext cx="6852394" cy="2745126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811703"/>
                <a:gridCol w="1971232"/>
                <a:gridCol w="2359629"/>
                <a:gridCol w="709830"/>
              </a:tblGrid>
              <a:tr h="45340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9.02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정보처리가사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한국산업인력공단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2291726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6.16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2023.03.25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2023.01.14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2023.02.12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2017.08.20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Adsp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Prods Associate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Toeic</a:t>
                      </a: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Opic</a:t>
                      </a: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IM2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JLPT N2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한국데이터산업진흥원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삼성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SDS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ETS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Ia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일본국제 교류기금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3;p3"/>
          <p:cNvSpPr txBox="1"/>
          <p:nvPr/>
        </p:nvSpPr>
        <p:spPr>
          <a:xfrm>
            <a:off x="1022073" y="5795963"/>
            <a:ext cx="7111363" cy="36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sym typeface="Arial"/>
              </a:rPr>
              <a:t>   About me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45;p3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669066" y="5831385"/>
            <a:ext cx="302009" cy="2964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Google Shape;150;p3"/>
          <p:cNvGraphicFramePr/>
          <p:nvPr/>
        </p:nvGraphicFramePr>
        <p:xfrm>
          <a:off x="713619" y="6390181"/>
          <a:ext cx="7593985" cy="257560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159388"/>
                <a:gridCol w="2608624"/>
                <a:gridCol w="1159388"/>
                <a:gridCol w="2666585"/>
              </a:tblGrid>
              <a:tr h="62023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    명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강지윤</a:t>
                      </a:r>
                      <a:endParaRPr lang="ko-KR" alt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생년월일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(만 2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세)</a:t>
                      </a:r>
                      <a:endParaRPr 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0366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연락처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5620</a:t>
                      </a: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3021</a:t>
                      </a:r>
                      <a:endParaRPr lang="en-US" altLang="ko-KR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6132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E-mail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looloo404@hanmail.net</a:t>
                      </a:r>
                      <a:endParaRPr lang="en-US" altLang="ko-KR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6132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   소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부산광역시 동래구 사직북로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lang="en-US" altLang="ko-KR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7628" y="2430798"/>
            <a:ext cx="2625107" cy="2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/>
        </p:nvSpPr>
        <p:spPr>
          <a:xfrm>
            <a:off x="797764" y="897403"/>
            <a:ext cx="7467141" cy="100567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677116" y="2649213"/>
            <a:ext cx="8623358" cy="35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 rot="0">
            <a:off x="3431371" y="958085"/>
            <a:ext cx="300930" cy="843836"/>
            <a:chOff x="4419600" y="1404064"/>
            <a:chExt cx="300930" cy="843836"/>
          </a:xfrm>
        </p:grpSpPr>
        <p:sp>
          <p:nvSpPr>
            <p:cNvPr id="167" name="Google Shape;167;p4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4"/>
          <p:cNvSpPr txBox="1"/>
          <p:nvPr/>
        </p:nvSpPr>
        <p:spPr>
          <a:xfrm>
            <a:off x="403197" y="4039568"/>
            <a:ext cx="4316269" cy="3590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4"/>
          <p:cNvGraphicFramePr/>
          <p:nvPr/>
        </p:nvGraphicFramePr>
        <p:xfrm>
          <a:off x="1754821" y="3269250"/>
          <a:ext cx="8460738" cy="258862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118024"/>
                <a:gridCol w="2114238"/>
                <a:gridCol w="2114238"/>
                <a:gridCol w="2114238"/>
              </a:tblGrid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언어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숙련도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라이브러리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Matplotlib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opencv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C++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●○○○○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HTML/CSS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Keras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Sklearn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4" descr="noun_Computer_1918841"/>
          <p:cNvPicPr/>
          <p:nvPr/>
        </p:nvPicPr>
        <p:blipFill rotWithShape="1">
          <a:blip r:embed="rId3">
            <a:alphaModFix/>
          </a:blip>
          <a:srcRect l="12280" t="15610" r="12510" b="30200"/>
          <a:stretch>
            <a:fillRect/>
          </a:stretch>
        </p:blipFill>
        <p:spPr>
          <a:xfrm>
            <a:off x="1218883" y="2727507"/>
            <a:ext cx="375886" cy="28432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73;p4"/>
          <p:cNvGraphicFramePr/>
          <p:nvPr/>
        </p:nvGraphicFramePr>
        <p:xfrm>
          <a:off x="10203295" y="3269250"/>
          <a:ext cx="4232262" cy="258862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118024"/>
                <a:gridCol w="2114238"/>
              </a:tblGrid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프레임워크</a:t>
                      </a:r>
                      <a:endParaRPr lang="ko-KR" alt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숙련도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Django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●○○○○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unity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●○○○○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87" name=""/>
          <p:cNvCxnSpPr/>
          <p:nvPr/>
        </p:nvCxnSpPr>
        <p:spPr>
          <a:xfrm rot="16200000" flipH="1">
            <a:off x="8953507" y="4566054"/>
            <a:ext cx="2524126" cy="2379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"/>
          <p:cNvCxnSpPr>
            <a:endCxn id="173" idx="2"/>
          </p:cNvCxnSpPr>
          <p:nvPr/>
        </p:nvCxnSpPr>
        <p:spPr>
          <a:xfrm rot="5400000">
            <a:off x="4683885" y="4555284"/>
            <a:ext cx="2603897" cy="128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394472" y="5925722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 rot="0">
            <a:off x="1084385" y="1080578"/>
            <a:ext cx="4431730" cy="584735"/>
            <a:chOff x="805293" y="1941846"/>
            <a:chExt cx="3823999" cy="568532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1279222" y="1941846"/>
              <a:ext cx="3350066" cy="5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0" descr="C:\Users\multicampus\AppData\Local\Microsoft\Windows\INetCache\Content.Word\noun_premiere_2996521.png"/>
            <p:cNvPicPr/>
            <p:nvPr/>
          </p:nvPicPr>
          <p:blipFill rotWithShape="1">
            <a:blip r:embed="rId4">
              <a:alphaModFix/>
            </a:blip>
            <a:srcRect l="6670" r="6540" b="14010"/>
            <a:stretch>
              <a:fillRect/>
            </a:stretch>
          </p:blipFill>
          <p:spPr>
            <a:xfrm>
              <a:off x="805293" y="2021037"/>
              <a:ext cx="369214" cy="438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0"/>
          <p:cNvSpPr txBox="1"/>
          <p:nvPr/>
        </p:nvSpPr>
        <p:spPr>
          <a:xfrm>
            <a:off x="1037085" y="1978593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지원동기 및 입사 후 </a:t>
            </a:r>
            <a:r>
              <a:rPr lang="ko-KR" alt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계획</a:t>
            </a:r>
            <a:endParaRPr lang="ko-KR" altLang="en-US"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9085658" y="2003044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분야와 관련하여 전문성을 키우기 위해 노력한 경험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144000" y="2660310"/>
            <a:ext cx="6834188" cy="6681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학부 연구생 생활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학년 시기 빅데이터 분석 연구실에서 학부생으로서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년동안 일하며 머신러닝와 딥러닝에 대한 공부를 하였으며 학회에 참석하기 위해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팀원들과 학회 논문을 작성하였으며 일주일 마다 한 번씩 세미나에 참석하여 팀원들과의 실력 증진에 힘썼습니다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부트캠프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멀티 캠퍼스가 주관하는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벡엔드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980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시간 강의를 수강하여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html/css/javascript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webframe work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인 장고를 학습하였으며 머신러닝 과 딥러닝에 대한 수업을 수강하였으며 이를 통해 모델을 만드는데 필요한 라이브러리인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sklearn, pandas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딥러닝 모델을 만드는 데 필요한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tensorflow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대한 이해도를 높였습니다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프로젝트 경험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백엔드 부트 캠프에서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온라인 수강 집중도 감지 시스템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이라는 주제의 딥러닝 프로젝트를 수행한 경험이 있으며 대학교 재학시기에는 졸업작품으로 유니티를 이용하여 교육용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2D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턴제 게임을 제작한 경험이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자격증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IT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대한 이해도를 높이기 위해 정보처리기사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 adsp, prods Ads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등 다양한 자격증 공부를 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자격증 시험을 치루면서 제가 공부했었던 지식에 대해 확인하는 계기가 되었습니다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54857" y="2712488"/>
            <a:ext cx="7037127" cy="81440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지원동기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한국의 데이터보안을 책임지는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는 최초로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DRM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을 상용화한 기업이며 현재는 데이터 보안에 있어서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60%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점유율을 가지고 있으며 공공기관과 기업을 포함에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1,000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여개에 이르는 고객사의 구축 레퍼런스를 가지고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많은 고객사를 통해 노하우를 쌓아왔고 데이터 보안에 있어 대표적인 기업중 하나인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한 사람 분 이상의 일을 소화할 수 있는 개발자로 성장하고 싶어 지원하였습니다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입사후 계획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회사의 팀마다 고유한 문화가 있다는 것을 알고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고유한 팀문화에 녹아들 수 있도록 하겠습니다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Git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또는 회사에서 쓰는 협업 툴을 통해 회사에서 사용하는 코드들을 배우며 회사의 전반적인 프로세스에 적응하도록 하겠습니다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저는 멀티캠퍼스라는 기업을 통해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채용설명회에 참가한 적이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그곳에서 저는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라는 기업이 얼마나 신입 교육에 진심인지를 알 수 있었습니다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뛰어난 개발자들의 강의인 만큼 이들의 말을 귀담아 들어 파수에서 한 사람의 뛰어난 개발자로 성장하겠습니다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394472" y="5925722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 rot="0">
            <a:off x="1084385" y="1080578"/>
            <a:ext cx="4431730" cy="584735"/>
            <a:chOff x="805293" y="1941846"/>
            <a:chExt cx="3823999" cy="568532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1279222" y="1941846"/>
              <a:ext cx="3350066" cy="5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0" descr="C:\Users\multicampus\AppData\Local\Microsoft\Windows\INetCache\Content.Word\noun_premiere_2996521.png"/>
            <p:cNvPicPr/>
            <p:nvPr/>
          </p:nvPicPr>
          <p:blipFill rotWithShape="1">
            <a:blip r:embed="rId4">
              <a:alphaModFix/>
            </a:blip>
            <a:srcRect l="6670" r="6540" b="14010"/>
            <a:stretch>
              <a:fillRect/>
            </a:stretch>
          </p:blipFill>
          <p:spPr>
            <a:xfrm>
              <a:off x="805293" y="2021037"/>
              <a:ext cx="369214" cy="438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0"/>
          <p:cNvSpPr txBox="1"/>
          <p:nvPr/>
        </p:nvSpPr>
        <p:spPr>
          <a:xfrm>
            <a:off x="1044285" y="2034052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공동의 목표를 달성하기 위해 팀워크를 발휘한 경험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9140535" y="2012764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defRPr/>
            </a:pPr>
            <a:r>
              <a:rPr lang="en-US" sz="2000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직무 외 자신만의 특이한 경험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·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재능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·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장점 등 소개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47750" y="2816597"/>
            <a:ext cx="6834188" cy="86305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부트 캠프에서 수행한 프로젝트에 대하여 말씀드리겠습니다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저희 조는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50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명으로 이루어져 있었습니다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그리고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50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명에서 잘 어우러져 프로젝트를 완성하자는 의미로 팀 이름은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2050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이었습니다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프로젝트 주제는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온라인 수강 모니터링 시스템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이었으며 수강자가 강의를 수강하면 수강자의 집중도를 계산하고 최종적으로 집중도 그래프를 그려주어 수강자는 그래프를 통해 자가 평가를 할 수 있고 강사는 차트를 통해 강의 개선 피드백으로 활용할 수 있게하는 프로젝트 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git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과 구글 드라이브를 이용하여 형상관리를 하였으며 각자의 역할은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프론트엔드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백엔드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 모델링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 프로젝트 관리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명으로 이루어져 있었습니다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저는 저의 역할인 데이터 수집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데이터 전처리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모델 생성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모델 성능 개선 등을 수행하였습니다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하지만 기간안에 마무리하기에는 백엔드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프론트엔드 팀의 진도가 나가지 않아 백엔드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프론트엔드의 작업을 추가로 맡았으며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Django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orm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을 통해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DB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로부터 데이터를 받아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template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넘겨주어 차트를 그려주는 기능을 구현하였습니다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또한 제가 만든 모델의 경우 튜닝시간이 부족해 눈에 대한 인식이 잘 되지 않았으나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학습하는 대신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dlib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라이브러리를 이용해 눈의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landmark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점 사이의 거리를 이용하여 눈이 감았는지 떴는지를 탐지하는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EAR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알고리즘을 사용하여 부족한 성능을 보충하였습니다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결과적으로 기간안에 프로젝트를 마무리할 수 있었습니다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0" y="2820054"/>
            <a:ext cx="6834188" cy="59410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저의 강점은 행동력입니다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제가 흥미가 있거나 해야한다고 느끼는 것에 대해 생각보다 행동을 먼저하려는 것이 저의 장점이라고 생각합니다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대학교 재학 시기에는 자막없이 일본 애니메이션을 보고 싶다는 생각으로 일본어 학원을 끈어 공부한 결과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jlpt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시험을 합격하고 자막이 없어도 일본 드라마나 애니메이션을 이해할 수 있게 되었습니다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또한 해외에 사람들은 어떻게 사는지 또 어떤 장소가 있는지 흥미가 생겨 약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년 간 캐나다에 거주하며 몬트리올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퀘벡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할리팩스등 여러장소를 여행 다닌 적이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학년 시기에는 실력 증진을 위해 빅데이터 처리 연구실의 학부 연구생으로서 일했으며 졸업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후에는 공부가 부족하다고 생각해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엔지니어링 부트캠프에서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AL/ML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HTML/CSS/Javascript, Django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등의 과목을 수강하였고 프로젝트 경험을 쌓았습니다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rgbClr val="ff6b00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820971" y="611836"/>
            <a:ext cx="10584801" cy="824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01.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온라인 수강 집중도 감지 시스템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0971" y="2038348"/>
          <a:ext cx="8320682" cy="7930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377"/>
                <a:gridCol w="6250305"/>
              </a:tblGrid>
              <a:tr h="1019516">
                <a:tc gridSpan="2">
                  <a:txBody>
                    <a:bodyPr vert="horz" lIns="91440" tIns="45720" rIns="91440" bIns="45720" anchor="ctr" anchorCtr="0"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온라인 수강 집중도 감지 시스템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7378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기  간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2023.04. ~ 2023.06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141341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 성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기여도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총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프론트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백엔드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프로젝트  관리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프론트 벡엔드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30%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참여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90%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참여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2968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주  요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업  무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강의 수강자의 얼굴을 통해 얼굴 탐지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bbox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와 깨어 있는지 졸린지에 대한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classification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을 예측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2. 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만든 모델을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django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에 연결</a:t>
                      </a:r>
                      <a:b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3.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차트를 그릴 웹 페이지 제작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, Django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로부터 데이터를 받아 차트 출력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2968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 술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스 택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html/css/javascript 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b="0" i="0" u="none" strike="noStrik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python tensorflow Yolo opencv </a:t>
                      </a:r>
                      <a:endParaRPr lang="en-US" altLang="ko-KR" sz="2000" b="0" i="0" u="none" strike="noStrike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026820" y="4989612"/>
            <a:ext cx="237195" cy="294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 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820971" y="1442792"/>
            <a:ext cx="16684681" cy="57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0" name=""/>
          <p:cNvGraphicFramePr/>
          <p:nvPr/>
        </p:nvGraphicFramePr>
        <p:xfrm>
          <a:off x="9274408" y="3062285"/>
          <a:ext cx="8323065" cy="475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034"/>
                <a:gridCol w="6717031"/>
              </a:tblGrid>
              <a:tr h="108522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목  적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수강 중인 학생의 집중도를 측정하여 수강자가 자가           평가를 수강자가 집중도를 향상할 수 있다록 하고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강사의 경우 강의 평가의 근거자료로 사용 및 강의 개선 피드백으로 활용할 수 있도록 한다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55219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링  크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조원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repository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https://github.com/kimgunwoo1/2050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본인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Git hub 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주소에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fork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한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repository(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설명포함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https://github.com/looloo404/2050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830101" y="1600196"/>
            <a:ext cx="8142449" cy="7453652"/>
            <a:chOff x="9167808" y="1152325"/>
            <a:chExt cx="8013589" cy="4247146"/>
          </a:xfrm>
          <a:solidFill>
            <a:schemeClr val="bg1">
              <a:lumMod val="95000"/>
            </a:schemeClr>
          </a:solidFill>
        </p:grpSpPr>
        <p:sp>
          <p:nvSpPr>
            <p:cNvPr id="14" name="Google Shape;202;p6"/>
            <p:cNvSpPr/>
            <p:nvPr/>
          </p:nvSpPr>
          <p:spPr>
            <a:xfrm>
              <a:off x="9167808" y="1152325"/>
              <a:ext cx="8013589" cy="4247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4;p6"/>
            <p:cNvSpPr txBox="1"/>
            <p:nvPr/>
          </p:nvSpPr>
          <p:spPr>
            <a:xfrm>
              <a:off x="10211359" y="2958139"/>
              <a:ext cx="6619861" cy="53773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지원자의 개발 부분 </a:t>
              </a:r>
              <a:endParaRPr lang="ko-KR" alt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이해를 돕기 위한 이미지</a:t>
              </a:r>
              <a:endParaRPr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296400" y="1600195"/>
          <a:ext cx="8216124" cy="8503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894"/>
                <a:gridCol w="6793230"/>
              </a:tblGrid>
              <a:tr h="7520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현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 항 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사용자가 깨어있는지 졸린지를 판단하는 모델생성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35760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 정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 술</a:t>
                      </a:r>
                      <a:endParaRPr lang="en-US" altLang="ko-KR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Yolo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같은 경우 여러사람이 화면에 들어오는 다수의 사람을 감지하였다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우리 조의 경우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명의 수강자만을 감지하기 원했으므로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통해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으로 이미지를 받으면 졸린지와 깨어있는지에 대한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classification 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결과와 수강자의 얼굴 부분을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boundingbox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그려주는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multioutput 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모델을 생성하였다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61351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 뷰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validation_loss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그래프가 불안정해 데이터를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제작하여 더 넣기도 하고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learning_rate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줄이거나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Drop out layer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Batch Normalization layer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추가하여 안정시키려고 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아쉬운 점은 내가 만든 모델이 눈을 잘 관측을 하지 못해 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이를 위해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landmark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사용하는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Dlib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라이브러리를 사용하여 이를 보강하였다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186;p5"/>
          <p:cNvSpPr txBox="1"/>
          <p:nvPr/>
        </p:nvSpPr>
        <p:spPr>
          <a:xfrm>
            <a:off x="878121" y="459436"/>
            <a:ext cx="673908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01. AI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 모델 결과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8121" y="1294363"/>
            <a:ext cx="16684681" cy="5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637" y="9218297"/>
            <a:ext cx="819683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다음은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로 만든 모델의 결과 값을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로 나타낸 사진이다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800" b="1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764" y="1612737"/>
            <a:ext cx="8077684" cy="74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830101" y="1543045"/>
            <a:ext cx="8123399" cy="7394893"/>
            <a:chOff x="9167808" y="1152325"/>
            <a:chExt cx="8013589" cy="4247146"/>
          </a:xfrm>
          <a:solidFill>
            <a:schemeClr val="bg1">
              <a:lumMod val="95000"/>
            </a:schemeClr>
          </a:solidFill>
        </p:grpSpPr>
        <p:sp>
          <p:nvSpPr>
            <p:cNvPr id="14" name="Google Shape;202;p6"/>
            <p:cNvSpPr/>
            <p:nvPr/>
          </p:nvSpPr>
          <p:spPr>
            <a:xfrm>
              <a:off x="9167808" y="1152325"/>
              <a:ext cx="8013589" cy="4247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4;p6"/>
            <p:cNvSpPr txBox="1"/>
            <p:nvPr/>
          </p:nvSpPr>
          <p:spPr>
            <a:xfrm>
              <a:off x="10008082" y="2987288"/>
              <a:ext cx="6619861" cy="5479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프로젝트 성과를 </a:t>
              </a:r>
              <a:endParaRPr lang="ko-KR" alt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보여주는 이미지</a:t>
              </a:r>
              <a:endParaRPr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479071" y="1600195"/>
          <a:ext cx="8032058" cy="841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28"/>
                <a:gridCol w="6640830"/>
              </a:tblGrid>
              <a:tr h="404122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성 과 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orm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이용하여 데이터베이스의 값을 조회 및 삽입을 수행하였다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데이터베이스의 값을 가져와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js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파일에 넘겨주었으며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Apexchart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넘겨준 값을 통해 그래프를 그려주었다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웹페이지를 제작 후 제작된 그래프를 삽입하여 웹페이지를 완성하였다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34576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 뷰</a:t>
                      </a:r>
                      <a:endParaRPr lang="en-US" altLang="ko-KR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Model, view, template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 어떻게 연결되어 있었는지 알 수 있었다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Apex chart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의 경우 많은 시각화 방법을 제공하고 있으므로 더 다양한 시각화 방법을 사용해는게 좋았을 것 같다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축 라벨이 약간 지저분해 보이는 것 또한 해결 해야할 과제이다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186;p5"/>
          <p:cNvSpPr txBox="1"/>
          <p:nvPr/>
        </p:nvSpPr>
        <p:spPr>
          <a:xfrm>
            <a:off x="878121" y="459436"/>
            <a:ext cx="673908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02.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웹페이지 제작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8121" y="1294363"/>
            <a:ext cx="16684681" cy="5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101" y="9106077"/>
            <a:ext cx="819683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다음은 웹페이지에서 집중도 버튼을 클릭하면 볼 수 있는 차트이다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800" b="1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117" y="1609666"/>
            <a:ext cx="8295883" cy="738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spcFirstLastPara="1" wrap="square" lIns="91425" tIns="45700" rIns="91425" bIns="45700" anchor="t" anchorCtr="0">
        <a:spAutoFit/>
      </a:bodyPr>
      <a:lstStyle>
        <a:defPPr marL="0" marR="0" indent="0" algn="l" rtl="0">
          <a:spcBef>
            <a:spcPts val="0"/>
          </a:spcBef>
          <a:spcAft>
            <a:spcPts val="0"/>
          </a:spcAft>
          <a:buNone/>
          <a:defRPr sz="1600" b="1">
            <a:solidFill>
              <a:srgbClr val="ff6b00"/>
            </a:solidFill>
            <a:latin typeface="Arial"/>
            <a:ea typeface="Arial"/>
            <a:cs typeface="Arial"/>
            <a:sym typeface="Arial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1331</ep:Words>
  <ep:PresentationFormat>사용자 지정</ep:PresentationFormat>
  <ep:Paragraphs>260</ep:Paragraphs>
  <ep:Slides>9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2021-12-22T14:22:44.000</dcterms:created>
  <dc:creator>officegen</dc:creator>
  <cp:lastModifiedBy>강지윤</cp:lastModifiedBy>
  <dcterms:modified xsi:type="dcterms:W3CDTF">2023-06-22T15:30:07.515</dcterms:modified>
  <cp:revision>152</cp:revision>
  <dc:title>PowerPoint 프레젠테이션</dc:title>
  <cp:version>1000.0000.01</cp:version>
</cp:coreProperties>
</file>