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581" r:id="rId3"/>
    <p:sldId id="582" r:id="rId4"/>
    <p:sldId id="637" r:id="rId5"/>
    <p:sldId id="639" r:id="rId6"/>
    <p:sldId id="640" r:id="rId7"/>
    <p:sldId id="641" r:id="rId8"/>
    <p:sldId id="642" r:id="rId9"/>
    <p:sldId id="588" r:id="rId10"/>
    <p:sldId id="644" r:id="rId11"/>
    <p:sldId id="589" r:id="rId12"/>
    <p:sldId id="590" r:id="rId13"/>
    <p:sldId id="591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c" initials="l" lastIdx="54" clrIdx="0"/>
  <p:cmAuthor id="1" name="Chun Liang" initials="cl" lastIdx="23" clrIdx="1"/>
  <p:cmAuthor id="2" name="Liang, Chun Dr." initials="LCD" lastIdx="34" clrIdx="2"/>
  <p:cmAuthor id="3" name=" " initials="MSOffice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29" autoAdjust="0"/>
  </p:normalViewPr>
  <p:slideViewPr>
    <p:cSldViewPr>
      <p:cViewPr varScale="1">
        <p:scale>
          <a:sx n="100" d="100"/>
          <a:sy n="100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A41B-E483-46D3-8D3B-5B8E4DDCA719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ABB9-1D07-4C0C-8ECC-5BA399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ABB9-1D07-4C0C-8ECC-5BA39921F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nalc.org/view/15479-Sanger-method-of-DNA-sequencing-3D-animation-with-narration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nalc.org/resources/animations/cycseq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v8p4ph2MAv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8458200" cy="81498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BIO/CHM/CSE/MBI 466-566</a:t>
            </a:r>
            <a:b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Bioinformatics Computing Skills</a:t>
            </a:r>
            <a:endParaRPr lang="en-US" sz="32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467600" cy="127590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cs typeface="Aharoni" panose="02010803020104030203" pitchFamily="2" charset="-79"/>
              </a:rPr>
              <a:t>Lab 2:  DNA sequencing and </a:t>
            </a:r>
          </a:p>
          <a:p>
            <a:pPr algn="l"/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         Data Format in Bioinformatics</a:t>
            </a:r>
            <a:endParaRPr lang="en-US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3960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FASTA </a:t>
            </a:r>
            <a:r>
              <a:rPr lang="en-US" dirty="0" smtClean="0"/>
              <a:t>&amp; FASTQ format</a:t>
            </a:r>
          </a:p>
          <a:p>
            <a:endParaRPr lang="en-US" dirty="0" smtClean="0"/>
          </a:p>
          <a:p>
            <a:r>
              <a:rPr lang="en-US" dirty="0" smtClean="0"/>
              <a:t>Read tutorial 4</a:t>
            </a:r>
          </a:p>
          <a:p>
            <a:endParaRPr lang="en-US" dirty="0"/>
          </a:p>
          <a:p>
            <a:r>
              <a:rPr lang="en-US" dirty="0"/>
              <a:t>NCBI Trace </a:t>
            </a:r>
            <a:r>
              <a:rPr lang="en-US" dirty="0" smtClean="0"/>
              <a:t>Archive &amp; </a:t>
            </a:r>
            <a:r>
              <a:rPr lang="en-US" dirty="0"/>
              <a:t>NCBI SRA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" y="1061847"/>
            <a:ext cx="82105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839153"/>
            <a:ext cx="82962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31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058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90800" y="4788718"/>
            <a:ext cx="3733800" cy="4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Sanger Sequencing</a:t>
            </a:r>
            <a:endParaRPr lang="en-US" altLang="zh-CN" sz="2000" b="1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54102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www.dnalc.org/view/15479-Sanger-method-of-DNA-sequencing-3D-animation-with-narration.html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31068"/>
            <a:ext cx="62293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729484" y="4953000"/>
            <a:ext cx="3733800" cy="4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Sanger cycle sequencing</a:t>
            </a:r>
            <a:endParaRPr lang="en-US" altLang="zh-CN" sz="2000" b="1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2184" y="5486400"/>
            <a:ext cx="682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www.dnalc.org/resources/animations/cycseq.html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947809"/>
            <a:ext cx="4819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2/Sanger-sequencing.svg/673px-Sanger-sequenc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066800"/>
            <a:ext cx="64103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3276600" y="5654040"/>
            <a:ext cx="5334000" cy="533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 smtClean="0"/>
              <a:t>Base calling: determination of bases by chromatograph </a:t>
            </a:r>
          </a:p>
        </p:txBody>
      </p:sp>
    </p:spTree>
    <p:extLst>
      <p:ext uri="{BB962C8B-B14F-4D97-AF65-F5344CB8AC3E}">
        <p14:creationId xmlns:p14="http://schemas.microsoft.com/office/powerpoint/2010/main" val="278891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01"/>
            <a:ext cx="4572000" cy="3197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89" y="111920"/>
            <a:ext cx="4554811" cy="3181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79" y="3220007"/>
            <a:ext cx="4606428" cy="3190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692" y="3282474"/>
            <a:ext cx="4619481" cy="3218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33" y="6463268"/>
            <a:ext cx="67818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http://www.yourgenome.org/video/sequencing-at-speed</a:t>
            </a:r>
          </a:p>
        </p:txBody>
      </p:sp>
    </p:spTree>
    <p:extLst>
      <p:ext uri="{BB962C8B-B14F-4D97-AF65-F5344CB8AC3E}">
        <p14:creationId xmlns:p14="http://schemas.microsoft.com/office/powerpoint/2010/main" val="83935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724400" cy="32752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0"/>
            <a:ext cx="3462338" cy="76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547" b="10359"/>
          <a:stretch/>
        </p:blipFill>
        <p:spPr>
          <a:xfrm>
            <a:off x="166689" y="401389"/>
            <a:ext cx="4252911" cy="711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59" y="0"/>
            <a:ext cx="4466901" cy="3123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249850"/>
            <a:ext cx="5181599" cy="3626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425" y="3157489"/>
            <a:ext cx="5362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53050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400"/>
            <a:ext cx="5362575" cy="3724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4200"/>
            <a:ext cx="5353050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079115"/>
            <a:ext cx="5343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33725"/>
            <a:ext cx="5362575" cy="372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60"/>
            <a:ext cx="5353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712" y="580744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www.youtube.com/watch?v=v8p4ph2MAvI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1248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081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GRIDFONTSIZE" val="12"/>
  <p:tag name="TASKPANEKEY" val="f7fa4d18-ea5c-4325-ada4-ce279668b9cd"/>
  <p:tag name="TPFULLVERSION" val="4.3.2.1178"/>
  <p:tag name="EXPANDSHOWBA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2610</TotalTime>
  <Words>54</Words>
  <Application>Microsoft Office PowerPoint</Application>
  <PresentationFormat>On-screen Show (4:3)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Aharoni</vt:lpstr>
      <vt:lpstr>Arial</vt:lpstr>
      <vt:lpstr>Arial Rounded MT Bold</vt:lpstr>
      <vt:lpstr>Calibri</vt:lpstr>
      <vt:lpstr>Lucida Sans Unicode</vt:lpstr>
      <vt:lpstr>Verdana</vt:lpstr>
      <vt:lpstr>Wingdings 2</vt:lpstr>
      <vt:lpstr>Wingdings 3</vt:lpstr>
      <vt:lpstr>Concourse</vt:lpstr>
      <vt:lpstr>BIO/CHM/CSE/MBI 466-566 Bioinformatics Computing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format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131 Plants, Humanity &amp; Environment</dc:title>
  <dc:creator>Liang, Chun Dr.</dc:creator>
  <cp:lastModifiedBy>shij</cp:lastModifiedBy>
  <cp:revision>637</cp:revision>
  <dcterms:created xsi:type="dcterms:W3CDTF">2006-08-16T00:00:00Z</dcterms:created>
  <dcterms:modified xsi:type="dcterms:W3CDTF">2015-09-02T14:36:20Z</dcterms:modified>
</cp:coreProperties>
</file>