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44CB-705B-44DD-A44E-FD2050D4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B6B88-DEA3-4C90-ABC7-CC93AEC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90910-2815-47E0-9FE2-11DE184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33EC-DC4C-497F-A39C-6126BCB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6AE41-699F-4B88-A6AA-31DBB39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2E9B-C0DD-455D-AF85-01E12C7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E8947-2B71-41FD-BB7B-CA8F2570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415C6-EF42-4A0E-B33F-708F82F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FF3CA-EB5C-4879-BBA8-9563EC2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7B10F-1D48-4A6A-B726-76AF251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27AC6-5217-4302-ACA0-3BEAC146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7B162-BE86-40F7-BF93-9A242078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DC925-50B6-4066-A01A-5025CFC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08088-6C04-4771-9173-F239D82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E8E2E-95C3-4484-9863-6605FA8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C1BF-A93A-4BE5-A008-42DE9A7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7D86B-D970-4E8D-B24D-13BEC8F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552AA-B946-4B07-9F0F-432F665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BC5F3-ACD2-42B7-8A4E-31F03E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41FAC-FAD8-4DFA-9ABF-E1E4926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C7DB-CC5A-4E69-9222-47D80D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E5486-9614-4DC6-8A5A-605B2653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16CF-7CB6-4AC9-8380-11F1CAF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5D1BB-2A88-420E-9DD2-B38D0CE3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5D58B-FA2F-4152-A32D-FE09F54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4F5D-8207-4425-AD81-62DE821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9B51-D6BD-416A-A627-1D76C68A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FD10E-2EC9-43C9-95E3-9DC1F3C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02209-F1B9-48C6-B5E0-E77554E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64652-7778-46FB-8250-2D95B0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ABAC88-C2A0-4FB3-98CE-BEF7008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F7D61-9D09-4EF1-A26F-38D62F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B052B-9193-4CE7-98F9-907899A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9BF2D-4623-4F87-B998-1BE6D9F5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E6D910-DEF4-481C-AA31-22A29B72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E35124-C7AF-411E-BD1A-1AC1EB8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234734-6633-4754-8DFF-364D5F9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85EB3A-480E-46B3-AC87-CA60135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422762-1E47-430A-B07A-5C04A71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9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A5D2-FA56-4990-B6F9-48047FE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9A4B2E-C005-4D10-82AF-3CED933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53237-B322-41FE-9BCB-55216C9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D24A79-EAED-4EE0-82BD-FB6C4DF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6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9AE357-4688-40AD-9B68-F371E15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7CC7AD-AE3A-491C-A4D9-7A98F19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63BA6-CBA0-4BB8-A3E2-E441773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0247C-6F04-4AA3-AF49-C3867CE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71510-582D-4F54-B846-0FD6A33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58530A-F998-46C0-9C44-507D8505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A5BD6-D7E9-4852-BFCF-94A9DE7E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46E0D-49D2-4C5C-A6D5-10CF93B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9C16-B749-4E22-BCFB-283D795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43B28-86C4-4FFD-A40F-364CA374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C84828-CD22-48B4-A081-0BDF0C7A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A3744C-AC7A-45ED-B8A6-6435FE0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EEB65-5C50-4D98-BA76-3019928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FF04E-8E15-447F-BA2D-BFC6BB9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BD0F9-D62A-4344-A5EB-8A2D2BD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12394-2429-4DCD-8DB7-A723F6F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194B-8169-4628-B4A7-7321D5F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8710-6BE0-4265-A6DE-E4738471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A1F-DB8B-4F00-AD32-D6F1C1F0E43A}" type="datetimeFigureOut">
              <a:rPr lang="it-IT" smtClean="0"/>
              <a:t>26/12/2020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F80FF-BFBE-4E71-9C25-29AFED8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66BB8-87C8-4BC6-8837-5F042E68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3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CD4690B7-6CE8-40BC-A46A-E0E83E5B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5" t="8381" r="35834" b="7471"/>
          <a:stretch/>
        </p:blipFill>
        <p:spPr>
          <a:xfrm>
            <a:off x="4259179" y="1576137"/>
            <a:ext cx="3380874" cy="35742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9FA919-9BC4-4F67-958B-88A1032D41E8}"/>
              </a:ext>
            </a:extLst>
          </p:cNvPr>
          <p:cNvSpPr txBox="1"/>
          <p:nvPr/>
        </p:nvSpPr>
        <p:spPr>
          <a:xfrm>
            <a:off x="6347062" y="1740665"/>
            <a:ext cx="9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Moving platform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12A6B6-789E-4091-84A9-EE050A215CEB}"/>
              </a:ext>
            </a:extLst>
          </p:cNvPr>
          <p:cNvSpPr txBox="1"/>
          <p:nvPr/>
        </p:nvSpPr>
        <p:spPr>
          <a:xfrm>
            <a:off x="6273807" y="2330587"/>
            <a:ext cx="82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Upper leg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F2898-819A-4CBE-AA47-608CCC647B4A}"/>
              </a:ext>
            </a:extLst>
          </p:cNvPr>
          <p:cNvSpPr txBox="1"/>
          <p:nvPr/>
        </p:nvSpPr>
        <p:spPr>
          <a:xfrm>
            <a:off x="6384097" y="3349261"/>
            <a:ext cx="82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Lower leg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259DFC-3B95-464D-8E4C-0A2868AE7E86}"/>
              </a:ext>
            </a:extLst>
          </p:cNvPr>
          <p:cNvSpPr txBox="1"/>
          <p:nvPr/>
        </p:nvSpPr>
        <p:spPr>
          <a:xfrm>
            <a:off x="6632077" y="4417372"/>
            <a:ext cx="82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Fixed platform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8B4FD6-CA4D-4AB5-83C1-5D68839F73A9}"/>
              </a:ext>
            </a:extLst>
          </p:cNvPr>
          <p:cNvSpPr txBox="1"/>
          <p:nvPr/>
        </p:nvSpPr>
        <p:spPr>
          <a:xfrm>
            <a:off x="4607298" y="4186539"/>
            <a:ext cx="9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Universal joint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0D2FF1-9295-4574-9654-3D50A0ED99BF}"/>
              </a:ext>
            </a:extLst>
          </p:cNvPr>
          <p:cNvSpPr txBox="1"/>
          <p:nvPr/>
        </p:nvSpPr>
        <p:spPr>
          <a:xfrm>
            <a:off x="4632159" y="2887596"/>
            <a:ext cx="9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Prismatic joint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BE46DE-7FFC-4987-8A87-C292D05A81B1}"/>
              </a:ext>
            </a:extLst>
          </p:cNvPr>
          <p:cNvSpPr txBox="1"/>
          <p:nvPr/>
        </p:nvSpPr>
        <p:spPr>
          <a:xfrm>
            <a:off x="4698333" y="1971497"/>
            <a:ext cx="97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Spherical joint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68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17</cp:revision>
  <dcterms:created xsi:type="dcterms:W3CDTF">2018-10-20T16:27:40Z</dcterms:created>
  <dcterms:modified xsi:type="dcterms:W3CDTF">2020-12-26T14:22:54Z</dcterms:modified>
</cp:coreProperties>
</file>