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F96-2171-4F78-A37C-221AD9819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2066-8B9D-4804-B414-07C1CE000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5C5D-6C26-4616-B575-1BBDF83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CC86-6F32-47AA-B899-A9BA9851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782D-F042-4573-8CE4-CEE4BFE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8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E5E3-7E6C-4A02-8D6D-DE556732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B1B60-3F7E-41E3-B47F-F7530995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EACF-EC88-4448-888A-83994ECA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1650-37EB-4B37-AA89-81BEA075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37E1-F89C-427D-AC6B-548D015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0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9BBE8-FD13-464A-B0B5-893CAA5F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DDAB1-B268-4EA8-ACB1-ED491ED6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1CC-5236-4749-AAE9-9B0819C6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CA5A-15AA-4FD3-8FDD-4FDB3680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175-F272-4BE5-A241-E0D6A4F7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1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9AA-F625-4AFC-AAC4-7114DF4B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697B-18F0-48ED-91AB-F3549CD9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688E-F74E-4793-A6A3-E82BC9FD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3A78-B2A6-4236-910F-ED9FD29E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D2A4-81CD-4D0E-A0EB-90C8023B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39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C378-85DD-434E-AB46-52462442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8F7F-39E3-4E59-B34E-D6566AC3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5E43-202B-4738-8C30-00FA34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7781-0B38-4EAC-80CD-65C15795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F545-0DDD-4542-AE90-C34FE188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2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F82A-C2EC-4880-B396-9B6086FA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54E2-7DEA-4F4F-B605-34AA3C13B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8A996-EBA6-44A5-898A-F31C723C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83A9-D8A4-44B0-AAA6-66723FDD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2531-98E8-4D52-9A0A-711358E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69893-341C-4CCA-9CD9-066076A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54C3-6CCC-4613-A60A-9F4195EA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F70A6-6851-455F-93BD-ACCE4E96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7B33-DC50-4B0A-9F43-0C13683A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F081A-BB9E-43EA-96DC-0B3D6624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36FA5-D9E5-4FD6-A0FC-B1AB3C906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33447-181C-4F25-B88C-0F6F9DD1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9E018-71FF-4804-A04D-BB0B1F21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8A93B-961C-4C27-8F6B-F662A8E6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50F-0AFA-4753-9DA7-F11B168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1E327-F83A-406A-AC95-E727B5E0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07C56-D136-4C85-8E83-BCB8C49C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BAB1-5FC6-45BB-BC52-7D4A768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2F1D2-883D-45A9-AB5E-66DA6FF2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FE708-F7BC-4263-88FA-5ECCEDDD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0932-EF43-4580-900F-B469E4E7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4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ED1-76AA-44AE-BDE1-9B7CC16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0BA1-4F13-43E1-8FB0-4C9F1256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5FCEF-A1E4-40A7-8999-78346C68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61AB-B60F-49DC-A8DA-2E1EC46E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D53D-DF22-4888-9F77-7D8EF99F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7CAF3-C6A2-4463-B9F6-A9537E7E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3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940D-2B92-487B-8816-0F2957D7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67F8F-4527-4753-AE63-21A4CE0F8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4B19-D278-4928-BF86-A488B4BF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DD01-5BDB-4919-9375-E3921A18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89A4-82B9-4C32-A481-D7C8B0D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4CB6-09A2-46E1-B051-A00A23B6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7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E4FFD-8759-4092-B9F7-879A43B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39CD-FDDB-44CE-81F5-E92B1A3B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9CF9-7AAB-4AEB-931F-D1E57029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FC3E-455B-4D6A-8315-4C2A1D16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9F19-7D0F-4770-975C-7507C500E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A655C-70F7-4350-BB04-2CCA6A835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5" t="17412" b="17020"/>
          <a:stretch/>
        </p:blipFill>
        <p:spPr>
          <a:xfrm>
            <a:off x="5120640" y="1194098"/>
            <a:ext cx="3213932" cy="44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 Ferretti</dc:creator>
  <cp:lastModifiedBy>Gianni Ferretti</cp:lastModifiedBy>
  <cp:revision>21</cp:revision>
  <cp:lastPrinted>2020-01-08T09:10:35Z</cp:lastPrinted>
  <dcterms:created xsi:type="dcterms:W3CDTF">2020-01-08T08:58:24Z</dcterms:created>
  <dcterms:modified xsi:type="dcterms:W3CDTF">2020-01-09T16:13:48Z</dcterms:modified>
</cp:coreProperties>
</file>