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C8D35-D912-4DA5-BBFB-1D2F640F5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71356C-0E80-4756-9C52-C73319C46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9B9013-A8A9-41CF-A4F5-F810528B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93A45D-D5A3-4118-BC39-B1D57241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8BC032-2E81-4878-BE1D-F7366E3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59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7DBF0-B6A3-4419-8F53-178A430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E90DFA-E552-41EC-9484-3AED6EC9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549BE1-B211-49FE-BF93-419CF58B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38D5B-52FC-477C-BB91-585BB1F5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B77CFB-05E4-4011-B0B5-CCBAD6D7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3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46BB4F-D8D6-4098-8674-DA389FA4A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8D6327-4952-4AD7-8F80-6AA75076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5C151B-9DA9-4695-97C7-C8B9ECAF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367669-4CF0-44D9-B479-6ED347B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C271D2-173B-40EC-8D63-4CAE3521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4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ECAC2-C950-49E4-84BD-DAF7027C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626083-384E-44E1-87B1-DB94D84F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2C12A4-B53A-4D27-8474-85ED2DAF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90DC28-5EC7-4548-9351-F3D2D1C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161E4D-AA1A-469E-86E0-9AB9E581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28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8A095-C923-4805-80EB-AFACE80F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C765D6-0D69-4FE2-AD86-BE7884A3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585D0-0EA8-43DE-99B8-DD2229C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A52B85-ACE9-4301-88FF-3210EDDE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5E360-7010-4877-B661-F1681B4A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9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7BC1B-8FE2-494E-BFC2-54C96425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1DDA74-A8D5-4474-9BB7-8D92C1E8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E5AED0-B3A1-4AE9-8803-52D7DA32C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93FA2-A303-432B-97BE-74DBDF85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4005E8-E366-4E2A-B920-D9A3BBF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347F78-CDBA-430F-A2D0-A4E9ADE9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4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C478A-D833-4D5B-8348-D1D4ACC5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6A6C9D-A9D8-4174-A6CD-2BB064DB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5CAEA8-0885-4268-8EFB-2D1A533C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6085B0-1D74-4CD3-894F-7C11CDA23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740C0F-4B66-412F-AF3A-54FDDF335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3C32D6-C102-4B00-9E41-84BC708B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2C0D37-8EC3-4AAA-A40C-0F1B5A37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5E7134-7AFA-4177-AF8F-FA1420E8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E5E5A-A4F1-4368-B341-718CE068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DD6BA0-C59B-4FA5-BE64-408CF792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0602B-6244-4313-8767-1A8F75F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EE0791-5D97-4253-B351-D9CC104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0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E3418D-4DB6-41C9-8BA3-F6787EA5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64865A-64A4-4C07-BCE6-44F75084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C30EF0-1D70-462B-8A8A-D03A97B1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8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9FAF9-DE85-42CD-A1F2-32B69919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8F8B9-E024-4DB7-8124-A3DB87A3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6253E2-DB56-40DF-A54F-00C50894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B5EF0F-D21B-44ED-96B6-5EA02431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FF58B2-6476-4FC0-BBD5-5B74A8F2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AC1896-E78D-4D2A-9582-B9DFA56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46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FD9E3-A1F7-47FB-9965-19127835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A1D697-3F8D-411D-A97C-D9E195F1E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BE40A1-BB51-4EE8-9B02-668AC18F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4B8E3-F5BB-44EA-B6E9-8EA4CD70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3D093A-4A06-48B3-B45A-07381E0B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24E9F-CAB2-45E4-B50C-9E8B6E3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3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7420CE1-945E-4767-8D00-577F5655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A836CA-8300-40A2-BEDA-D35BAD1B8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4D4785-7A4D-4B0C-AFEF-27B1C36C0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0B7C-119F-4BCC-B142-AA774362D46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1C4A77-2554-49D3-AE34-1194BBE50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DE8C0-1BA4-43B0-A206-3D397778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C97A-4751-4CBD-90F4-4B685CBC56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58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4C71087-2D0C-48DD-9C7F-D989AB1B57C8}"/>
              </a:ext>
            </a:extLst>
          </p:cNvPr>
          <p:cNvGrpSpPr/>
          <p:nvPr/>
        </p:nvGrpSpPr>
        <p:grpSpPr>
          <a:xfrm>
            <a:off x="2660288" y="544010"/>
            <a:ext cx="6668906" cy="6313990"/>
            <a:chOff x="2660288" y="-350292"/>
            <a:chExt cx="7655040" cy="720829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38602B4-AEA5-465F-950A-6B8A265BD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288" y="-187601"/>
              <a:ext cx="7444409" cy="704560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5E7277-23B7-4FF5-8535-0627595CD9FC}"/>
                </a:ext>
              </a:extLst>
            </p:cNvPr>
            <p:cNvSpPr txBox="1"/>
            <p:nvPr/>
          </p:nvSpPr>
          <p:spPr>
            <a:xfrm>
              <a:off x="4838217" y="2573530"/>
              <a:ext cx="1933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Actuated joint</a:t>
              </a:r>
              <a:endParaRPr lang="it-IT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42433-1998-4612-9F6B-F7447F721E75}"/>
                </a:ext>
              </a:extLst>
            </p:cNvPr>
            <p:cNvCxnSpPr>
              <a:cxnSpLocks/>
            </p:cNvCxnSpPr>
            <p:nvPr/>
          </p:nvCxnSpPr>
          <p:spPr>
            <a:xfrm>
              <a:off x="6018834" y="367314"/>
              <a:ext cx="363658" cy="58478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D67A9F-8F60-4F14-83E0-3E1101FEA0A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986" y="5441831"/>
              <a:ext cx="1076445" cy="35481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DDF75-3677-449C-AB3F-8605D1CF5D2B}"/>
                </a:ext>
              </a:extLst>
            </p:cNvPr>
            <p:cNvSpPr txBox="1"/>
            <p:nvPr/>
          </p:nvSpPr>
          <p:spPr>
            <a:xfrm>
              <a:off x="3278990" y="4966371"/>
              <a:ext cx="2294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Moving platform</a:t>
              </a:r>
              <a:endParaRPr lang="it-IT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CF0E30-0EA8-4A60-A128-4A3BD1D2A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208" y="1867226"/>
              <a:ext cx="1" cy="69250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285516-ED8F-456D-94F4-EE7C8F15545C}"/>
                </a:ext>
              </a:extLst>
            </p:cNvPr>
            <p:cNvSpPr txBox="1"/>
            <p:nvPr/>
          </p:nvSpPr>
          <p:spPr>
            <a:xfrm>
              <a:off x="4843313" y="-142761"/>
              <a:ext cx="2020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Fixed platform</a:t>
              </a:r>
              <a:endParaRPr lang="it-I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5A30DF-316C-484C-8E64-579798919A02}"/>
                </a:ext>
              </a:extLst>
            </p:cNvPr>
            <p:cNvSpPr txBox="1"/>
            <p:nvPr/>
          </p:nvSpPr>
          <p:spPr>
            <a:xfrm>
              <a:off x="2784674" y="3583815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Parallelogram</a:t>
              </a:r>
              <a:endParaRPr lang="it-IT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BD03C5-6A24-4F8A-B01B-EA942C6C4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4292" y="3060340"/>
              <a:ext cx="733064" cy="47348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4D5CC4-8E67-472D-AAA5-026F01A2F32B}"/>
                </a:ext>
              </a:extLst>
            </p:cNvPr>
            <p:cNvCxnSpPr>
              <a:cxnSpLocks/>
            </p:cNvCxnSpPr>
            <p:nvPr/>
          </p:nvCxnSpPr>
          <p:spPr>
            <a:xfrm>
              <a:off x="4224759" y="743367"/>
              <a:ext cx="471507" cy="7571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C8D01-BBA2-4490-9355-73ED8486FEE4}"/>
                </a:ext>
              </a:extLst>
            </p:cNvPr>
            <p:cNvSpPr txBox="1"/>
            <p:nvPr/>
          </p:nvSpPr>
          <p:spPr>
            <a:xfrm>
              <a:off x="3114631" y="226157"/>
              <a:ext cx="150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 arm</a:t>
              </a:r>
              <a:endParaRPr lang="it-IT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F8A414-B99B-42D7-88D9-C039440E5CDC}"/>
                </a:ext>
              </a:extLst>
            </p:cNvPr>
            <p:cNvSpPr txBox="1"/>
            <p:nvPr/>
          </p:nvSpPr>
          <p:spPr>
            <a:xfrm>
              <a:off x="8174998" y="-350292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Universal joints</a:t>
              </a:r>
              <a:endParaRPr lang="it-IT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434BD4-E2D8-4EDA-8F33-3F75138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377" y="166894"/>
              <a:ext cx="746141" cy="19685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6B0F69-690D-486F-AEAA-F45B7D42E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6443" y="226157"/>
              <a:ext cx="609112" cy="34273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180023-014D-46B4-B599-83FE9DCB9D44}"/>
                </a:ext>
              </a:extLst>
            </p:cNvPr>
            <p:cNvSpPr txBox="1"/>
            <p:nvPr/>
          </p:nvSpPr>
          <p:spPr>
            <a:xfrm>
              <a:off x="7052418" y="6240139"/>
              <a:ext cx="2105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>
                <a:defRPr sz="2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Spherical joints</a:t>
              </a:r>
              <a:endParaRPr lang="it-IT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9D086F-B380-444F-83F9-049C963809D5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6609142" y="6112541"/>
              <a:ext cx="443275" cy="3559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C5A549-41EC-4AAC-9F5A-643E998BA3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3377" y="5916801"/>
              <a:ext cx="665118" cy="39148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474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6</cp:revision>
  <dcterms:created xsi:type="dcterms:W3CDTF">2018-11-10T09:32:35Z</dcterms:created>
  <dcterms:modified xsi:type="dcterms:W3CDTF">2020-01-05T16:04:29Z</dcterms:modified>
</cp:coreProperties>
</file>