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63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5AEABE-066B-4A9B-B82A-A38194C08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C93AF09-1BB5-4176-8751-2E88142CB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B7FC3F-D3A1-4711-8D48-EB73EAE9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06/01/2020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8D42E7-8B43-41EF-BA62-AEAD51C0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D1061B-01EA-4F3F-B417-4B7DFC7F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393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649CD4-86E7-497B-BA56-675299B5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12F424E-4A27-4207-AB8A-54DE7A037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B676F0-D389-404D-B584-A6A4DAC0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06/01/2020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B4800-8F27-43C7-824A-AB898C8B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AFED37-B0CF-489A-8917-AD3E1A70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78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8FE4377-950D-4F6E-AC85-583C53315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20A65A-8FDE-458E-A987-428F9888A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03922A-2A86-449B-BD68-766548AD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06/01/2020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316B34-962C-48C2-8A3D-E38C476C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F2FE56-C21C-4566-B3D2-5A55E8E6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85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08E297-8A79-4D37-9CD6-18C2AF7B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B3ACEC-6502-407F-BEBD-17C9D684D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ED90DB-625B-484E-AB9A-BE3A4691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06/01/2020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C724A8-DE6A-4C1B-9E63-F95C8BB5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D6AC3D-6B84-4963-BF35-36CCDF0F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17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6FE564-0620-48B9-8F4D-B4E400B0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2F5CE8-5522-4DC8-AEE0-417AC5C0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C51EA8-7873-4634-B0E9-7FA5D8AD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06/01/2020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2CEDC7-BE8D-451C-8481-B9950589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A2AAFA-E263-46A6-8C16-7D4F64B1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81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38D18-1168-43D5-97D2-BA05DA2C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4D6C7F-51BE-4756-8EA4-90078B7BA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66B8EC-E220-4761-8B32-065DDFE1C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D2353E-E9FD-441E-BD73-F6842F17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06/01/2020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750498-8D64-426B-A8B8-E837A26B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AC3BAF-F085-47AC-ACEC-D8EA265A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594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5F87D1-5237-4640-8AA3-E81D6B9D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12F319-99E9-4B4A-8DCC-54ADECB6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569D55-F828-421E-8CAE-9CCE05A0D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6B8ABA0-2961-4A8F-89B2-C6D33785E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469D193-7976-4D7F-A7E0-031CB8203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8B3C04B-4014-47AD-A252-F6B880E4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06/01/2020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73350C-9FE3-4601-8401-C839E2C1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87C49DE-5BA0-4949-89D0-851FAC2A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44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131F73-9096-4BCF-9325-B85DAEA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DBE6AA7-D8CF-4DEA-BABE-3C6E95A6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06/01/2020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0B224B-6CD3-48CB-AFD8-CC5DA53C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6C52C7A-3AD2-484F-8BF6-054845CB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806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AF041BF-8E0C-49E9-9F25-3EC6FF17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06/01/2020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3542CE-C4C8-4800-9EBE-A85DE09E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C7502D-F270-4CA0-A21D-252CCDFF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4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529C9E-AD89-439B-B638-C8DE7F20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3C8D7D-DD12-4D0C-9380-3B83E519A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F4B2B6-AAAF-42D7-A3AD-9C2ABE807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05ACB8-A1E7-431D-84D4-B92C81DF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06/01/2020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D42BDD-F065-497A-94BC-764094D1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43FC49-F1E7-44E2-B845-7458CB0F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56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B41AE6-55BF-445B-8E5B-70FC9AB9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26EA44A-DAAF-45D2-95E3-B01668DE0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D25A9D-C190-4312-867C-9CA5930EF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ED565A-5F17-4EC5-B779-0BF0A12E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06/01/2020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1FE9A7-7542-4798-A4AD-13FC7455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9C41AC-79A0-4AB3-B41A-D9998852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280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2D94961-601A-43CE-B88A-02F77557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32D6E6-7673-4CB3-BA0E-1450F30ED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98DB3-4E5D-4565-9CF1-61ACC6E4B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750B7-F932-4A98-A542-2B79C95444B4}" type="datetimeFigureOut">
              <a:rPr lang="it-IT" smtClean="0"/>
              <a:t>06/01/2020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9691EB-7706-4F9F-A9AC-E8164F42F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2BDE4D-CF55-4544-82EA-F10C29409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55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6745726-65BF-45AD-8F60-9099379A0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3" r="12682"/>
          <a:stretch/>
        </p:blipFill>
        <p:spPr>
          <a:xfrm>
            <a:off x="6112043" y="1355022"/>
            <a:ext cx="3937122" cy="396306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2E7DA99-6B73-4487-80E3-BB0CB6E9A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8974"/>
          <a:stretch/>
        </p:blipFill>
        <p:spPr>
          <a:xfrm>
            <a:off x="1503621" y="1390534"/>
            <a:ext cx="4290080" cy="407693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F1046E-A379-4FDC-AEE5-9598541D48BD}"/>
              </a:ext>
            </a:extLst>
          </p:cNvPr>
          <p:cNvCxnSpPr/>
          <p:nvPr/>
        </p:nvCxnSpPr>
        <p:spPr>
          <a:xfrm>
            <a:off x="6079958" y="1143000"/>
            <a:ext cx="0" cy="457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C47B317D-373D-4D73-AF38-06F7D64A339E}"/>
              </a:ext>
            </a:extLst>
          </p:cNvPr>
          <p:cNvSpPr/>
          <p:nvPr/>
        </p:nvSpPr>
        <p:spPr>
          <a:xfrm>
            <a:off x="8609616" y="1755254"/>
            <a:ext cx="307541" cy="276022"/>
          </a:xfrm>
          <a:prstGeom prst="ellipse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it-IT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59A84E6-4A44-4825-9A8B-80645D8621F2}"/>
              </a:ext>
            </a:extLst>
          </p:cNvPr>
          <p:cNvSpPr/>
          <p:nvPr/>
        </p:nvSpPr>
        <p:spPr>
          <a:xfrm>
            <a:off x="2257116" y="2440545"/>
            <a:ext cx="307541" cy="276022"/>
          </a:xfrm>
          <a:prstGeom prst="ellipse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it-IT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64A9B1A-933E-4F3A-8A56-5699E6D2B68F}"/>
              </a:ext>
            </a:extLst>
          </p:cNvPr>
          <p:cNvSpPr/>
          <p:nvPr/>
        </p:nvSpPr>
        <p:spPr>
          <a:xfrm>
            <a:off x="3234709" y="2440545"/>
            <a:ext cx="307541" cy="276022"/>
          </a:xfrm>
          <a:prstGeom prst="ellipse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it-IT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69D51E3-1ACC-44DE-B8B0-5EA9EA949D5B}"/>
              </a:ext>
            </a:extLst>
          </p:cNvPr>
          <p:cNvSpPr/>
          <p:nvPr/>
        </p:nvSpPr>
        <p:spPr>
          <a:xfrm>
            <a:off x="4288529" y="2235545"/>
            <a:ext cx="307541" cy="276022"/>
          </a:xfrm>
          <a:prstGeom prst="ellipse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it-IT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4656AE25-ADF5-47EA-AC61-9E52A7A3AE05}"/>
              </a:ext>
            </a:extLst>
          </p:cNvPr>
          <p:cNvSpPr/>
          <p:nvPr/>
        </p:nvSpPr>
        <p:spPr>
          <a:xfrm>
            <a:off x="4288527" y="3060533"/>
            <a:ext cx="307541" cy="276022"/>
          </a:xfrm>
          <a:prstGeom prst="ellipse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it-IT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6943A2C-DDAB-4B3A-B0F0-ECFDD8A241FF}"/>
              </a:ext>
            </a:extLst>
          </p:cNvPr>
          <p:cNvSpPr/>
          <p:nvPr/>
        </p:nvSpPr>
        <p:spPr>
          <a:xfrm>
            <a:off x="4288528" y="4696139"/>
            <a:ext cx="307541" cy="276022"/>
          </a:xfrm>
          <a:prstGeom prst="ellipse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it-IT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76E8452-DEEE-4C59-BD35-13668F55616A}"/>
              </a:ext>
            </a:extLst>
          </p:cNvPr>
          <p:cNvSpPr/>
          <p:nvPr/>
        </p:nvSpPr>
        <p:spPr>
          <a:xfrm>
            <a:off x="3564458" y="4003423"/>
            <a:ext cx="307541" cy="276022"/>
          </a:xfrm>
          <a:prstGeom prst="ellipse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it-IT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9616AC26-C82E-4A0D-A2C8-43143A01C442}"/>
              </a:ext>
            </a:extLst>
          </p:cNvPr>
          <p:cNvSpPr/>
          <p:nvPr/>
        </p:nvSpPr>
        <p:spPr>
          <a:xfrm>
            <a:off x="2257116" y="3997986"/>
            <a:ext cx="307541" cy="276022"/>
          </a:xfrm>
          <a:prstGeom prst="ellipse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it-IT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D1BFEED0-AAA9-41CB-BB59-F0ADC9393FA2}"/>
              </a:ext>
            </a:extLst>
          </p:cNvPr>
          <p:cNvSpPr/>
          <p:nvPr/>
        </p:nvSpPr>
        <p:spPr>
          <a:xfrm>
            <a:off x="8455846" y="3198544"/>
            <a:ext cx="307541" cy="276022"/>
          </a:xfrm>
          <a:prstGeom prst="ellipse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it-IT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12EE4A9-2815-4FA8-8AE3-F3882C367852}"/>
              </a:ext>
            </a:extLst>
          </p:cNvPr>
          <p:cNvSpPr/>
          <p:nvPr/>
        </p:nvSpPr>
        <p:spPr>
          <a:xfrm>
            <a:off x="8609616" y="4447363"/>
            <a:ext cx="307541" cy="276022"/>
          </a:xfrm>
          <a:prstGeom prst="ellipse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it-IT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90F3D01-8D97-41E9-AC3F-2E62ADD869DE}"/>
              </a:ext>
            </a:extLst>
          </p:cNvPr>
          <p:cNvSpPr/>
          <p:nvPr/>
        </p:nvSpPr>
        <p:spPr>
          <a:xfrm>
            <a:off x="7749707" y="4181051"/>
            <a:ext cx="307541" cy="276022"/>
          </a:xfrm>
          <a:prstGeom prst="ellipse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it-IT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15E4522F-9EB7-472E-ACC3-1CD616303B67}"/>
              </a:ext>
            </a:extLst>
          </p:cNvPr>
          <p:cNvSpPr/>
          <p:nvPr/>
        </p:nvSpPr>
        <p:spPr>
          <a:xfrm>
            <a:off x="6484609" y="4181051"/>
            <a:ext cx="307541" cy="276022"/>
          </a:xfrm>
          <a:prstGeom prst="ellipse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it-IT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AAA01A8F-BF2E-4230-B56E-085B6D9BFFCA}"/>
              </a:ext>
            </a:extLst>
          </p:cNvPr>
          <p:cNvSpPr/>
          <p:nvPr/>
        </p:nvSpPr>
        <p:spPr>
          <a:xfrm>
            <a:off x="7596985" y="2440545"/>
            <a:ext cx="307541" cy="276022"/>
          </a:xfrm>
          <a:prstGeom prst="ellipse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it-IT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61F017F-F6CF-4E67-82A9-5CECC321981A}"/>
              </a:ext>
            </a:extLst>
          </p:cNvPr>
          <p:cNvSpPr/>
          <p:nvPr/>
        </p:nvSpPr>
        <p:spPr>
          <a:xfrm>
            <a:off x="6596815" y="2440545"/>
            <a:ext cx="307541" cy="276022"/>
          </a:xfrm>
          <a:prstGeom prst="ellipse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it-IT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8A04251B-8879-4DA8-8E10-301D3427E0F9}"/>
              </a:ext>
            </a:extLst>
          </p:cNvPr>
          <p:cNvCxnSpPr/>
          <p:nvPr/>
        </p:nvCxnSpPr>
        <p:spPr>
          <a:xfrm>
            <a:off x="1046479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E0A1C93-7BDD-4EBB-946D-F5355023CD0B}"/>
              </a:ext>
            </a:extLst>
          </p:cNvPr>
          <p:cNvCxnSpPr/>
          <p:nvPr/>
        </p:nvCxnSpPr>
        <p:spPr>
          <a:xfrm>
            <a:off x="1727201" y="-18128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71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D460754-2EE1-489C-A982-D0F1F6D4F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29" y="781378"/>
            <a:ext cx="3961905" cy="529523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2E34C0A-1463-4D4B-9EE8-C0C274A36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8619" y="1214126"/>
            <a:ext cx="5915851" cy="4429743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E07B085-BF7D-4508-A81C-BD06BEF356E0}"/>
              </a:ext>
            </a:extLst>
          </p:cNvPr>
          <p:cNvCxnSpPr>
            <a:cxnSpLocks/>
          </p:cNvCxnSpPr>
          <p:nvPr/>
        </p:nvCxnSpPr>
        <p:spPr>
          <a:xfrm>
            <a:off x="6096000" y="591127"/>
            <a:ext cx="0" cy="568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343B2311-4B3C-4524-8BE0-37B8BA474360}"/>
              </a:ext>
            </a:extLst>
          </p:cNvPr>
          <p:cNvCxnSpPr/>
          <p:nvPr/>
        </p:nvCxnSpPr>
        <p:spPr>
          <a:xfrm>
            <a:off x="1046479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0DC563A0-CA76-4619-BBD2-D3F7A5B531B4}"/>
              </a:ext>
            </a:extLst>
          </p:cNvPr>
          <p:cNvCxnSpPr/>
          <p:nvPr/>
        </p:nvCxnSpPr>
        <p:spPr>
          <a:xfrm>
            <a:off x="1727201" y="-18128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33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AA896D2-3941-4F80-ABB6-4395713F5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331" y="3587432"/>
            <a:ext cx="5704762" cy="244761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F093237-C0DA-4F94-9FDF-9570D5E08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664" y="589455"/>
            <a:ext cx="5763429" cy="2324424"/>
          </a:xfrm>
          <a:prstGeom prst="rect">
            <a:avLst/>
          </a:prstGeom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8F69478-C6D0-4D7D-B56D-DA1CFC21A654}"/>
              </a:ext>
            </a:extLst>
          </p:cNvPr>
          <p:cNvCxnSpPr>
            <a:cxnSpLocks/>
          </p:cNvCxnSpPr>
          <p:nvPr/>
        </p:nvCxnSpPr>
        <p:spPr>
          <a:xfrm flipH="1">
            <a:off x="2654423" y="3213717"/>
            <a:ext cx="64806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4776469-46F8-49D0-9C17-6A392130370A}"/>
              </a:ext>
            </a:extLst>
          </p:cNvPr>
          <p:cNvSpPr txBox="1"/>
          <p:nvPr/>
        </p:nvSpPr>
        <p:spPr>
          <a:xfrm>
            <a:off x="2805208" y="220123"/>
            <a:ext cx="311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Leg</a:t>
            </a:r>
            <a:r>
              <a:rPr lang="it-IT" dirty="0"/>
              <a:t> model for </a:t>
            </a:r>
            <a:r>
              <a:rPr lang="it-IT" i="1" dirty="0"/>
              <a:t>Stewart platform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00698BD-3896-4CA1-90F9-6870962EAF42}"/>
              </a:ext>
            </a:extLst>
          </p:cNvPr>
          <p:cNvSpPr txBox="1"/>
          <p:nvPr/>
        </p:nvSpPr>
        <p:spPr>
          <a:xfrm>
            <a:off x="2805208" y="3402766"/>
            <a:ext cx="30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Actuator</a:t>
            </a:r>
            <a:r>
              <a:rPr lang="it-IT" dirty="0"/>
              <a:t> model for </a:t>
            </a:r>
            <a:r>
              <a:rPr lang="it-IT" i="1" dirty="0"/>
              <a:t>Delta robot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EA3B30A-4645-4632-9800-3EEFF5D23C75}"/>
              </a:ext>
            </a:extLst>
          </p:cNvPr>
          <p:cNvCxnSpPr/>
          <p:nvPr/>
        </p:nvCxnSpPr>
        <p:spPr>
          <a:xfrm>
            <a:off x="1046479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B594EBC-2CC5-4B67-A041-6D83982358FC}"/>
              </a:ext>
            </a:extLst>
          </p:cNvPr>
          <p:cNvCxnSpPr/>
          <p:nvPr/>
        </p:nvCxnSpPr>
        <p:spPr>
          <a:xfrm>
            <a:off x="1727201" y="-18128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9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8612DA9-3968-4AAB-A0B5-E89D6B8CA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619" y="1692864"/>
            <a:ext cx="5704762" cy="2447619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5F4833E-2415-4CD7-93F9-213E9E17EC26}"/>
              </a:ext>
            </a:extLst>
          </p:cNvPr>
          <p:cNvCxnSpPr/>
          <p:nvPr/>
        </p:nvCxnSpPr>
        <p:spPr>
          <a:xfrm>
            <a:off x="1046479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7B51905-F0D3-4289-B4DE-42B7F0752B5D}"/>
              </a:ext>
            </a:extLst>
          </p:cNvPr>
          <p:cNvCxnSpPr/>
          <p:nvPr/>
        </p:nvCxnSpPr>
        <p:spPr>
          <a:xfrm>
            <a:off x="1727201" y="-18128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53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B76359B-0CE6-4C2E-8232-109857CF03C6}"/>
              </a:ext>
            </a:extLst>
          </p:cNvPr>
          <p:cNvCxnSpPr/>
          <p:nvPr/>
        </p:nvCxnSpPr>
        <p:spPr>
          <a:xfrm>
            <a:off x="1046479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9849EDF-D91E-47CC-8361-944EA2CFDCD6}"/>
              </a:ext>
            </a:extLst>
          </p:cNvPr>
          <p:cNvCxnSpPr/>
          <p:nvPr/>
        </p:nvCxnSpPr>
        <p:spPr>
          <a:xfrm>
            <a:off x="1727201" y="-18128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7E04FCD8-6782-4DC1-BF58-7E1298549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00" y="2233762"/>
            <a:ext cx="7000000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9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6ECB2A8-E4A0-4E32-BF54-DC2F60FF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37" y="0"/>
            <a:ext cx="5763429" cy="2324424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C88C6E1-813F-40EC-B8FA-3A567710D9C3}"/>
              </a:ext>
            </a:extLst>
          </p:cNvPr>
          <p:cNvCxnSpPr/>
          <p:nvPr/>
        </p:nvCxnSpPr>
        <p:spPr>
          <a:xfrm>
            <a:off x="1046479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>
            <a:extLst>
              <a:ext uri="{FF2B5EF4-FFF2-40B4-BE49-F238E27FC236}">
                <a16:creationId xmlns:a16="http://schemas.microsoft.com/office/drawing/2014/main" id="{C84E6432-E123-4DEA-8F85-6AB5D6FA1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56" y="2569042"/>
            <a:ext cx="5076190" cy="2552381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8CB6AD32-D8DD-4BF2-8688-24BBFDC940C2}"/>
              </a:ext>
            </a:extLst>
          </p:cNvPr>
          <p:cNvCxnSpPr/>
          <p:nvPr/>
        </p:nvCxnSpPr>
        <p:spPr>
          <a:xfrm>
            <a:off x="1727201" y="-18128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8B34E1FA-2BFE-46FF-8018-576378911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276" y="5307306"/>
            <a:ext cx="5352381" cy="1104762"/>
          </a:xfrm>
          <a:prstGeom prst="rect">
            <a:avLst/>
          </a:prstGeom>
        </p:spPr>
      </p:pic>
      <p:sp>
        <p:nvSpPr>
          <p:cNvPr id="29" name="Rettangolo 28">
            <a:extLst>
              <a:ext uri="{FF2B5EF4-FFF2-40B4-BE49-F238E27FC236}">
                <a16:creationId xmlns:a16="http://schemas.microsoft.com/office/drawing/2014/main" id="{A375173C-63C5-4CF4-BF4F-C5B8ECDBDC3D}"/>
              </a:ext>
            </a:extLst>
          </p:cNvPr>
          <p:cNvSpPr/>
          <p:nvPr/>
        </p:nvSpPr>
        <p:spPr>
          <a:xfrm>
            <a:off x="5514509" y="1188948"/>
            <a:ext cx="1162975" cy="100685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DACEA7B2-6E35-43D5-8B00-9579A4F4E339}"/>
              </a:ext>
            </a:extLst>
          </p:cNvPr>
          <p:cNvSpPr/>
          <p:nvPr/>
        </p:nvSpPr>
        <p:spPr>
          <a:xfrm>
            <a:off x="5559057" y="3998781"/>
            <a:ext cx="1084412" cy="80895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</a:t>
            </a:r>
          </a:p>
        </p:txBody>
      </p:sp>
      <p:sp>
        <p:nvSpPr>
          <p:cNvPr id="33" name="Freccia in giù 32">
            <a:extLst>
              <a:ext uri="{FF2B5EF4-FFF2-40B4-BE49-F238E27FC236}">
                <a16:creationId xmlns:a16="http://schemas.microsoft.com/office/drawing/2014/main" id="{B560219C-A170-49F3-B05E-810B35FBD54E}"/>
              </a:ext>
            </a:extLst>
          </p:cNvPr>
          <p:cNvSpPr/>
          <p:nvPr/>
        </p:nvSpPr>
        <p:spPr>
          <a:xfrm>
            <a:off x="5953123" y="2258593"/>
            <a:ext cx="285741" cy="496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0D9C36A-F08B-4613-B184-D293E8B40AE2}"/>
              </a:ext>
            </a:extLst>
          </p:cNvPr>
          <p:cNvCxnSpPr>
            <a:cxnSpLocks/>
          </p:cNvCxnSpPr>
          <p:nvPr/>
        </p:nvCxnSpPr>
        <p:spPr>
          <a:xfrm flipH="1">
            <a:off x="2855646" y="2503524"/>
            <a:ext cx="64806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23F7D5D2-6DE2-4D02-A061-C6E00A21B963}"/>
              </a:ext>
            </a:extLst>
          </p:cNvPr>
          <p:cNvCxnSpPr>
            <a:cxnSpLocks/>
          </p:cNvCxnSpPr>
          <p:nvPr/>
        </p:nvCxnSpPr>
        <p:spPr>
          <a:xfrm flipH="1">
            <a:off x="2846118" y="5121422"/>
            <a:ext cx="64806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reccia in giù 35">
            <a:extLst>
              <a:ext uri="{FF2B5EF4-FFF2-40B4-BE49-F238E27FC236}">
                <a16:creationId xmlns:a16="http://schemas.microsoft.com/office/drawing/2014/main" id="{12A1470E-8256-4FA4-9E16-8E24FDD1F290}"/>
              </a:ext>
            </a:extLst>
          </p:cNvPr>
          <p:cNvSpPr/>
          <p:nvPr/>
        </p:nvSpPr>
        <p:spPr>
          <a:xfrm>
            <a:off x="5953124" y="4873255"/>
            <a:ext cx="285741" cy="496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72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B4546A1D-D13F-4E1B-8FFD-37A390EE3490}"/>
              </a:ext>
            </a:extLst>
          </p:cNvPr>
          <p:cNvCxnSpPr/>
          <p:nvPr/>
        </p:nvCxnSpPr>
        <p:spPr>
          <a:xfrm>
            <a:off x="1046479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FDBA909C-23FF-4DD4-83B4-6F2ECE759137}"/>
              </a:ext>
            </a:extLst>
          </p:cNvPr>
          <p:cNvCxnSpPr/>
          <p:nvPr/>
        </p:nvCxnSpPr>
        <p:spPr>
          <a:xfrm>
            <a:off x="1727201" y="-18128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2DE7CB1B-9A1D-41E4-811D-A446BF58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381" y="1724238"/>
            <a:ext cx="6895238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20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26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Campanini</dc:creator>
  <cp:lastModifiedBy>Gianni Ferretti</cp:lastModifiedBy>
  <cp:revision>1</cp:revision>
  <dcterms:created xsi:type="dcterms:W3CDTF">2018-11-10T13:00:27Z</dcterms:created>
  <dcterms:modified xsi:type="dcterms:W3CDTF">2020-01-06T12:43:14Z</dcterms:modified>
</cp:coreProperties>
</file>