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AEABE-066B-4A9B-B82A-A38194C08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C93AF09-1BB5-4176-8751-2E88142CB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B7FC3F-D3A1-4711-8D48-EB73EAE9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8D42E7-8B43-41EF-BA62-AEAD51C0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D1061B-01EA-4F3F-B417-4B7DFC7F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93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49CD4-86E7-497B-BA56-675299B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12F424E-4A27-4207-AB8A-54DE7A037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B676F0-D389-404D-B584-A6A4DAC0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B4800-8F27-43C7-824A-AB898C8B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AFED37-B0CF-489A-8917-AD3E1A70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78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8FE4377-950D-4F6E-AC85-583C53315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20A65A-8FDE-458E-A987-428F9888A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03922A-2A86-449B-BD68-766548AD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316B34-962C-48C2-8A3D-E38C476C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F2FE56-C21C-4566-B3D2-5A55E8E6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85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08E297-8A79-4D37-9CD6-18C2AF7B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B3ACEC-6502-407F-BEBD-17C9D684D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ED90DB-625B-484E-AB9A-BE3A4691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C724A8-DE6A-4C1B-9E63-F95C8BB5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D6AC3D-6B84-4963-BF35-36CCDF0F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117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6FE564-0620-48B9-8F4D-B4E400B0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2F5CE8-5522-4DC8-AEE0-417AC5C0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C51EA8-7873-4634-B0E9-7FA5D8AD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2CEDC7-BE8D-451C-8481-B9950589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A2AAFA-E263-46A6-8C16-7D4F64B1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81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38D18-1168-43D5-97D2-BA05DA2C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4D6C7F-51BE-4756-8EA4-90078B7BA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66B8EC-E220-4761-8B32-065DDFE1C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2353E-E9FD-441E-BD73-F6842F17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750498-8D64-426B-A8B8-E837A26B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AC3BAF-F085-47AC-ACEC-D8EA265A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94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5F87D1-5237-4640-8AA3-E81D6B9D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12F319-99E9-4B4A-8DCC-54ADECB6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569D55-F828-421E-8CAE-9CCE05A0D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B8ABA0-2961-4A8F-89B2-C6D33785E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69D193-7976-4D7F-A7E0-031CB8203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8B3C04B-4014-47AD-A252-F6B880E4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73350C-9FE3-4601-8401-C839E2C1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7C49DE-5BA0-4949-89D0-851FAC2A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44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131F73-9096-4BCF-9325-B85DAEA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DBE6AA7-D8CF-4DEA-BABE-3C6E95A6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90B224B-6CD3-48CB-AFD8-CC5DA53C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C52C7A-3AD2-484F-8BF6-054845CB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806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AF041BF-8E0C-49E9-9F25-3EC6FF17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3542CE-C4C8-4800-9EBE-A85DE09E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C7502D-F270-4CA0-A21D-252CCDFF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4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529C9E-AD89-439B-B638-C8DE7F20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3C8D7D-DD12-4D0C-9380-3B83E519A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F4B2B6-AAAF-42D7-A3AD-9C2ABE807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D05ACB8-A1E7-431D-84D4-B92C81DF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D42BDD-F065-497A-94BC-764094D1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43FC49-F1E7-44E2-B845-7458CB0F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856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41AE6-55BF-445B-8E5B-70FC9AB9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26EA44A-DAAF-45D2-95E3-B01668DE0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D25A9D-C190-4312-867C-9CA5930EF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ED565A-5F17-4EC5-B779-0BF0A12E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1FE9A7-7542-4798-A4AD-13FC7455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9C41AC-79A0-4AB3-B41A-D9998852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280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2D94961-601A-43CE-B88A-02F77557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32D6E6-7673-4CB3-BA0E-1450F30ED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98DB3-4E5D-4565-9CF1-61ACC6E4B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750B7-F932-4A98-A542-2B79C95444B4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9691EB-7706-4F9F-A9AC-E8164F42F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2BDE4D-CF55-4544-82EA-F10C29409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988D5-0C85-4055-B3AB-9DEB15D0C9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55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1A7A77-0F67-4722-83DD-54E437B91D5E}"/>
              </a:ext>
            </a:extLst>
          </p:cNvPr>
          <p:cNvGrpSpPr/>
          <p:nvPr/>
        </p:nvGrpSpPr>
        <p:grpSpPr>
          <a:xfrm>
            <a:off x="1877437" y="1566153"/>
            <a:ext cx="4372332" cy="3828807"/>
            <a:chOff x="1877437" y="1566153"/>
            <a:chExt cx="4372332" cy="3828807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F2E7DA99-6B73-4487-80E3-BB0CB6E9A9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61" t="4308" r="18974" b="3830"/>
            <a:stretch/>
          </p:blipFill>
          <p:spPr>
            <a:xfrm>
              <a:off x="1877437" y="1566153"/>
              <a:ext cx="3916263" cy="3745149"/>
            </a:xfrm>
            <a:prstGeom prst="rect">
              <a:avLst/>
            </a:prstGeom>
          </p:spPr>
        </p:pic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D59A84E6-4A44-4825-9A8B-80645D8621F2}"/>
                </a:ext>
              </a:extLst>
            </p:cNvPr>
            <p:cNvSpPr/>
            <p:nvPr/>
          </p:nvSpPr>
          <p:spPr>
            <a:xfrm>
              <a:off x="5942228" y="2221775"/>
              <a:ext cx="307541" cy="276022"/>
            </a:xfrm>
            <a:prstGeom prst="ellips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endParaRPr lang="it-IT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E64A9B1A-933E-4F3A-8A56-5699E6D2B68F}"/>
                </a:ext>
              </a:extLst>
            </p:cNvPr>
            <p:cNvSpPr/>
            <p:nvPr/>
          </p:nvSpPr>
          <p:spPr>
            <a:xfrm>
              <a:off x="5942225" y="4672432"/>
              <a:ext cx="307541" cy="276022"/>
            </a:xfrm>
            <a:prstGeom prst="ellips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it-IT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669D51E3-1ACC-44DE-B8B0-5EA9EA949D5B}"/>
                </a:ext>
              </a:extLst>
            </p:cNvPr>
            <p:cNvSpPr/>
            <p:nvPr/>
          </p:nvSpPr>
          <p:spPr>
            <a:xfrm>
              <a:off x="2225567" y="2487471"/>
              <a:ext cx="307541" cy="276022"/>
            </a:xfrm>
            <a:prstGeom prst="ellips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it-IT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4656AE25-ADF5-47EA-AC61-9E52A7A3AE05}"/>
                </a:ext>
              </a:extLst>
            </p:cNvPr>
            <p:cNvSpPr/>
            <p:nvPr/>
          </p:nvSpPr>
          <p:spPr>
            <a:xfrm>
              <a:off x="3213255" y="2487471"/>
              <a:ext cx="307541" cy="276022"/>
            </a:xfrm>
            <a:prstGeom prst="ellips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it-IT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D6943A2C-DDAB-4B3A-B0F0-ECFDD8A241FF}"/>
                </a:ext>
              </a:extLst>
            </p:cNvPr>
            <p:cNvSpPr/>
            <p:nvPr/>
          </p:nvSpPr>
          <p:spPr>
            <a:xfrm>
              <a:off x="2226498" y="4003423"/>
              <a:ext cx="307541" cy="276022"/>
            </a:xfrm>
            <a:prstGeom prst="ellips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it-IT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276E8452-DEEE-4C59-BD35-13668F55616A}"/>
                </a:ext>
              </a:extLst>
            </p:cNvPr>
            <p:cNvSpPr/>
            <p:nvPr/>
          </p:nvSpPr>
          <p:spPr>
            <a:xfrm>
              <a:off x="3522883" y="4003423"/>
              <a:ext cx="307541" cy="276022"/>
            </a:xfrm>
            <a:prstGeom prst="ellips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it-IT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9616AC26-C82E-4A0D-A2C8-43143A01C442}"/>
                </a:ext>
              </a:extLst>
            </p:cNvPr>
            <p:cNvSpPr/>
            <p:nvPr/>
          </p:nvSpPr>
          <p:spPr>
            <a:xfrm>
              <a:off x="5942224" y="3464036"/>
              <a:ext cx="307541" cy="276022"/>
            </a:xfrm>
            <a:prstGeom prst="ellipse">
              <a:avLst/>
            </a:prstGeom>
            <a:ln w="31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it-IT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40A1274-18C2-435C-81B8-23CEB923B738}"/>
                </a:ext>
              </a:extLst>
            </p:cNvPr>
            <p:cNvSpPr/>
            <p:nvPr/>
          </p:nvSpPr>
          <p:spPr>
            <a:xfrm>
              <a:off x="4682490" y="1790700"/>
              <a:ext cx="209550" cy="2971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E16172-CB88-44A9-A02E-F61946BC03D8}"/>
                </a:ext>
              </a:extLst>
            </p:cNvPr>
            <p:cNvSpPr/>
            <p:nvPr/>
          </p:nvSpPr>
          <p:spPr>
            <a:xfrm>
              <a:off x="4682490" y="5097780"/>
              <a:ext cx="209550" cy="2971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733F5E6-3BAB-4291-9696-BB7535D16727}"/>
              </a:ext>
            </a:extLst>
          </p:cNvPr>
          <p:cNvSpPr/>
          <p:nvPr/>
        </p:nvSpPr>
        <p:spPr>
          <a:xfrm>
            <a:off x="2225567" y="1566153"/>
            <a:ext cx="414763" cy="110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D097A6-FE36-44DC-9DDA-CC48339BEFB3}"/>
              </a:ext>
            </a:extLst>
          </p:cNvPr>
          <p:cNvSpPr/>
          <p:nvPr/>
        </p:nvSpPr>
        <p:spPr>
          <a:xfrm>
            <a:off x="3213255" y="1585203"/>
            <a:ext cx="414763" cy="110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4CB64E-3D5A-4C6A-8AED-2C7B573CD4F7}"/>
              </a:ext>
            </a:extLst>
          </p:cNvPr>
          <p:cNvSpPr/>
          <p:nvPr/>
        </p:nvSpPr>
        <p:spPr>
          <a:xfrm>
            <a:off x="2018185" y="3101444"/>
            <a:ext cx="774545" cy="110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843C00-01E7-4DC8-B589-1A271E10C552}"/>
              </a:ext>
            </a:extLst>
          </p:cNvPr>
          <p:cNvSpPr/>
          <p:nvPr/>
        </p:nvSpPr>
        <p:spPr>
          <a:xfrm>
            <a:off x="3198015" y="3101444"/>
            <a:ext cx="774545" cy="110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710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Campanini</dc:creator>
  <cp:lastModifiedBy>Gianni Ferretti</cp:lastModifiedBy>
  <cp:revision>12</cp:revision>
  <dcterms:created xsi:type="dcterms:W3CDTF">2018-11-10T13:00:27Z</dcterms:created>
  <dcterms:modified xsi:type="dcterms:W3CDTF">2020-01-09T10:43:32Z</dcterms:modified>
</cp:coreProperties>
</file>