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2BkTYWD7fdA0W2sHUyaCvHQG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e211f4ab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e211f4a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4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3B3D7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93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4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3B3D7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K63LBhaKvjKdjopyZcday3qaz41n6wDT/view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Итоговый проект по дисциплине «Основы алгоритмизации и программирования»</a:t>
            </a:r>
            <a:br>
              <a:rPr lang="ru-RU" sz="3600"/>
            </a:br>
            <a:r>
              <a:rPr lang="ru-RU" sz="3600"/>
              <a:t>«Bullfinch»</a:t>
            </a:r>
            <a:br>
              <a:rPr lang="ru-RU" sz="3600"/>
            </a:br>
            <a:r>
              <a:rPr lang="ru-RU" sz="3600"/>
              <a:t>игра на языке программирования python  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8206776" cy="20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Группа ИС-24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/>
              <a:t>Выполнили  и разработали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/>
              <a:t>Соколова Екатерина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/>
              <a:t> и Линник Виктория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/>
              <a:t>Преподаватель:Манакова Ольга Петровна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 программы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952425" y="1615075"/>
            <a:ext cx="27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Импорты библиотек -</a:t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680" y="2494295"/>
            <a:ext cx="56769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952427" y="3633127"/>
            <a:ext cx="3257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дисплея 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Некоторая подготовка,    -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описанная в комментариях.</a:t>
            </a:r>
            <a:endParaRPr/>
          </a:p>
        </p:txBody>
      </p:sp>
      <p:pic>
        <p:nvPicPr>
          <p:cNvPr id="207" name="Google Shape;20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75" y="1232232"/>
            <a:ext cx="31527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 программы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941957" y="2690336"/>
            <a:ext cx="33714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класса, что будет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Использоваться для создания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и работы кнопок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(универсален, подходит для 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любой программы)</a:t>
            </a:r>
            <a:endParaRPr/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016" y="987558"/>
            <a:ext cx="6807871" cy="529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 программы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941957" y="2690336"/>
            <a:ext cx="389561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основного класса и 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функция с переменными, которые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потребуются нам позже. Также 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загрузка изображений (спрайтов,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фона).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8" y="1270000"/>
            <a:ext cx="61912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 программы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916557" y="3105833"/>
            <a:ext cx="46121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функции, позволяющей трубам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появляться в случайном положении </a:t>
            </a:r>
            <a:endParaRPr/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900" y="2767012"/>
            <a:ext cx="41338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 программы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916557" y="3105833"/>
            <a:ext cx="441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функции, дающей снегирю возможность прыгать, а также обработка его "смерти" (столкновения с трубами)</a:t>
            </a:r>
            <a:endParaRPr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675" y="492125"/>
            <a:ext cx="4895850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 программы</a:t>
            </a:r>
            <a:endParaRPr/>
          </a:p>
        </p:txBody>
      </p:sp>
      <p:sp>
        <p:nvSpPr>
          <p:cNvPr id="241" name="Google Shape;241;p14"/>
          <p:cNvSpPr txBox="1"/>
          <p:nvPr/>
        </p:nvSpPr>
        <p:spPr>
          <a:xfrm>
            <a:off x="558225" y="2690335"/>
            <a:ext cx="44174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основной функции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запуска программы с обработкой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событий с клавиатуры, мыши,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fps и использование </a:t>
            </a:r>
            <a:b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предыдущих функций.</a:t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045" y="535884"/>
            <a:ext cx="7800955" cy="578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 программы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837625" y="3244334"/>
            <a:ext cx="4417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Запуск меню и самой программы. </a:t>
            </a:r>
            <a:endParaRPr/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127" y="1955801"/>
            <a:ext cx="35718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Тестировка </a:t>
            </a:r>
            <a:endParaRPr/>
          </a:p>
        </p:txBody>
      </p:sp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Мы прислали нашу программу нескольким знакомым, чтобы проверить совместимость с другими компьютерами и найти возможные ошибки и баги. Проблем не было обнаружено, потенциальные пользователи оценили продукт.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Принято решение в будущем доработать программу добавив в нее: </a:t>
            </a:r>
            <a:endParaRPr/>
          </a:p>
          <a:p>
            <a:pPr indent="-320039" lvl="0" marL="13716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ru-RU"/>
              <a:t>Систему рекордов, для соревнования между друзьями;</a:t>
            </a:r>
            <a:endParaRPr/>
          </a:p>
          <a:p>
            <a:pPr indent="-320039" lvl="0" marL="13716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ru-RU"/>
              <a:t>Экран проигрыша игры и создание цикла запуска игрового процесса снова;</a:t>
            </a:r>
            <a:endParaRPr/>
          </a:p>
          <a:p>
            <a:pPr indent="-320039" lvl="0" marL="13716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ru-RU"/>
              <a:t>Пауза в игре;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Завершение </a:t>
            </a: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В ходе этого проекта была разработана игра, основанная на «Flappy Bird».Цель и задачи были выполнены, готовый год протестирован и выложен на GitHub.</a:t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677325" y="3952875"/>
            <a:ext cx="859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Ура! Мы научились писать мини-игры на pythone и на движке pygame!</a:t>
            </a:r>
            <a:endParaRPr sz="2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Задачи нашего проекта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19303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Написать программный код с разумной логикой, протестировать его и решить возможные ошибки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Разработать интуитивно понятный интерфейс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Сделать идею дизайна уникальной, оригинальной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Сделать приложение с определенной практической ценностью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решения</a:t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25" y="2160597"/>
            <a:ext cx="67044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Наш глаз пал на уже многими полюбившуюся игру Flappy Bird, которую мы решили не просто скопировать, а переделать дизайн под наш русский колорит. Главным героем стал снегирь, на заднем фоне лес, а обычные трубы теперь украшены снегом и гирляндами.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Также мы решили, что нам нужен хоть какой-то минимальный интерфейс, чтобы обеспечить комфорт обычного пользователя, мы ввели меню, музыку в меню и в геймплей.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Дизайн программы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Почему дизайн в нашей программе такой, какой есть: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Старый дизайн был слишком ярким, цветовая палитра стала более нежной, чтобы каждый человек, открывая игру, мог не напрягать свое зрение;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Графика более проработанная</a:t>
            </a:r>
            <a:r>
              <a:rPr lang="ru-RU"/>
              <a:t> </a:t>
            </a: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ru-RU"/>
              <a:t>игра с оригинальным дизайном, так как обычный дизайн Flappy Bird многим надоел, а с обновленным дизайном, игра выглядит новее и свежее;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Добавлена расслабляющая музыка </a:t>
            </a: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ru-RU"/>
              <a:t>так как игра иногда доставляет нервозность при проигрыше, выбор с расслабляющей музыкой, кажется, логичным;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Сравнение двух версий</a:t>
            </a:r>
            <a:endParaRPr/>
          </a:p>
        </p:txBody>
      </p:sp>
      <p:pic>
        <p:nvPicPr>
          <p:cNvPr id="168" name="Google Shape;16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10" l="23443" r="27593" t="2880"/>
          <a:stretch/>
        </p:blipFill>
        <p:spPr>
          <a:xfrm>
            <a:off x="1080654" y="1765458"/>
            <a:ext cx="2959331" cy="394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1455689" y="5810529"/>
            <a:ext cx="22092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старая версия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6007861" y="5810529"/>
            <a:ext cx="2082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новая версия</a:t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4677" y="1757483"/>
            <a:ext cx="2828987" cy="394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Интерфейс (более подробное рассмотрение)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4076700" y="2413000"/>
            <a:ext cx="17411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&lt;- Экран меню</a:t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4125" y="1930400"/>
            <a:ext cx="3159969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3989081" y="5321300"/>
            <a:ext cx="2271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Игровой процесс -&gt;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5" y="1930400"/>
            <a:ext cx="3178569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e211f4ab7_0_5"/>
          <p:cNvSpPr txBox="1"/>
          <p:nvPr>
            <p:ph type="title"/>
          </p:nvPr>
        </p:nvSpPr>
        <p:spPr>
          <a:xfrm>
            <a:off x="677325" y="609600"/>
            <a:ext cx="8596800" cy="7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Демонстрация в видео:</a:t>
            </a:r>
            <a:endParaRPr/>
          </a:p>
        </p:txBody>
      </p:sp>
      <p:pic>
        <p:nvPicPr>
          <p:cNvPr id="186" name="Google Shape;186;g24e211f4ab7_0_5" title="2023-06-01 12-15-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75" y="1552575"/>
            <a:ext cx="8889974" cy="500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Практическое значение программы</a:t>
            </a:r>
            <a:endParaRPr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677325" y="2160595"/>
            <a:ext cx="85968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Игра предназначена для коротания времени и возможно соревнования вместе с друзьями. В ней вам предстоит сыграть за птичку, в нашем случае снегиря, что летит по зимнему лесу и пытается не врезаться в трубы.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Мы выбрали именно эту игру, потому что многие наши ровесники играли в нее в детстве, она осталась в памяти как приятное воспоминание, которое мы сделали лучше.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Библиотеки</a:t>
            </a:r>
            <a:endParaRPr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solidFill>
                  <a:schemeClr val="dk2"/>
                </a:solidFill>
              </a:rPr>
              <a:t>В данной программе мы использовали несколько библиотек:</a:t>
            </a:r>
            <a:endParaRPr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solidFill>
                  <a:schemeClr val="dk2"/>
                </a:solidFill>
              </a:rPr>
              <a:t>Pygame – основная библиотека для создания графического интерфейса</a:t>
            </a:r>
            <a:endParaRPr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solidFill>
                  <a:schemeClr val="dk2"/>
                </a:solidFill>
              </a:rPr>
              <a:t>Random – для того, чтобы трубы появлялись в на случайной высоте. А также sys (в ней содержатся некоторые переменные, которые тесно связаны с интерпретатором) </a:t>
            </a:r>
            <a:endParaRPr>
              <a:solidFill>
                <a:schemeClr val="dk2"/>
              </a:solidFill>
            </a:endParaRPr>
          </a:p>
          <a:p>
            <a:pPr indent="-36576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Trebuchet MS"/>
              <a:buChar char="►"/>
            </a:pPr>
            <a:r>
              <a:rPr lang="ru-RU">
                <a:solidFill>
                  <a:schemeClr val="dk2"/>
                </a:solidFill>
              </a:rPr>
              <a:t>Tkinter — кросс-платформенная событийно-ориентированная графическая библиотека на основе средств Tk, написанная Стином Лумхольтом и Гвидо ван Россумом. Входит в стандартную библиотеку Python. С ее помощью мы реализовали кнопки в меню.</a:t>
            </a:r>
            <a:endParaRPr>
              <a:solidFill>
                <a:schemeClr val="dk2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2023-05-28T15:17:38Z</dcterms:created>
  <dc:creator>Bob</dc:creator>
</cp:coreProperties>
</file>