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0E5F6-F7B1-4764-9F3C-72849BD05DB4}" v="124" dt="2020-02-26T14:56:5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Looney" userId="5c284fb63cde09b8" providerId="LiveId" clId="{DEA0E5F6-F7B1-4764-9F3C-72849BD05DB4}"/>
    <pc:docChg chg="undo custSel mod addSld delSld modSld sldOrd">
      <pc:chgData name="Grace Looney" userId="5c284fb63cde09b8" providerId="LiveId" clId="{DEA0E5F6-F7B1-4764-9F3C-72849BD05DB4}" dt="2020-02-26T14:59:01.065" v="1481" actId="1076"/>
      <pc:docMkLst>
        <pc:docMk/>
      </pc:docMkLst>
      <pc:sldChg chg="addSp delSp">
        <pc:chgData name="Grace Looney" userId="5c284fb63cde09b8" providerId="LiveId" clId="{DEA0E5F6-F7B1-4764-9F3C-72849BD05DB4}" dt="2020-02-24T18:18:40.982" v="866"/>
        <pc:sldMkLst>
          <pc:docMk/>
          <pc:sldMk cId="4275233232" sldId="256"/>
        </pc:sldMkLst>
        <pc:spChg chg="add del">
          <ac:chgData name="Grace Looney" userId="5c284fb63cde09b8" providerId="LiveId" clId="{DEA0E5F6-F7B1-4764-9F3C-72849BD05DB4}" dt="2020-02-24T18:18:40.982" v="866"/>
          <ac:spMkLst>
            <pc:docMk/>
            <pc:sldMk cId="4275233232" sldId="256"/>
            <ac:spMk id="4" creationId="{F2770716-F0E0-471F-A8B3-3258777E9DCE}"/>
          </ac:spMkLst>
        </pc:spChg>
      </pc:sldChg>
      <pc:sldChg chg="modSp ord">
        <pc:chgData name="Grace Looney" userId="5c284fb63cde09b8" providerId="LiveId" clId="{DEA0E5F6-F7B1-4764-9F3C-72849BD05DB4}" dt="2020-02-25T16:58:49.961" v="1317"/>
        <pc:sldMkLst>
          <pc:docMk/>
          <pc:sldMk cId="835208405" sldId="257"/>
        </pc:sldMkLst>
        <pc:spChg chg="mod">
          <ac:chgData name="Grace Looney" userId="5c284fb63cde09b8" providerId="LiveId" clId="{DEA0E5F6-F7B1-4764-9F3C-72849BD05DB4}" dt="2020-02-25T16:58:49.961" v="1317"/>
          <ac:spMkLst>
            <pc:docMk/>
            <pc:sldMk cId="835208405" sldId="257"/>
            <ac:spMk id="2" creationId="{94AC5943-9526-462A-BE2E-4D09EF3AE712}"/>
          </ac:spMkLst>
        </pc:spChg>
        <pc:spChg chg="mod">
          <ac:chgData name="Grace Looney" userId="5c284fb63cde09b8" providerId="LiveId" clId="{DEA0E5F6-F7B1-4764-9F3C-72849BD05DB4}" dt="2020-02-24T18:24:48.846" v="959" actId="207"/>
          <ac:spMkLst>
            <pc:docMk/>
            <pc:sldMk cId="835208405" sldId="257"/>
            <ac:spMk id="3" creationId="{AB5F86EE-D0E2-4702-939A-F1D1C0D478F7}"/>
          </ac:spMkLst>
        </pc:spChg>
        <pc:spChg chg="mod">
          <ac:chgData name="Grace Looney" userId="5c284fb63cde09b8" providerId="LiveId" clId="{DEA0E5F6-F7B1-4764-9F3C-72849BD05DB4}" dt="2020-02-24T18:24:37.049" v="958"/>
          <ac:spMkLst>
            <pc:docMk/>
            <pc:sldMk cId="835208405" sldId="257"/>
            <ac:spMk id="8" creationId="{A4D6A60F-1B06-4AB8-91D1-3DEC994F6F34}"/>
          </ac:spMkLst>
        </pc:spChg>
        <pc:picChg chg="mod">
          <ac:chgData name="Grace Looney" userId="5c284fb63cde09b8" providerId="LiveId" clId="{DEA0E5F6-F7B1-4764-9F3C-72849BD05DB4}" dt="2020-02-24T11:22:51.288" v="141" actId="1076"/>
          <ac:picMkLst>
            <pc:docMk/>
            <pc:sldMk cId="835208405" sldId="257"/>
            <ac:picMk id="14" creationId="{013527B1-EED2-42EB-966A-4FCA6E94B189}"/>
          </ac:picMkLst>
        </pc:picChg>
      </pc:sldChg>
      <pc:sldChg chg="addSp delSp modSp modAnim">
        <pc:chgData name="Grace Looney" userId="5c284fb63cde09b8" providerId="LiveId" clId="{DEA0E5F6-F7B1-4764-9F3C-72849BD05DB4}" dt="2020-02-26T14:59:01.065" v="1481" actId="1076"/>
        <pc:sldMkLst>
          <pc:docMk/>
          <pc:sldMk cId="2527315795" sldId="258"/>
        </pc:sldMkLst>
        <pc:spChg chg="add del mod">
          <ac:chgData name="Grace Looney" userId="5c284fb63cde09b8" providerId="LiveId" clId="{DEA0E5F6-F7B1-4764-9F3C-72849BD05DB4}" dt="2020-02-24T18:47:31.914" v="1019" actId="478"/>
          <ac:spMkLst>
            <pc:docMk/>
            <pc:sldMk cId="2527315795" sldId="258"/>
            <ac:spMk id="2" creationId="{385209B7-E33D-413D-9ADE-6178F1E7EBC3}"/>
          </ac:spMkLst>
        </pc:spChg>
        <pc:spChg chg="del">
          <ac:chgData name="Grace Looney" userId="5c284fb63cde09b8" providerId="LiveId" clId="{DEA0E5F6-F7B1-4764-9F3C-72849BD05DB4}" dt="2020-02-19T19:06:16.032" v="0" actId="478"/>
          <ac:spMkLst>
            <pc:docMk/>
            <pc:sldMk cId="2527315795" sldId="258"/>
            <ac:spMk id="7" creationId="{BD4696D0-3025-44DA-BF1C-0BFEF3F95736}"/>
          </ac:spMkLst>
        </pc:spChg>
        <pc:spChg chg="mod">
          <ac:chgData name="Grace Looney" userId="5c284fb63cde09b8" providerId="LiveId" clId="{DEA0E5F6-F7B1-4764-9F3C-72849BD05DB4}" dt="2020-02-25T15:08:15.194" v="1047" actId="1076"/>
          <ac:spMkLst>
            <pc:docMk/>
            <pc:sldMk cId="2527315795" sldId="258"/>
            <ac:spMk id="8" creationId="{38B0604A-0B37-40AE-8889-3C283DCFE5F7}"/>
          </ac:spMkLst>
        </pc:spChg>
        <pc:spChg chg="mod">
          <ac:chgData name="Grace Looney" userId="5c284fb63cde09b8" providerId="LiveId" clId="{DEA0E5F6-F7B1-4764-9F3C-72849BD05DB4}" dt="2020-02-25T15:07:57.202" v="1046" actId="1076"/>
          <ac:spMkLst>
            <pc:docMk/>
            <pc:sldMk cId="2527315795" sldId="258"/>
            <ac:spMk id="9" creationId="{D6EE8AED-8908-4F45-8B89-AFCD4E43A447}"/>
          </ac:spMkLst>
        </pc:spChg>
        <pc:spChg chg="add mod">
          <ac:chgData name="Grace Looney" userId="5c284fb63cde09b8" providerId="LiveId" clId="{DEA0E5F6-F7B1-4764-9F3C-72849BD05DB4}" dt="2020-02-25T15:08:48.841" v="1056" actId="1076"/>
          <ac:spMkLst>
            <pc:docMk/>
            <pc:sldMk cId="2527315795" sldId="258"/>
            <ac:spMk id="10" creationId="{C2673FC1-BD21-4E32-BFE7-A89931680ECA}"/>
          </ac:spMkLst>
        </pc:spChg>
        <pc:spChg chg="mod">
          <ac:chgData name="Grace Looney" userId="5c284fb63cde09b8" providerId="LiveId" clId="{DEA0E5F6-F7B1-4764-9F3C-72849BD05DB4}" dt="2020-02-25T15:10:10.743" v="1068" actId="14100"/>
          <ac:spMkLst>
            <pc:docMk/>
            <pc:sldMk cId="2527315795" sldId="258"/>
            <ac:spMk id="11" creationId="{9BBC6F72-7194-4338-91C5-817B3C1D2B25}"/>
          </ac:spMkLst>
        </pc:spChg>
        <pc:spChg chg="add mod">
          <ac:chgData name="Grace Looney" userId="5c284fb63cde09b8" providerId="LiveId" clId="{DEA0E5F6-F7B1-4764-9F3C-72849BD05DB4}" dt="2020-02-25T15:09:02.872" v="1063" actId="20577"/>
          <ac:spMkLst>
            <pc:docMk/>
            <pc:sldMk cId="2527315795" sldId="258"/>
            <ac:spMk id="12" creationId="{0EF9CDCB-6B57-4100-BF17-C6A3DA977A32}"/>
          </ac:spMkLst>
        </pc:spChg>
        <pc:spChg chg="add del">
          <ac:chgData name="Grace Looney" userId="5c284fb63cde09b8" providerId="LiveId" clId="{DEA0E5F6-F7B1-4764-9F3C-72849BD05DB4}" dt="2020-02-25T16:53:29.863" v="1261"/>
          <ac:spMkLst>
            <pc:docMk/>
            <pc:sldMk cId="2527315795" sldId="258"/>
            <ac:spMk id="14" creationId="{239545FA-9BC6-414D-ACA9-CEB13E1D8836}"/>
          </ac:spMkLst>
        </pc:spChg>
        <pc:picChg chg="add del mod ord modCrop">
          <ac:chgData name="Grace Looney" userId="5c284fb63cde09b8" providerId="LiveId" clId="{DEA0E5F6-F7B1-4764-9F3C-72849BD05DB4}" dt="2020-02-25T16:38:59.085" v="1070" actId="478"/>
          <ac:picMkLst>
            <pc:docMk/>
            <pc:sldMk cId="2527315795" sldId="258"/>
            <ac:picMk id="3" creationId="{5F995A71-8706-4BE5-8064-72217B9FB5E6}"/>
          </ac:picMkLst>
        </pc:picChg>
        <pc:picChg chg="add del mod ord">
          <ac:chgData name="Grace Looney" userId="5c284fb63cde09b8" providerId="LiveId" clId="{DEA0E5F6-F7B1-4764-9F3C-72849BD05DB4}" dt="2020-02-25T17:16:01.784" v="1331" actId="1076"/>
          <ac:picMkLst>
            <pc:docMk/>
            <pc:sldMk cId="2527315795" sldId="258"/>
            <ac:picMk id="4" creationId="{19CD6C3C-228F-4090-BF50-782F86B6E93A}"/>
          </ac:picMkLst>
        </pc:picChg>
        <pc:picChg chg="del mod">
          <ac:chgData name="Grace Looney" userId="5c284fb63cde09b8" providerId="LiveId" clId="{DEA0E5F6-F7B1-4764-9F3C-72849BD05DB4}" dt="2020-02-24T14:03:02.847" v="229" actId="478"/>
          <ac:picMkLst>
            <pc:docMk/>
            <pc:sldMk cId="2527315795" sldId="258"/>
            <ac:picMk id="4" creationId="{E27CF07D-64FD-4C4D-8A5C-8E2788826230}"/>
          </ac:picMkLst>
        </pc:picChg>
        <pc:picChg chg="add del mod ord modCrop">
          <ac:chgData name="Grace Looney" userId="5c284fb63cde09b8" providerId="LiveId" clId="{DEA0E5F6-F7B1-4764-9F3C-72849BD05DB4}" dt="2020-02-25T15:05:34.052" v="1041" actId="478"/>
          <ac:picMkLst>
            <pc:docMk/>
            <pc:sldMk cId="2527315795" sldId="258"/>
            <ac:picMk id="5" creationId="{BDFA377F-F400-41CC-B59F-83AA29FC7B36}"/>
          </ac:picMkLst>
        </pc:picChg>
        <pc:picChg chg="add del mod">
          <ac:chgData name="Grace Looney" userId="5c284fb63cde09b8" providerId="LiveId" clId="{DEA0E5F6-F7B1-4764-9F3C-72849BD05DB4}" dt="2020-02-25T16:55:01.760" v="1266" actId="478"/>
          <ac:picMkLst>
            <pc:docMk/>
            <pc:sldMk cId="2527315795" sldId="258"/>
            <ac:picMk id="7" creationId="{B0EF97C6-AC71-4A35-B5E1-0153FF64B44D}"/>
          </ac:picMkLst>
        </pc:picChg>
        <pc:picChg chg="mod">
          <ac:chgData name="Grace Looney" userId="5c284fb63cde09b8" providerId="LiveId" clId="{DEA0E5F6-F7B1-4764-9F3C-72849BD05DB4}" dt="2020-02-25T16:39:58.996" v="1085" actId="1076"/>
          <ac:picMkLst>
            <pc:docMk/>
            <pc:sldMk cId="2527315795" sldId="258"/>
            <ac:picMk id="13" creationId="{881F0315-E9F9-4559-8315-E69850BE0519}"/>
          </ac:picMkLst>
        </pc:picChg>
        <pc:picChg chg="add del mod">
          <ac:chgData name="Grace Looney" userId="5c284fb63cde09b8" providerId="LiveId" clId="{DEA0E5F6-F7B1-4764-9F3C-72849BD05DB4}" dt="2020-02-25T16:55:09.869" v="1269" actId="478"/>
          <ac:picMkLst>
            <pc:docMk/>
            <pc:sldMk cId="2527315795" sldId="258"/>
            <ac:picMk id="16" creationId="{5CF53A0C-E36A-4126-A95A-BAEB236946D9}"/>
          </ac:picMkLst>
        </pc:picChg>
        <pc:picChg chg="add del mod">
          <ac:chgData name="Grace Looney" userId="5c284fb63cde09b8" providerId="LiveId" clId="{DEA0E5F6-F7B1-4764-9F3C-72849BD05DB4}" dt="2020-02-25T16:55:18.983" v="1278"/>
          <ac:picMkLst>
            <pc:docMk/>
            <pc:sldMk cId="2527315795" sldId="258"/>
            <ac:picMk id="18" creationId="{BC931CC0-FEC6-48BE-8F6C-0990BA4EC967}"/>
          </ac:picMkLst>
        </pc:picChg>
        <pc:picChg chg="add del mod">
          <ac:chgData name="Grace Looney" userId="5c284fb63cde09b8" providerId="LiveId" clId="{DEA0E5F6-F7B1-4764-9F3C-72849BD05DB4}" dt="2020-02-25T16:55:22.433" v="1281" actId="478"/>
          <ac:picMkLst>
            <pc:docMk/>
            <pc:sldMk cId="2527315795" sldId="258"/>
            <ac:picMk id="19" creationId="{43F7715F-A503-438D-836D-8DD24F646AC0}"/>
          </ac:picMkLst>
        </pc:picChg>
        <pc:picChg chg="add del mod">
          <ac:chgData name="Grace Looney" userId="5c284fb63cde09b8" providerId="LiveId" clId="{DEA0E5F6-F7B1-4764-9F3C-72849BD05DB4}" dt="2020-02-25T16:55:22.433" v="1281" actId="478"/>
          <ac:picMkLst>
            <pc:docMk/>
            <pc:sldMk cId="2527315795" sldId="258"/>
            <ac:picMk id="20" creationId="{36598233-AA20-4EF3-BA52-483538CB21DB}"/>
          </ac:picMkLst>
        </pc:picChg>
        <pc:picChg chg="add del mod">
          <ac:chgData name="Grace Looney" userId="5c284fb63cde09b8" providerId="LiveId" clId="{DEA0E5F6-F7B1-4764-9F3C-72849BD05DB4}" dt="2020-02-25T16:55:31.684" v="1284" actId="478"/>
          <ac:picMkLst>
            <pc:docMk/>
            <pc:sldMk cId="2527315795" sldId="258"/>
            <ac:picMk id="21" creationId="{6D12BABE-175B-476C-8F57-01C5314BDE4D}"/>
          </ac:picMkLst>
        </pc:picChg>
        <pc:picChg chg="add del mod">
          <ac:chgData name="Grace Looney" userId="5c284fb63cde09b8" providerId="LiveId" clId="{DEA0E5F6-F7B1-4764-9F3C-72849BD05DB4}" dt="2020-02-25T16:55:31.684" v="1284" actId="478"/>
          <ac:picMkLst>
            <pc:docMk/>
            <pc:sldMk cId="2527315795" sldId="258"/>
            <ac:picMk id="22" creationId="{0D90DD6B-66A5-4EE9-90D1-CD4EE3AE9BF2}"/>
          </ac:picMkLst>
        </pc:picChg>
        <pc:picChg chg="add mod ord">
          <ac:chgData name="Grace Looney" userId="5c284fb63cde09b8" providerId="LiveId" clId="{DEA0E5F6-F7B1-4764-9F3C-72849BD05DB4}" dt="2020-02-26T14:59:01.065" v="1481" actId="1076"/>
          <ac:picMkLst>
            <pc:docMk/>
            <pc:sldMk cId="2527315795" sldId="258"/>
            <ac:picMk id="24" creationId="{5FF8CF2D-0A83-49E3-B915-B352E1547E43}"/>
          </ac:picMkLst>
        </pc:picChg>
      </pc:sldChg>
      <pc:sldChg chg="addSp modSp ord modTransition modAnim">
        <pc:chgData name="Grace Looney" userId="5c284fb63cde09b8" providerId="LiveId" clId="{DEA0E5F6-F7B1-4764-9F3C-72849BD05DB4}" dt="2020-02-26T14:05:06.508" v="1344" actId="122"/>
        <pc:sldMkLst>
          <pc:docMk/>
          <pc:sldMk cId="3204292725" sldId="259"/>
        </pc:sldMkLst>
        <pc:spChg chg="mod">
          <ac:chgData name="Grace Looney" userId="5c284fb63cde09b8" providerId="LiveId" clId="{DEA0E5F6-F7B1-4764-9F3C-72849BD05DB4}" dt="2020-02-25T16:46:45.855" v="1249" actId="1076"/>
          <ac:spMkLst>
            <pc:docMk/>
            <pc:sldMk cId="3204292725" sldId="259"/>
            <ac:spMk id="2" creationId="{041F8AA9-1C36-43AA-AC98-B857471D99DA}"/>
          </ac:spMkLst>
        </pc:spChg>
        <pc:spChg chg="mod">
          <ac:chgData name="Grace Looney" userId="5c284fb63cde09b8" providerId="LiveId" clId="{DEA0E5F6-F7B1-4764-9F3C-72849BD05DB4}" dt="2020-02-25T16:43:54.156" v="1133" actId="1076"/>
          <ac:spMkLst>
            <pc:docMk/>
            <pc:sldMk cId="3204292725" sldId="259"/>
            <ac:spMk id="4" creationId="{8CA10120-D93C-452D-8AD2-CBE9C0421D2A}"/>
          </ac:spMkLst>
        </pc:spChg>
        <pc:spChg chg="add mod">
          <ac:chgData name="Grace Looney" userId="5c284fb63cde09b8" providerId="LiveId" clId="{DEA0E5F6-F7B1-4764-9F3C-72849BD05DB4}" dt="2020-02-25T16:49:32.366" v="1259" actId="339"/>
          <ac:spMkLst>
            <pc:docMk/>
            <pc:sldMk cId="3204292725" sldId="259"/>
            <ac:spMk id="5" creationId="{34777959-06BB-4DD6-ADAD-1A51076B49EA}"/>
          </ac:spMkLst>
        </pc:spChg>
        <pc:spChg chg="add mod">
          <ac:chgData name="Grace Looney" userId="5c284fb63cde09b8" providerId="LiveId" clId="{DEA0E5F6-F7B1-4764-9F3C-72849BD05DB4}" dt="2020-02-26T14:05:06.508" v="1344" actId="122"/>
          <ac:spMkLst>
            <pc:docMk/>
            <pc:sldMk cId="3204292725" sldId="259"/>
            <ac:spMk id="7" creationId="{6D3CC15E-10A9-4F3A-B796-E782234E23C0}"/>
          </ac:spMkLst>
        </pc:spChg>
        <pc:picChg chg="mod">
          <ac:chgData name="Grace Looney" userId="5c284fb63cde09b8" providerId="LiveId" clId="{DEA0E5F6-F7B1-4764-9F3C-72849BD05DB4}" dt="2020-02-25T16:47:45.090" v="1252" actId="1076"/>
          <ac:picMkLst>
            <pc:docMk/>
            <pc:sldMk cId="3204292725" sldId="259"/>
            <ac:picMk id="3" creationId="{F174B6E9-5D6A-43FB-AC8F-008FD4BE124A}"/>
          </ac:picMkLst>
        </pc:picChg>
        <pc:cxnChg chg="add mod">
          <ac:chgData name="Grace Looney" userId="5c284fb63cde09b8" providerId="LiveId" clId="{DEA0E5F6-F7B1-4764-9F3C-72849BD05DB4}" dt="2020-02-25T16:46:50.441" v="1250" actId="1076"/>
          <ac:cxnSpMkLst>
            <pc:docMk/>
            <pc:sldMk cId="3204292725" sldId="259"/>
            <ac:cxnSpMk id="6" creationId="{46BD94AA-097D-4E7B-9E7D-1DC78B29E76E}"/>
          </ac:cxnSpMkLst>
        </pc:cxnChg>
      </pc:sldChg>
      <pc:sldChg chg="addSp delSp modSp">
        <pc:chgData name="Grace Looney" userId="5c284fb63cde09b8" providerId="LiveId" clId="{DEA0E5F6-F7B1-4764-9F3C-72849BD05DB4}" dt="2020-02-25T17:17:28.409" v="1335"/>
        <pc:sldMkLst>
          <pc:docMk/>
          <pc:sldMk cId="3574392644" sldId="260"/>
        </pc:sldMkLst>
        <pc:spChg chg="mod">
          <ac:chgData name="Grace Looney" userId="5c284fb63cde09b8" providerId="LiveId" clId="{DEA0E5F6-F7B1-4764-9F3C-72849BD05DB4}" dt="2020-02-24T18:32:02.704" v="981" actId="6549"/>
          <ac:spMkLst>
            <pc:docMk/>
            <pc:sldMk cId="3574392644" sldId="260"/>
            <ac:spMk id="2" creationId="{EAF02043-9E84-40B7-95A4-4CE3BD47251B}"/>
          </ac:spMkLst>
        </pc:spChg>
        <pc:spChg chg="mod">
          <ac:chgData name="Grace Looney" userId="5c284fb63cde09b8" providerId="LiveId" clId="{DEA0E5F6-F7B1-4764-9F3C-72849BD05DB4}" dt="2020-02-24T18:32:17.382" v="989" actId="20577"/>
          <ac:spMkLst>
            <pc:docMk/>
            <pc:sldMk cId="3574392644" sldId="260"/>
            <ac:spMk id="3" creationId="{12697C43-BB38-49BE-8CBD-CA651BB05B84}"/>
          </ac:spMkLst>
        </pc:spChg>
        <pc:spChg chg="mod ord">
          <ac:chgData name="Grace Looney" userId="5c284fb63cde09b8" providerId="LiveId" clId="{DEA0E5F6-F7B1-4764-9F3C-72849BD05DB4}" dt="2020-02-24T18:16:14.563" v="806" actId="1076"/>
          <ac:spMkLst>
            <pc:docMk/>
            <pc:sldMk cId="3574392644" sldId="260"/>
            <ac:spMk id="4" creationId="{652AC1AA-69B4-4FBC-AEE3-047D226819AD}"/>
          </ac:spMkLst>
        </pc:spChg>
        <pc:spChg chg="mod">
          <ac:chgData name="Grace Looney" userId="5c284fb63cde09b8" providerId="LiveId" clId="{DEA0E5F6-F7B1-4764-9F3C-72849BD05DB4}" dt="2020-02-24T18:42:22.886" v="1014"/>
          <ac:spMkLst>
            <pc:docMk/>
            <pc:sldMk cId="3574392644" sldId="260"/>
            <ac:spMk id="5" creationId="{C6F25E8F-9028-4408-A828-AF5D33DD645C}"/>
          </ac:spMkLst>
        </pc:spChg>
        <pc:spChg chg="add del mod">
          <ac:chgData name="Grace Looney" userId="5c284fb63cde09b8" providerId="LiveId" clId="{DEA0E5F6-F7B1-4764-9F3C-72849BD05DB4}" dt="2020-02-25T17:17:27.790" v="1334" actId="478"/>
          <ac:spMkLst>
            <pc:docMk/>
            <pc:sldMk cId="3574392644" sldId="260"/>
            <ac:spMk id="6" creationId="{01D4F2AD-F9DE-44D8-8915-7B9891A95AC3}"/>
          </ac:spMkLst>
        </pc:spChg>
        <pc:spChg chg="add">
          <ac:chgData name="Grace Looney" userId="5c284fb63cde09b8" providerId="LiveId" clId="{DEA0E5F6-F7B1-4764-9F3C-72849BD05DB4}" dt="2020-02-25T17:17:28.409" v="1335"/>
          <ac:spMkLst>
            <pc:docMk/>
            <pc:sldMk cId="3574392644" sldId="260"/>
            <ac:spMk id="7" creationId="{8747143C-5D01-4070-91DA-88C963755DA5}"/>
          </ac:spMkLst>
        </pc:spChg>
      </pc:sldChg>
      <pc:sldChg chg="addSp delSp modSp delDesignElem">
        <pc:chgData name="Grace Looney" userId="5c284fb63cde09b8" providerId="LiveId" clId="{DEA0E5F6-F7B1-4764-9F3C-72849BD05DB4}" dt="2020-02-24T18:51:59.458" v="1039"/>
        <pc:sldMkLst>
          <pc:docMk/>
          <pc:sldMk cId="962484301" sldId="261"/>
        </pc:sldMkLst>
        <pc:spChg chg="add mod">
          <ac:chgData name="Grace Looney" userId="5c284fb63cde09b8" providerId="LiveId" clId="{DEA0E5F6-F7B1-4764-9F3C-72849BD05DB4}" dt="2020-02-24T18:51:59.458" v="1039"/>
          <ac:spMkLst>
            <pc:docMk/>
            <pc:sldMk cId="962484301" sldId="261"/>
            <ac:spMk id="7" creationId="{395C5DAC-E209-41E5-8251-E6CA740A25FE}"/>
          </ac:spMkLst>
        </pc:spChg>
        <pc:spChg chg="del">
          <ac:chgData name="Grace Looney" userId="5c284fb63cde09b8" providerId="LiveId" clId="{DEA0E5F6-F7B1-4764-9F3C-72849BD05DB4}" dt="2020-02-24T18:16:32.637" v="809"/>
          <ac:spMkLst>
            <pc:docMk/>
            <pc:sldMk cId="962484301" sldId="261"/>
            <ac:spMk id="9" creationId="{C5E6CFF1-2F42-4E10-9A97-F116F46F53FE}"/>
          </ac:spMkLst>
        </pc:spChg>
        <pc:cxnChg chg="del">
          <ac:chgData name="Grace Looney" userId="5c284fb63cde09b8" providerId="LiveId" clId="{DEA0E5F6-F7B1-4764-9F3C-72849BD05DB4}" dt="2020-02-24T18:16:32.637" v="809"/>
          <ac:cxnSpMkLst>
            <pc:docMk/>
            <pc:sldMk cId="962484301" sldId="261"/>
            <ac:cxnSpMk id="11" creationId="{67182200-4859-4C8D-BCBB-55B245C28BA3}"/>
          </ac:cxnSpMkLst>
        </pc:cxnChg>
      </pc:sldChg>
      <pc:sldChg chg="del">
        <pc:chgData name="Grace Looney" userId="5c284fb63cde09b8" providerId="LiveId" clId="{DEA0E5F6-F7B1-4764-9F3C-72849BD05DB4}" dt="2020-02-24T18:23:53.939" v="957" actId="47"/>
        <pc:sldMkLst>
          <pc:docMk/>
          <pc:sldMk cId="2264408157" sldId="262"/>
        </pc:sldMkLst>
      </pc:sldChg>
      <pc:sldChg chg="addSp delSp modSp">
        <pc:chgData name="Grace Looney" userId="5c284fb63cde09b8" providerId="LiveId" clId="{DEA0E5F6-F7B1-4764-9F3C-72849BD05DB4}" dt="2020-02-25T17:17:36.815" v="1337"/>
        <pc:sldMkLst>
          <pc:docMk/>
          <pc:sldMk cId="1656460343" sldId="264"/>
        </pc:sldMkLst>
        <pc:spChg chg="add del mod">
          <ac:chgData name="Grace Looney" userId="5c284fb63cde09b8" providerId="LiveId" clId="{DEA0E5F6-F7B1-4764-9F3C-72849BD05DB4}" dt="2020-02-24T18:23:49.095" v="956" actId="1076"/>
          <ac:spMkLst>
            <pc:docMk/>
            <pc:sldMk cId="1656460343" sldId="264"/>
            <ac:spMk id="2" creationId="{60256EF8-6E73-4414-8578-0F22FEA512FA}"/>
          </ac:spMkLst>
        </pc:spChg>
        <pc:spChg chg="mod">
          <ac:chgData name="Grace Looney" userId="5c284fb63cde09b8" providerId="LiveId" clId="{DEA0E5F6-F7B1-4764-9F3C-72849BD05DB4}" dt="2020-02-24T18:22:28.969" v="906" actId="1076"/>
          <ac:spMkLst>
            <pc:docMk/>
            <pc:sldMk cId="1656460343" sldId="264"/>
            <ac:spMk id="3" creationId="{2358EB5F-0717-4ADF-B870-C47185F36994}"/>
          </ac:spMkLst>
        </pc:spChg>
        <pc:spChg chg="mod">
          <ac:chgData name="Grace Looney" userId="5c284fb63cde09b8" providerId="LiveId" clId="{DEA0E5F6-F7B1-4764-9F3C-72849BD05DB4}" dt="2020-02-25T16:57:54.180" v="1316" actId="20577"/>
          <ac:spMkLst>
            <pc:docMk/>
            <pc:sldMk cId="1656460343" sldId="264"/>
            <ac:spMk id="4" creationId="{BDAE1F73-F073-4927-B923-28CB5E79B66C}"/>
          </ac:spMkLst>
        </pc:spChg>
        <pc:spChg chg="add del mod">
          <ac:chgData name="Grace Looney" userId="5c284fb63cde09b8" providerId="LiveId" clId="{DEA0E5F6-F7B1-4764-9F3C-72849BD05DB4}" dt="2020-02-24T11:25:23.050" v="167" actId="478"/>
          <ac:spMkLst>
            <pc:docMk/>
            <pc:sldMk cId="1656460343" sldId="264"/>
            <ac:spMk id="9" creationId="{5E07A5D9-4441-486D-84D0-E7ABA7C7E63A}"/>
          </ac:spMkLst>
        </pc:spChg>
        <pc:spChg chg="add mod">
          <ac:chgData name="Grace Looney" userId="5c284fb63cde09b8" providerId="LiveId" clId="{DEA0E5F6-F7B1-4764-9F3C-72849BD05DB4}" dt="2020-02-24T18:23:26.262" v="954" actId="12"/>
          <ac:spMkLst>
            <pc:docMk/>
            <pc:sldMk cId="1656460343" sldId="264"/>
            <ac:spMk id="9" creationId="{EA4420B4-007E-42E4-8BF7-2A59AB706D5F}"/>
          </ac:spMkLst>
        </pc:spChg>
        <pc:spChg chg="add del">
          <ac:chgData name="Grace Looney" userId="5c284fb63cde09b8" providerId="LiveId" clId="{DEA0E5F6-F7B1-4764-9F3C-72849BD05DB4}" dt="2020-02-25T17:17:36.309" v="1336" actId="478"/>
          <ac:spMkLst>
            <pc:docMk/>
            <pc:sldMk cId="1656460343" sldId="264"/>
            <ac:spMk id="10" creationId="{BAF45F5C-2F0E-4B0E-959A-64B92A0A8553}"/>
          </ac:spMkLst>
        </pc:spChg>
        <pc:spChg chg="add">
          <ac:chgData name="Grace Looney" userId="5c284fb63cde09b8" providerId="LiveId" clId="{DEA0E5F6-F7B1-4764-9F3C-72849BD05DB4}" dt="2020-02-25T17:17:36.815" v="1337"/>
          <ac:spMkLst>
            <pc:docMk/>
            <pc:sldMk cId="1656460343" sldId="264"/>
            <ac:spMk id="12" creationId="{EE5E14D0-2335-491E-A857-CF08491F9779}"/>
          </ac:spMkLst>
        </pc:spChg>
        <pc:picChg chg="mod">
          <ac:chgData name="Grace Looney" userId="5c284fb63cde09b8" providerId="LiveId" clId="{DEA0E5F6-F7B1-4764-9F3C-72849BD05DB4}" dt="2020-02-24T18:23:31.811" v="955" actId="1076"/>
          <ac:picMkLst>
            <pc:docMk/>
            <pc:sldMk cId="1656460343" sldId="264"/>
            <ac:picMk id="6" creationId="{67634833-1608-4715-BD56-017846D251FA}"/>
          </ac:picMkLst>
        </pc:picChg>
        <pc:picChg chg="mod">
          <ac:chgData name="Grace Looney" userId="5c284fb63cde09b8" providerId="LiveId" clId="{DEA0E5F6-F7B1-4764-9F3C-72849BD05DB4}" dt="2020-02-25T16:57:35.606" v="1304" actId="1076"/>
          <ac:picMkLst>
            <pc:docMk/>
            <pc:sldMk cId="1656460343" sldId="264"/>
            <ac:picMk id="7" creationId="{5888EC21-B0F2-44A1-9C8A-AAEB20DF9451}"/>
          </ac:picMkLst>
        </pc:picChg>
        <pc:picChg chg="add mod ord">
          <ac:chgData name="Grace Looney" userId="5c284fb63cde09b8" providerId="LiveId" clId="{DEA0E5F6-F7B1-4764-9F3C-72849BD05DB4}" dt="2020-02-24T11:25:39.063" v="180" actId="1036"/>
          <ac:picMkLst>
            <pc:docMk/>
            <pc:sldMk cId="1656460343" sldId="264"/>
            <ac:picMk id="8" creationId="{E487AC50-CC5B-4E07-881D-5BF8FBFC3606}"/>
          </ac:picMkLst>
        </pc:picChg>
        <pc:picChg chg="add mod">
          <ac:chgData name="Grace Looney" userId="5c284fb63cde09b8" providerId="LiveId" clId="{DEA0E5F6-F7B1-4764-9F3C-72849BD05DB4}" dt="2020-02-25T16:57:52.239" v="1315" actId="1076"/>
          <ac:picMkLst>
            <pc:docMk/>
            <pc:sldMk cId="1656460343" sldId="264"/>
            <ac:picMk id="11" creationId="{D82939FB-D041-4B99-AF35-3611D661EE87}"/>
          </ac:picMkLst>
        </pc:picChg>
      </pc:sldChg>
      <pc:sldChg chg="addSp delSp modSp del">
        <pc:chgData name="Grace Looney" userId="5c284fb63cde09b8" providerId="LiveId" clId="{DEA0E5F6-F7B1-4764-9F3C-72849BD05DB4}" dt="2020-02-25T15:09:46.641" v="1064" actId="47"/>
        <pc:sldMkLst>
          <pc:docMk/>
          <pc:sldMk cId="869695269" sldId="265"/>
        </pc:sldMkLst>
        <pc:spChg chg="add del mod">
          <ac:chgData name="Grace Looney" userId="5c284fb63cde09b8" providerId="LiveId" clId="{DEA0E5F6-F7B1-4764-9F3C-72849BD05DB4}" dt="2020-02-24T11:16:18.462" v="9" actId="478"/>
          <ac:spMkLst>
            <pc:docMk/>
            <pc:sldMk cId="869695269" sldId="265"/>
            <ac:spMk id="3" creationId="{5286A6C9-8F21-4C8B-B9DF-A3AEA1F48E02}"/>
          </ac:spMkLst>
        </pc:spChg>
        <pc:spChg chg="add del mod">
          <ac:chgData name="Grace Looney" userId="5c284fb63cde09b8" providerId="LiveId" clId="{DEA0E5F6-F7B1-4764-9F3C-72849BD05DB4}" dt="2020-02-24T11:16:22.512" v="11" actId="478"/>
          <ac:spMkLst>
            <pc:docMk/>
            <pc:sldMk cId="869695269" sldId="265"/>
            <ac:spMk id="4" creationId="{52B84502-53C6-4F98-9DF6-E213038CE279}"/>
          </ac:spMkLst>
        </pc:spChg>
        <pc:spChg chg="add del mod">
          <ac:chgData name="Grace Looney" userId="5c284fb63cde09b8" providerId="LiveId" clId="{DEA0E5F6-F7B1-4764-9F3C-72849BD05DB4}" dt="2020-02-24T11:16:31.881" v="12" actId="478"/>
          <ac:spMkLst>
            <pc:docMk/>
            <pc:sldMk cId="869695269" sldId="265"/>
            <ac:spMk id="5" creationId="{82F5D515-BCC5-4996-B387-B6AA34520E70}"/>
          </ac:spMkLst>
        </pc:spChg>
        <pc:spChg chg="add mod">
          <ac:chgData name="Grace Looney" userId="5c284fb63cde09b8" providerId="LiveId" clId="{DEA0E5F6-F7B1-4764-9F3C-72849BD05DB4}" dt="2020-02-24T11:16:46.744" v="21" actId="20577"/>
          <ac:spMkLst>
            <pc:docMk/>
            <pc:sldMk cId="869695269" sldId="265"/>
            <ac:spMk id="6" creationId="{F9ED5078-95E8-47A9-BC5C-8160109ABAA7}"/>
          </ac:spMkLst>
        </pc:spChg>
        <pc:spChg chg="add mod">
          <ac:chgData name="Grace Looney" userId="5c284fb63cde09b8" providerId="LiveId" clId="{DEA0E5F6-F7B1-4764-9F3C-72849BD05DB4}" dt="2020-02-24T11:17:04.872" v="41" actId="20577"/>
          <ac:spMkLst>
            <pc:docMk/>
            <pc:sldMk cId="869695269" sldId="265"/>
            <ac:spMk id="7" creationId="{5B7DBD5B-6116-4A96-B4FE-6DED531E0118}"/>
          </ac:spMkLst>
        </pc:spChg>
      </pc:sldChg>
      <pc:sldChg chg="addSp delSp modSp mod setBg setClrOvrMap delDesignElem">
        <pc:chgData name="Grace Looney" userId="5c284fb63cde09b8" providerId="LiveId" clId="{DEA0E5F6-F7B1-4764-9F3C-72849BD05DB4}" dt="2020-02-26T14:56:52.340" v="1473"/>
        <pc:sldMkLst>
          <pc:docMk/>
          <pc:sldMk cId="1332496604" sldId="266"/>
        </pc:sldMkLst>
        <pc:spChg chg="add del">
          <ac:chgData name="Grace Looney" userId="5c284fb63cde09b8" providerId="LiveId" clId="{DEA0E5F6-F7B1-4764-9F3C-72849BD05DB4}" dt="2020-02-24T11:22:45.737" v="140" actId="478"/>
          <ac:spMkLst>
            <pc:docMk/>
            <pc:sldMk cId="1332496604" sldId="266"/>
            <ac:spMk id="2" creationId="{91AFFCAB-F446-4226-965B-063B0A36743E}"/>
          </ac:spMkLst>
        </pc:spChg>
        <pc:spChg chg="add del mod">
          <ac:chgData name="Grace Looney" userId="5c284fb63cde09b8" providerId="LiveId" clId="{DEA0E5F6-F7B1-4764-9F3C-72849BD05DB4}" dt="2020-02-24T11:19:29.083" v="77" actId="478"/>
          <ac:spMkLst>
            <pc:docMk/>
            <pc:sldMk cId="1332496604" sldId="266"/>
            <ac:spMk id="3" creationId="{C775DD56-7365-4742-8E0E-47C453E2FD58}"/>
          </ac:spMkLst>
        </pc:spChg>
        <pc:spChg chg="add del mod">
          <ac:chgData name="Grace Looney" userId="5c284fb63cde09b8" providerId="LiveId" clId="{DEA0E5F6-F7B1-4764-9F3C-72849BD05DB4}" dt="2020-02-24T11:19:16.914" v="76"/>
          <ac:spMkLst>
            <pc:docMk/>
            <pc:sldMk cId="1332496604" sldId="266"/>
            <ac:spMk id="4" creationId="{F3FD1717-EB03-428C-9221-CCA960C82160}"/>
          </ac:spMkLst>
        </pc:spChg>
        <pc:spChg chg="add del mod">
          <ac:chgData name="Grace Looney" userId="5c284fb63cde09b8" providerId="LiveId" clId="{DEA0E5F6-F7B1-4764-9F3C-72849BD05DB4}" dt="2020-02-24T11:19:16.428" v="75"/>
          <ac:spMkLst>
            <pc:docMk/>
            <pc:sldMk cId="1332496604" sldId="266"/>
            <ac:spMk id="5" creationId="{D6B1A5A5-B4BF-4B8A-A7EF-5B7C6680F2F6}"/>
          </ac:spMkLst>
        </pc:spChg>
        <pc:spChg chg="add del">
          <ac:chgData name="Grace Looney" userId="5c284fb63cde09b8" providerId="LiveId" clId="{DEA0E5F6-F7B1-4764-9F3C-72849BD05DB4}" dt="2020-02-25T17:17:56.711" v="1338" actId="478"/>
          <ac:spMkLst>
            <pc:docMk/>
            <pc:sldMk cId="1332496604" sldId="266"/>
            <ac:spMk id="7" creationId="{26416E62-0F88-4692-9F0D-BFAB868D28EC}"/>
          </ac:spMkLst>
        </pc:spChg>
        <pc:spChg chg="add del mod">
          <ac:chgData name="Grace Looney" userId="5c284fb63cde09b8" providerId="LiveId" clId="{DEA0E5F6-F7B1-4764-9F3C-72849BD05DB4}" dt="2020-02-24T11:19:16.107" v="74" actId="478"/>
          <ac:spMkLst>
            <pc:docMk/>
            <pc:sldMk cId="1332496604" sldId="266"/>
            <ac:spMk id="7" creationId="{8473C7A4-CE7C-4266-9D1A-60E79FB03BCC}"/>
          </ac:spMkLst>
        </pc:spChg>
        <pc:spChg chg="add">
          <ac:chgData name="Grace Looney" userId="5c284fb63cde09b8" providerId="LiveId" clId="{DEA0E5F6-F7B1-4764-9F3C-72849BD05DB4}" dt="2020-02-25T17:17:57.036" v="1339"/>
          <ac:spMkLst>
            <pc:docMk/>
            <pc:sldMk cId="1332496604" sldId="266"/>
            <ac:spMk id="8" creationId="{7E28C45F-9966-471E-9B41-E0EBC4010E8C}"/>
          </ac:spMkLst>
        </pc:spChg>
        <pc:spChg chg="add mod">
          <ac:chgData name="Grace Looney" userId="5c284fb63cde09b8" providerId="LiveId" clId="{DEA0E5F6-F7B1-4764-9F3C-72849BD05DB4}" dt="2020-02-26T14:56:52.340" v="1473"/>
          <ac:spMkLst>
            <pc:docMk/>
            <pc:sldMk cId="1332496604" sldId="266"/>
            <ac:spMk id="9" creationId="{29E40739-054A-4966-983C-D56583DFE24F}"/>
          </ac:spMkLst>
        </pc:spChg>
        <pc:spChg chg="add del">
          <ac:chgData name="Grace Looney" userId="5c284fb63cde09b8" providerId="LiveId" clId="{DEA0E5F6-F7B1-4764-9F3C-72849BD05DB4}" dt="2020-02-24T11:21:08.118" v="124"/>
          <ac:spMkLst>
            <pc:docMk/>
            <pc:sldMk cId="1332496604" sldId="266"/>
            <ac:spMk id="10" creationId="{635FE9D3-1B46-4306-BD04-187497F0F4F1}"/>
          </ac:spMkLst>
        </pc:spChg>
        <pc:spChg chg="add mod">
          <ac:chgData name="Grace Looney" userId="5c284fb63cde09b8" providerId="LiveId" clId="{DEA0E5F6-F7B1-4764-9F3C-72849BD05DB4}" dt="2020-02-24T11:23:09.341" v="143" actId="26606"/>
          <ac:spMkLst>
            <pc:docMk/>
            <pc:sldMk cId="1332496604" sldId="266"/>
            <ac:spMk id="11" creationId="{78E32533-636D-4C5C-ACB2-2356407EA598}"/>
          </ac:spMkLst>
        </pc:spChg>
        <pc:spChg chg="add mod">
          <ac:chgData name="Grace Looney" userId="5c284fb63cde09b8" providerId="LiveId" clId="{DEA0E5F6-F7B1-4764-9F3C-72849BD05DB4}" dt="2020-02-24T11:23:09.341" v="143" actId="26606"/>
          <ac:spMkLst>
            <pc:docMk/>
            <pc:sldMk cId="1332496604" sldId="266"/>
            <ac:spMk id="12" creationId="{7BECF552-5C6E-47E8-B6F6-D16684A8D8CF}"/>
          </ac:spMkLst>
        </pc:spChg>
        <pc:spChg chg="add del mod ord">
          <ac:chgData name="Grace Looney" userId="5c284fb63cde09b8" providerId="LiveId" clId="{DEA0E5F6-F7B1-4764-9F3C-72849BD05DB4}" dt="2020-02-24T11:23:15.542" v="144" actId="478"/>
          <ac:spMkLst>
            <pc:docMk/>
            <pc:sldMk cId="1332496604" sldId="266"/>
            <ac:spMk id="14" creationId="{E400159D-8722-4E91-95D0-4DDC48AD3D9A}"/>
          </ac:spMkLst>
        </pc:spChg>
        <pc:spChg chg="add del">
          <ac:chgData name="Grace Looney" userId="5c284fb63cde09b8" providerId="LiveId" clId="{DEA0E5F6-F7B1-4764-9F3C-72849BD05DB4}" dt="2020-02-24T18:16:32.637" v="809"/>
          <ac:spMkLst>
            <pc:docMk/>
            <pc:sldMk cId="1332496604" sldId="266"/>
            <ac:spMk id="20" creationId="{71B2258F-86CA-4D4D-8270-BC05FCDEBFB3}"/>
          </ac:spMkLst>
        </pc:spChg>
        <pc:picChg chg="add del mod ord">
          <ac:chgData name="Grace Looney" userId="5c284fb63cde09b8" providerId="LiveId" clId="{DEA0E5F6-F7B1-4764-9F3C-72849BD05DB4}" dt="2020-02-24T11:19:14.295" v="71"/>
          <ac:picMkLst>
            <pc:docMk/>
            <pc:sldMk cId="1332496604" sldId="266"/>
            <ac:picMk id="8" creationId="{DEBB82BB-AB2A-460B-AB8A-7A2F21E9F622}"/>
          </ac:picMkLst>
        </pc:picChg>
        <pc:picChg chg="add mod ord">
          <ac:chgData name="Grace Looney" userId="5c284fb63cde09b8" providerId="LiveId" clId="{DEA0E5F6-F7B1-4764-9F3C-72849BD05DB4}" dt="2020-02-24T14:05:12.726" v="249" actId="1076"/>
          <ac:picMkLst>
            <pc:docMk/>
            <pc:sldMk cId="1332496604" sldId="266"/>
            <ac:picMk id="15" creationId="{3DAF6CBD-0A2F-4546-B5ED-DA0DE1ED20AF}"/>
          </ac:picMkLst>
        </pc:picChg>
      </pc:sldChg>
      <pc:sldChg chg="addSp modSp modAnim">
        <pc:chgData name="Grace Looney" userId="5c284fb63cde09b8" providerId="LiveId" clId="{DEA0E5F6-F7B1-4764-9F3C-72849BD05DB4}" dt="2020-02-26T14:57:05.848" v="1479" actId="20577"/>
        <pc:sldMkLst>
          <pc:docMk/>
          <pc:sldMk cId="3448748247" sldId="267"/>
        </pc:sldMkLst>
        <pc:spChg chg="add">
          <ac:chgData name="Grace Looney" userId="5c284fb63cde09b8" providerId="LiveId" clId="{DEA0E5F6-F7B1-4764-9F3C-72849BD05DB4}" dt="2020-02-25T17:16:05.490" v="1333"/>
          <ac:spMkLst>
            <pc:docMk/>
            <pc:sldMk cId="3448748247" sldId="267"/>
            <ac:spMk id="7" creationId="{02A6A414-B1FC-4881-A104-E27C61A939D6}"/>
          </ac:spMkLst>
        </pc:spChg>
        <pc:spChg chg="add mod">
          <ac:chgData name="Grace Looney" userId="5c284fb63cde09b8" providerId="LiveId" clId="{DEA0E5F6-F7B1-4764-9F3C-72849BD05DB4}" dt="2020-02-26T14:57:05.848" v="1479" actId="20577"/>
          <ac:spMkLst>
            <pc:docMk/>
            <pc:sldMk cId="3448748247" sldId="267"/>
            <ac:spMk id="8" creationId="{04DA9A7F-03E7-4B0F-B83F-6520B32F29EF}"/>
          </ac:spMkLst>
        </pc:spChg>
        <pc:spChg chg="add mod">
          <ac:chgData name="Grace Looney" userId="5c284fb63cde09b8" providerId="LiveId" clId="{DEA0E5F6-F7B1-4764-9F3C-72849BD05DB4}" dt="2020-02-26T14:57:03.328" v="1477" actId="20577"/>
          <ac:spMkLst>
            <pc:docMk/>
            <pc:sldMk cId="3448748247" sldId="267"/>
            <ac:spMk id="9" creationId="{EC574DD4-5C19-40D9-BFC9-7441408A3BA2}"/>
          </ac:spMkLst>
        </pc:spChg>
        <pc:spChg chg="add">
          <ac:chgData name="Grace Looney" userId="5c284fb63cde09b8" providerId="LiveId" clId="{DEA0E5F6-F7B1-4764-9F3C-72849BD05DB4}" dt="2020-02-25T17:16:05.490" v="1333"/>
          <ac:spMkLst>
            <pc:docMk/>
            <pc:sldMk cId="3448748247" sldId="267"/>
            <ac:spMk id="10" creationId="{3A6AF30F-852B-43DD-9B68-596B9BF7F6DD}"/>
          </ac:spMkLst>
        </pc:spChg>
        <pc:spChg chg="add mod">
          <ac:chgData name="Grace Looney" userId="5c284fb63cde09b8" providerId="LiveId" clId="{DEA0E5F6-F7B1-4764-9F3C-72849BD05DB4}" dt="2020-02-26T14:06:42.344" v="1345"/>
          <ac:spMkLst>
            <pc:docMk/>
            <pc:sldMk cId="3448748247" sldId="267"/>
            <ac:spMk id="11" creationId="{80082D30-C174-4E9C-BCA4-19B4489E282E}"/>
          </ac:spMkLst>
        </pc:spChg>
        <pc:picChg chg="add mod">
          <ac:chgData name="Grace Looney" userId="5c284fb63cde09b8" providerId="LiveId" clId="{DEA0E5F6-F7B1-4764-9F3C-72849BD05DB4}" dt="2020-02-25T17:15:02.733" v="1323" actId="14100"/>
          <ac:picMkLst>
            <pc:docMk/>
            <pc:sldMk cId="3448748247" sldId="267"/>
            <ac:picMk id="4" creationId="{779FAFAF-2679-41D2-9223-639824F2E2DD}"/>
          </ac:picMkLst>
        </pc:picChg>
        <pc:picChg chg="add mod">
          <ac:chgData name="Grace Looney" userId="5c284fb63cde09b8" providerId="LiveId" clId="{DEA0E5F6-F7B1-4764-9F3C-72849BD05DB4}" dt="2020-02-25T17:15:18.025" v="1326" actId="1076"/>
          <ac:picMkLst>
            <pc:docMk/>
            <pc:sldMk cId="3448748247" sldId="267"/>
            <ac:picMk id="5" creationId="{CA5779CD-E69F-4FA1-A8B8-02DF1E37AA9C}"/>
          </ac:picMkLst>
        </pc:picChg>
        <pc:picChg chg="add mod">
          <ac:chgData name="Grace Looney" userId="5c284fb63cde09b8" providerId="LiveId" clId="{DEA0E5F6-F7B1-4764-9F3C-72849BD05DB4}" dt="2020-02-25T17:15:38.151" v="1328" actId="1076"/>
          <ac:picMkLst>
            <pc:docMk/>
            <pc:sldMk cId="3448748247" sldId="267"/>
            <ac:picMk id="6" creationId="{FB84744A-A1CE-44C1-9A35-E2B4DDA50F32}"/>
          </ac:picMkLst>
        </pc:picChg>
      </pc:sldChg>
      <pc:sldChg chg="addSp modSp add setBg">
        <pc:chgData name="Grace Looney" userId="5c284fb63cde09b8" providerId="LiveId" clId="{DEA0E5F6-F7B1-4764-9F3C-72849BD05DB4}" dt="2020-02-26T14:56:24.226" v="1472" actId="1076"/>
        <pc:sldMkLst>
          <pc:docMk/>
          <pc:sldMk cId="2015347721" sldId="268"/>
        </pc:sldMkLst>
        <pc:spChg chg="add mod">
          <ac:chgData name="Grace Looney" userId="5c284fb63cde09b8" providerId="LiveId" clId="{DEA0E5F6-F7B1-4764-9F3C-72849BD05DB4}" dt="2020-02-26T14:56:24.226" v="1472" actId="1076"/>
          <ac:spMkLst>
            <pc:docMk/>
            <pc:sldMk cId="2015347721" sldId="268"/>
            <ac:spMk id="2" creationId="{91AF448A-485C-4A81-939E-9484B01A93A7}"/>
          </ac:spMkLst>
        </pc:spChg>
        <pc:spChg chg="mod">
          <ac:chgData name="Grace Looney" userId="5c284fb63cde09b8" providerId="LiveId" clId="{DEA0E5F6-F7B1-4764-9F3C-72849BD05DB4}" dt="2020-02-26T14:55:01.083" v="1414" actId="20577"/>
          <ac:spMkLst>
            <pc:docMk/>
            <pc:sldMk cId="2015347721" sldId="268"/>
            <ac:spMk id="9" creationId="{29E40739-054A-4966-983C-D56583DFE24F}"/>
          </ac:spMkLst>
        </pc:spChg>
        <pc:spChg chg="mod">
          <ac:chgData name="Grace Looney" userId="5c284fb63cde09b8" providerId="LiveId" clId="{DEA0E5F6-F7B1-4764-9F3C-72849BD05DB4}" dt="2020-02-26T14:55:21.729" v="1435" actId="20577"/>
          <ac:spMkLst>
            <pc:docMk/>
            <pc:sldMk cId="2015347721" sldId="268"/>
            <ac:spMk id="11" creationId="{78E32533-636D-4C5C-ACB2-2356407EA598}"/>
          </ac:spMkLst>
        </pc:spChg>
        <pc:spChg chg="mod">
          <ac:chgData name="Grace Looney" userId="5c284fb63cde09b8" providerId="LiveId" clId="{DEA0E5F6-F7B1-4764-9F3C-72849BD05DB4}" dt="2020-02-26T14:55:41.245" v="1464" actId="20577"/>
          <ac:spMkLst>
            <pc:docMk/>
            <pc:sldMk cId="2015347721" sldId="268"/>
            <ac:spMk id="12" creationId="{7BECF552-5C6E-47E8-B6F6-D16684A8D8CF}"/>
          </ac:spMkLst>
        </pc:spChg>
        <pc:picChg chg="mod">
          <ac:chgData name="Grace Looney" userId="5c284fb63cde09b8" providerId="LiveId" clId="{DEA0E5F6-F7B1-4764-9F3C-72849BD05DB4}" dt="2020-02-26T14:56:20.220" v="1471" actId="1076"/>
          <ac:picMkLst>
            <pc:docMk/>
            <pc:sldMk cId="2015347721" sldId="268"/>
            <ac:picMk id="15" creationId="{3DAF6CBD-0A2F-4546-B5ED-DA0DE1ED20AF}"/>
          </ac:picMkLst>
        </pc:picChg>
      </pc:sldChg>
      <pc:sldChg chg="addSp delSp modSp add del">
        <pc:chgData name="Grace Looney" userId="5c284fb63cde09b8" providerId="LiveId" clId="{DEA0E5F6-F7B1-4764-9F3C-72849BD05DB4}" dt="2020-02-25T16:42:06.769" v="1109" actId="47"/>
        <pc:sldMkLst>
          <pc:docMk/>
          <pc:sldMk cId="2854295225" sldId="268"/>
        </pc:sldMkLst>
        <pc:spChg chg="del mod">
          <ac:chgData name="Grace Looney" userId="5c284fb63cde09b8" providerId="LiveId" clId="{DEA0E5F6-F7B1-4764-9F3C-72849BD05DB4}" dt="2020-02-25T16:42:04.716" v="1108" actId="478"/>
          <ac:spMkLst>
            <pc:docMk/>
            <pc:sldMk cId="2854295225" sldId="268"/>
            <ac:spMk id="2" creationId="{4097769C-848E-42F7-9782-5A5057625200}"/>
          </ac:spMkLst>
        </pc:spChg>
        <pc:spChg chg="add mod">
          <ac:chgData name="Grace Looney" userId="5c284fb63cde09b8" providerId="LiveId" clId="{DEA0E5F6-F7B1-4764-9F3C-72849BD05DB4}" dt="2020-02-25T16:42:04.716" v="1108" actId="478"/>
          <ac:spMkLst>
            <pc:docMk/>
            <pc:sldMk cId="2854295225" sldId="268"/>
            <ac:spMk id="4" creationId="{1C025D17-C02C-45D9-B850-3858897B86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0734-231E-4C41-A8E3-781BC694F2FA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24024-2767-4142-97F2-31D03D4A2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mazes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24024-2767-4142-97F2-31D03D4A2C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button could have the save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24024-2767-4142-97F2-31D03D4A2C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7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Needs to show what the middle of the maze will look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24024-2767-4142-97F2-31D03D4A2C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 Ghosts?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24024-2767-4142-97F2-31D03D4A2C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F165-D1B8-4B6C-84DE-8D20DD383DA8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A28C-6098-4F4E-A813-1EF5FCEF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95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1.jpg"/><Relationship Id="rId7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B038-0A43-43E7-B8F3-ACFEB59AE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Maze Mockup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3D663-60B5-4C05-A377-8FABADF56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3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ircuit&#10;&#10;Description automatically generated">
            <a:extLst>
              <a:ext uri="{FF2B5EF4-FFF2-40B4-BE49-F238E27FC236}">
                <a16:creationId xmlns:a16="http://schemas.microsoft.com/office/drawing/2014/main" id="{D92FAF14-DE12-4776-A292-FB3352CF9B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18D70-B26D-4F3E-9D68-9754FB88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6FDD-DD3C-4BDD-B1F8-DC2A3A224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Matthew Pugh</a:t>
            </a:r>
          </a:p>
          <a:p>
            <a:r>
              <a:rPr lang="en-US" sz="2000">
                <a:solidFill>
                  <a:srgbClr val="FFFFFF"/>
                </a:solidFill>
              </a:rPr>
              <a:t>Grace Looney</a:t>
            </a: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395C5DAC-E209-41E5-8251-E6CA740A25FE}"/>
              </a:ext>
            </a:extLst>
          </p:cNvPr>
          <p:cNvSpPr txBox="1"/>
          <p:nvPr/>
        </p:nvSpPr>
        <p:spPr>
          <a:xfrm>
            <a:off x="9728462" y="6240544"/>
            <a:ext cx="2234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962484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circuit&#10;&#10;Description automatically generated">
            <a:extLst>
              <a:ext uri="{FF2B5EF4-FFF2-40B4-BE49-F238E27FC236}">
                <a16:creationId xmlns:a16="http://schemas.microsoft.com/office/drawing/2014/main" id="{013527B1-EED2-42EB-966A-4FCA6E94B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958"/>
            <a:ext cx="12320833" cy="7052786"/>
          </a:xfrm>
          <a:prstGeom prst="rect">
            <a:avLst/>
          </a:prstGeom>
        </p:spPr>
      </p:pic>
      <p:sp>
        <p:nvSpPr>
          <p:cNvPr id="2" name="TextBox 1">
            <a:hlinkClick r:id="rId4" action="ppaction://hlinksldjump"/>
            <a:extLst>
              <a:ext uri="{FF2B5EF4-FFF2-40B4-BE49-F238E27FC236}">
                <a16:creationId xmlns:a16="http://schemas.microsoft.com/office/drawing/2014/main" id="{94AC5943-9526-462A-BE2E-4D09EF3AE712}"/>
              </a:ext>
            </a:extLst>
          </p:cNvPr>
          <p:cNvSpPr txBox="1"/>
          <p:nvPr/>
        </p:nvSpPr>
        <p:spPr>
          <a:xfrm>
            <a:off x="3358822" y="901791"/>
            <a:ext cx="4838710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Engravers MT" panose="02090707080505020304" pitchFamily="18" charset="0"/>
              </a:rPr>
              <a:t>New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F86EE-D0E2-4702-939A-F1D1C0D478F7}"/>
              </a:ext>
            </a:extLst>
          </p:cNvPr>
          <p:cNvSpPr txBox="1"/>
          <p:nvPr/>
        </p:nvSpPr>
        <p:spPr>
          <a:xfrm>
            <a:off x="501800" y="428178"/>
            <a:ext cx="1580225" cy="600164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Engravers MT" panose="02090707080505020304" pitchFamily="18" charset="0"/>
              </a:rPr>
              <a:t>MAZE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F77C37AF-DACB-456A-BD1B-48A58CACC556}"/>
              </a:ext>
            </a:extLst>
          </p:cNvPr>
          <p:cNvSpPr txBox="1"/>
          <p:nvPr/>
        </p:nvSpPr>
        <p:spPr>
          <a:xfrm>
            <a:off x="3358822" y="2000153"/>
            <a:ext cx="4689803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Engravers MT" panose="02090707080505020304" pitchFamily="18" charset="0"/>
              </a:rPr>
              <a:t>Load Game</a:t>
            </a:r>
          </a:p>
        </p:txBody>
      </p:sp>
      <p:sp>
        <p:nvSpPr>
          <p:cNvPr id="8" name="TextBox 7">
            <a:hlinkClick r:id="rId6" action="ppaction://hlinksldjump"/>
            <a:extLst>
              <a:ext uri="{FF2B5EF4-FFF2-40B4-BE49-F238E27FC236}">
                <a16:creationId xmlns:a16="http://schemas.microsoft.com/office/drawing/2014/main" id="{A4D6A60F-1B06-4AB8-91D1-3DEC994F6F34}"/>
              </a:ext>
            </a:extLst>
          </p:cNvPr>
          <p:cNvSpPr txBox="1"/>
          <p:nvPr/>
        </p:nvSpPr>
        <p:spPr>
          <a:xfrm>
            <a:off x="3358821" y="3098515"/>
            <a:ext cx="4314547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Engravers MT" panose="02090707080505020304" pitchFamily="18" charset="0"/>
              </a:rPr>
              <a:t>Settings</a:t>
            </a:r>
          </a:p>
        </p:txBody>
      </p:sp>
      <p:sp>
        <p:nvSpPr>
          <p:cNvPr id="9" name="TextBox 8">
            <a:hlinkClick r:id="rId7" action="ppaction://hlinksldjump"/>
            <a:extLst>
              <a:ext uri="{FF2B5EF4-FFF2-40B4-BE49-F238E27FC236}">
                <a16:creationId xmlns:a16="http://schemas.microsoft.com/office/drawing/2014/main" id="{3D916F31-AE0C-48A4-9972-C0FEF99AB46C}"/>
              </a:ext>
            </a:extLst>
          </p:cNvPr>
          <p:cNvSpPr txBox="1"/>
          <p:nvPr/>
        </p:nvSpPr>
        <p:spPr>
          <a:xfrm>
            <a:off x="3358821" y="4196877"/>
            <a:ext cx="5646997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Engravers MT" panose="02090707080505020304" pitchFamily="18" charset="0"/>
              </a:rPr>
              <a:t>High Scores</a:t>
            </a:r>
          </a:p>
        </p:txBody>
      </p:sp>
      <p:sp>
        <p:nvSpPr>
          <p:cNvPr id="11" name="TextBox 10">
            <a:hlinkClick r:id="rId8" action="ppaction://hlinksldjump"/>
            <a:extLst>
              <a:ext uri="{FF2B5EF4-FFF2-40B4-BE49-F238E27FC236}">
                <a16:creationId xmlns:a16="http://schemas.microsoft.com/office/drawing/2014/main" id="{7807FB4A-6B5B-46B0-95B3-5CE09D0C5D7B}"/>
              </a:ext>
            </a:extLst>
          </p:cNvPr>
          <p:cNvSpPr txBox="1"/>
          <p:nvPr/>
        </p:nvSpPr>
        <p:spPr>
          <a:xfrm>
            <a:off x="3358821" y="5295239"/>
            <a:ext cx="4314547" cy="76944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Engravers MT" panose="02090707080505020304" pitchFamily="18" charset="0"/>
              </a:rPr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83520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19CD6C3C-228F-4090-BF50-782F86B6E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4" name="Picture 23" descr="Clouds in front of a mountain&#10;&#10;Description automatically generated">
            <a:extLst>
              <a:ext uri="{FF2B5EF4-FFF2-40B4-BE49-F238E27FC236}">
                <a16:creationId xmlns:a16="http://schemas.microsoft.com/office/drawing/2014/main" id="{5FF8CF2D-0A83-49E3-B915-B352E1547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2549"/>
            <a:ext cx="12191999" cy="8072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0604A-0B37-40AE-8889-3C283DCFE5F7}"/>
              </a:ext>
            </a:extLst>
          </p:cNvPr>
          <p:cNvSpPr txBox="1"/>
          <p:nvPr/>
        </p:nvSpPr>
        <p:spPr>
          <a:xfrm>
            <a:off x="4850148" y="179941"/>
            <a:ext cx="124585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Pause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EE8AED-8908-4F45-8B89-AFCD4E43A447}"/>
              </a:ext>
            </a:extLst>
          </p:cNvPr>
          <p:cNvSpPr txBox="1"/>
          <p:nvPr/>
        </p:nvSpPr>
        <p:spPr>
          <a:xfrm>
            <a:off x="6511308" y="188952"/>
            <a:ext cx="227546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Time: 00:00:01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6F72-7194-4338-91C5-817B3C1D2B25}"/>
              </a:ext>
            </a:extLst>
          </p:cNvPr>
          <p:cNvSpPr txBox="1"/>
          <p:nvPr/>
        </p:nvSpPr>
        <p:spPr>
          <a:xfrm>
            <a:off x="9202327" y="170098"/>
            <a:ext cx="265659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Score: 0</a:t>
            </a:r>
          </a:p>
        </p:txBody>
      </p:sp>
      <p:pic>
        <p:nvPicPr>
          <p:cNvPr id="13" name="Picture 12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881F0315-E9F9-4559-8315-E69850BE0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16526" r="25195" b="16872"/>
          <a:stretch/>
        </p:blipFill>
        <p:spPr>
          <a:xfrm>
            <a:off x="4850148" y="4598648"/>
            <a:ext cx="988779" cy="13170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73FC1-BD21-4E32-BFE7-A89931680ECA}"/>
              </a:ext>
            </a:extLst>
          </p:cNvPr>
          <p:cNvSpPr txBox="1"/>
          <p:nvPr/>
        </p:nvSpPr>
        <p:spPr>
          <a:xfrm>
            <a:off x="3485326" y="179941"/>
            <a:ext cx="94951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Save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9CDCB-6B57-4100-BF17-C6A3DA977A32}"/>
              </a:ext>
            </a:extLst>
          </p:cNvPr>
          <p:cNvSpPr txBox="1"/>
          <p:nvPr/>
        </p:nvSpPr>
        <p:spPr>
          <a:xfrm>
            <a:off x="2120256" y="179941"/>
            <a:ext cx="94951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252731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F174B6E9-5D6A-43FB-AC8F-008FD4BE1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833" y="0"/>
            <a:ext cx="12320833" cy="7052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1F8AA9-1C36-43AA-AC98-B857471D99DA}"/>
              </a:ext>
            </a:extLst>
          </p:cNvPr>
          <p:cNvSpPr txBox="1"/>
          <p:nvPr/>
        </p:nvSpPr>
        <p:spPr>
          <a:xfrm>
            <a:off x="806302" y="4550056"/>
            <a:ext cx="10579395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latin typeface="Engravers MT" panose="02090707080505020304" pitchFamily="18" charset="0"/>
              </a:rPr>
              <a:t>enter name: </a:t>
            </a: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8CA10120-D93C-452D-8AD2-CBE9C0421D2A}"/>
              </a:ext>
            </a:extLst>
          </p:cNvPr>
          <p:cNvSpPr txBox="1"/>
          <p:nvPr/>
        </p:nvSpPr>
        <p:spPr>
          <a:xfrm>
            <a:off x="5679115" y="5589291"/>
            <a:ext cx="5706583" cy="46166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Engravers MT" panose="02090707080505020304" pitchFamily="18" charset="0"/>
              </a:rPr>
              <a:t>Press here to continue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BD94AA-097D-4E7B-9E7D-1DC78B29E76E}"/>
              </a:ext>
            </a:extLst>
          </p:cNvPr>
          <p:cNvCxnSpPr>
            <a:cxnSpLocks/>
          </p:cNvCxnSpPr>
          <p:nvPr/>
        </p:nvCxnSpPr>
        <p:spPr>
          <a:xfrm flipV="1">
            <a:off x="5100558" y="4647747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D3CC15E-10A9-4F3A-B796-E782234E23C0}"/>
              </a:ext>
            </a:extLst>
          </p:cNvPr>
          <p:cNvSpPr txBox="1">
            <a:spLocks/>
          </p:cNvSpPr>
          <p:nvPr/>
        </p:nvSpPr>
        <p:spPr>
          <a:xfrm>
            <a:off x="701665" y="807044"/>
            <a:ext cx="10788668" cy="89616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ngravers MT" panose="02090707080505020304" pitchFamily="18" charset="0"/>
              </a:rPr>
              <a:t>CONGRATULATIONS!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77959-06BB-4DD6-ADAD-1A51076B49EA}"/>
              </a:ext>
            </a:extLst>
          </p:cNvPr>
          <p:cNvSpPr txBox="1"/>
          <p:nvPr/>
        </p:nvSpPr>
        <p:spPr>
          <a:xfrm>
            <a:off x="2612796" y="2613392"/>
            <a:ext cx="6966408" cy="163121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000" dirty="0">
                <a:latin typeface="Engravers MT" panose="02090707080505020304" pitchFamily="18" charset="0"/>
              </a:rPr>
              <a:t>Score: 54555</a:t>
            </a:r>
          </a:p>
          <a:p>
            <a:r>
              <a:rPr lang="en-US" sz="5000" dirty="0">
                <a:latin typeface="Engravers MT" panose="02090707080505020304" pitchFamily="18" charset="0"/>
              </a:rPr>
              <a:t>Time: 10:05:01</a:t>
            </a:r>
          </a:p>
        </p:txBody>
      </p:sp>
    </p:spTree>
    <p:extLst>
      <p:ext uri="{BB962C8B-B14F-4D97-AF65-F5344CB8AC3E}">
        <p14:creationId xmlns:p14="http://schemas.microsoft.com/office/powerpoint/2010/main" val="320429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ircuit&#10;&#10;Description automatically generated">
            <a:extLst>
              <a:ext uri="{FF2B5EF4-FFF2-40B4-BE49-F238E27FC236}">
                <a16:creationId xmlns:a16="http://schemas.microsoft.com/office/drawing/2014/main" id="{3DAF6CBD-0A2F-4546-B5ED-DA0DE1ED2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21265"/>
            <a:ext cx="12191980" cy="6857999"/>
          </a:xfrm>
          <a:prstGeom prst="rect">
            <a:avLst/>
          </a:prstGeom>
        </p:spPr>
      </p:pic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29E40739-054A-4966-983C-D56583DFE24F}"/>
              </a:ext>
            </a:extLst>
          </p:cNvPr>
          <p:cNvSpPr txBox="1"/>
          <p:nvPr/>
        </p:nvSpPr>
        <p:spPr>
          <a:xfrm>
            <a:off x="1154287" y="2551837"/>
            <a:ext cx="2734450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32533-636D-4C5C-ACB2-2356407EA598}"/>
              </a:ext>
            </a:extLst>
          </p:cNvPr>
          <p:cNvSpPr txBox="1"/>
          <p:nvPr/>
        </p:nvSpPr>
        <p:spPr>
          <a:xfrm>
            <a:off x="4728775" y="2551837"/>
            <a:ext cx="2734450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2</a:t>
            </a:r>
            <a:endParaRPr lang="en-US" sz="5400">
              <a:latin typeface="Engravers MT" panose="0209070708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CF552-5C6E-47E8-B6F6-D16684A8D8CF}"/>
              </a:ext>
            </a:extLst>
          </p:cNvPr>
          <p:cNvSpPr txBox="1"/>
          <p:nvPr/>
        </p:nvSpPr>
        <p:spPr>
          <a:xfrm>
            <a:off x="8303263" y="2551837"/>
            <a:ext cx="2734450" cy="175432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3</a:t>
            </a:r>
            <a:endParaRPr lang="en-US" sz="5400">
              <a:latin typeface="Engravers MT" panose="02090707080505020304" pitchFamily="18" charset="0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7E28C45F-9966-471E-9B41-E0EBC4010E8C}"/>
              </a:ext>
            </a:extLst>
          </p:cNvPr>
          <p:cNvSpPr txBox="1"/>
          <p:nvPr/>
        </p:nvSpPr>
        <p:spPr>
          <a:xfrm>
            <a:off x="9728462" y="6240544"/>
            <a:ext cx="2234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332496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ircuit&#10;&#10;Description automatically generated">
            <a:extLst>
              <a:ext uri="{FF2B5EF4-FFF2-40B4-BE49-F238E27FC236}">
                <a16:creationId xmlns:a16="http://schemas.microsoft.com/office/drawing/2014/main" id="{3DAF6CBD-0A2F-4546-B5ED-DA0DE1ED20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40739-054A-4966-983C-D56583DFE24F}"/>
              </a:ext>
            </a:extLst>
          </p:cNvPr>
          <p:cNvSpPr txBox="1"/>
          <p:nvPr/>
        </p:nvSpPr>
        <p:spPr>
          <a:xfrm>
            <a:off x="1154287" y="2551837"/>
            <a:ext cx="2734450" cy="25237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1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Time: 00:00:00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Score: 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32533-636D-4C5C-ACB2-2356407EA598}"/>
              </a:ext>
            </a:extLst>
          </p:cNvPr>
          <p:cNvSpPr txBox="1"/>
          <p:nvPr/>
        </p:nvSpPr>
        <p:spPr>
          <a:xfrm>
            <a:off x="4728775" y="2551837"/>
            <a:ext cx="2734450" cy="25237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2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Time: 01:00:00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Score: 50050</a:t>
            </a:r>
            <a:endParaRPr lang="en-US" sz="5400" dirty="0">
              <a:latin typeface="Engravers MT" panose="0209070708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CF552-5C6E-47E8-B6F6-D16684A8D8CF}"/>
              </a:ext>
            </a:extLst>
          </p:cNvPr>
          <p:cNvSpPr txBox="1"/>
          <p:nvPr/>
        </p:nvSpPr>
        <p:spPr>
          <a:xfrm>
            <a:off x="8303263" y="2551837"/>
            <a:ext cx="2734450" cy="25237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dirty="0">
                <a:latin typeface="Engravers MT" panose="02090707080505020304" pitchFamily="18" charset="0"/>
              </a:rPr>
              <a:t>MAZE 3</a:t>
            </a:r>
            <a:endParaRPr lang="en-US" sz="9600" dirty="0">
              <a:latin typeface="Engravers MT" panose="020907070805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Time: 00:05:00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Engravers MT" panose="02090707080505020304" pitchFamily="18" charset="0"/>
              </a:rPr>
              <a:t>Score: 750</a:t>
            </a:r>
          </a:p>
        </p:txBody>
      </p:sp>
      <p:sp>
        <p:nvSpPr>
          <p:cNvPr id="8" name="TextBox 7">
            <a:hlinkClick r:id="rId3" action="ppaction://hlinksldjump"/>
            <a:extLst>
              <a:ext uri="{FF2B5EF4-FFF2-40B4-BE49-F238E27FC236}">
                <a16:creationId xmlns:a16="http://schemas.microsoft.com/office/drawing/2014/main" id="{7E28C45F-9966-471E-9B41-E0EBC4010E8C}"/>
              </a:ext>
            </a:extLst>
          </p:cNvPr>
          <p:cNvSpPr txBox="1"/>
          <p:nvPr/>
        </p:nvSpPr>
        <p:spPr>
          <a:xfrm>
            <a:off x="9728462" y="6240544"/>
            <a:ext cx="2234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F448A-485C-4A81-939E-9484B01A93A7}"/>
              </a:ext>
            </a:extLst>
          </p:cNvPr>
          <p:cNvSpPr txBox="1"/>
          <p:nvPr/>
        </p:nvSpPr>
        <p:spPr>
          <a:xfrm>
            <a:off x="378643" y="879066"/>
            <a:ext cx="11434713" cy="101566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000" dirty="0">
                <a:latin typeface="Engravers MT" panose="02090707080505020304" pitchFamily="18" charset="0"/>
              </a:rPr>
              <a:t>Save to which slot?</a:t>
            </a:r>
          </a:p>
        </p:txBody>
      </p:sp>
    </p:spTree>
    <p:extLst>
      <p:ext uri="{BB962C8B-B14F-4D97-AF65-F5344CB8AC3E}">
        <p14:creationId xmlns:p14="http://schemas.microsoft.com/office/powerpoint/2010/main" val="20153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2283-FAD2-4610-87BC-09E9D3AF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1: </a:t>
            </a:r>
          </a:p>
        </p:txBody>
      </p:sp>
      <p:pic>
        <p:nvPicPr>
          <p:cNvPr id="4" name="Picture 3" descr="A picture containing player, man, desk&#10;&#10;Description automatically generated">
            <a:extLst>
              <a:ext uri="{FF2B5EF4-FFF2-40B4-BE49-F238E27FC236}">
                <a16:creationId xmlns:a16="http://schemas.microsoft.com/office/drawing/2014/main" id="{779FAFAF-2679-41D2-9223-639824F2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device, computer&#10;&#10;Description automatically generated">
            <a:extLst>
              <a:ext uri="{FF2B5EF4-FFF2-40B4-BE49-F238E27FC236}">
                <a16:creationId xmlns:a16="http://schemas.microsoft.com/office/drawing/2014/main" id="{CA5779CD-E69F-4FA1-A8B8-02DF1E37AA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5" t="16526" r="25195" b="16872"/>
          <a:stretch/>
        </p:blipFill>
        <p:spPr>
          <a:xfrm>
            <a:off x="626940" y="4381832"/>
            <a:ext cx="988779" cy="1317085"/>
          </a:xfrm>
          <a:prstGeom prst="rect">
            <a:avLst/>
          </a:prstGeom>
        </p:spPr>
      </p:pic>
      <p:pic>
        <p:nvPicPr>
          <p:cNvPr id="6" name="Picture 5" descr="Clouds in front of a mountain&#10;&#10;Description automatically generated">
            <a:extLst>
              <a:ext uri="{FF2B5EF4-FFF2-40B4-BE49-F238E27FC236}">
                <a16:creationId xmlns:a16="http://schemas.microsoft.com/office/drawing/2014/main" id="{FB84744A-A1CE-44C1-9A35-E2B4DDA50F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8096"/>
            <a:ext cx="12191999" cy="8072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6A414-B1FC-4881-A104-E27C61A939D6}"/>
              </a:ext>
            </a:extLst>
          </p:cNvPr>
          <p:cNvSpPr txBox="1"/>
          <p:nvPr/>
        </p:nvSpPr>
        <p:spPr>
          <a:xfrm>
            <a:off x="4850148" y="179941"/>
            <a:ext cx="124585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Pause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A9A7F-03E7-4B0F-B83F-6520B32F29EF}"/>
              </a:ext>
            </a:extLst>
          </p:cNvPr>
          <p:cNvSpPr txBox="1"/>
          <p:nvPr/>
        </p:nvSpPr>
        <p:spPr>
          <a:xfrm>
            <a:off x="6511308" y="188952"/>
            <a:ext cx="2275462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Time</a:t>
            </a:r>
            <a:r>
              <a:rPr lang="en-US">
                <a:latin typeface="Engravers MT" panose="02090707080505020304" pitchFamily="18" charset="0"/>
              </a:rPr>
              <a:t>: 00:10:01</a:t>
            </a:r>
            <a:endParaRPr lang="en-US" dirty="0">
              <a:latin typeface="Engravers MT" panose="0209070708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74DD4-5C19-40D9-BFC9-7441408A3BA2}"/>
              </a:ext>
            </a:extLst>
          </p:cNvPr>
          <p:cNvSpPr txBox="1"/>
          <p:nvPr/>
        </p:nvSpPr>
        <p:spPr>
          <a:xfrm>
            <a:off x="9202327" y="170098"/>
            <a:ext cx="265659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Score: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AF30F-852B-43DD-9B68-596B9BF7F6DD}"/>
              </a:ext>
            </a:extLst>
          </p:cNvPr>
          <p:cNvSpPr txBox="1"/>
          <p:nvPr/>
        </p:nvSpPr>
        <p:spPr>
          <a:xfrm>
            <a:off x="3485326" y="179941"/>
            <a:ext cx="94951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Save</a:t>
            </a:r>
          </a:p>
        </p:txBody>
      </p:sp>
      <p:sp>
        <p:nvSpPr>
          <p:cNvPr id="11" name="TextBox 10">
            <a:hlinkClick r:id="rId6" action="ppaction://hlinksldjump"/>
            <a:extLst>
              <a:ext uri="{FF2B5EF4-FFF2-40B4-BE49-F238E27FC236}">
                <a16:creationId xmlns:a16="http://schemas.microsoft.com/office/drawing/2014/main" id="{80082D30-C174-4E9C-BCA4-19B4489E282E}"/>
              </a:ext>
            </a:extLst>
          </p:cNvPr>
          <p:cNvSpPr txBox="1"/>
          <p:nvPr/>
        </p:nvSpPr>
        <p:spPr>
          <a:xfrm>
            <a:off x="2120256" y="179941"/>
            <a:ext cx="94951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34487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ircuit&#10;&#10;Description automatically generated">
            <a:extLst>
              <a:ext uri="{FF2B5EF4-FFF2-40B4-BE49-F238E27FC236}">
                <a16:creationId xmlns:a16="http://schemas.microsoft.com/office/drawing/2014/main" id="{E487AC50-CC5B-4E07-881D-5BF8FBFC36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0628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56EF8-6E73-4414-8578-0F22FEA5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3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Customize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EB5F-0717-4ADF-B870-C47185F36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0535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Engravers MT" panose="02090707080505020304" pitchFamily="18" charset="0"/>
              </a:rPr>
              <a:t>Themes: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Brick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Stone Hedge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Bush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Creepy Dungeon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F73-F073-4927-B923-28CB5E79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Engravers MT" panose="02090707080505020304" pitchFamily="18" charset="0"/>
              </a:rPr>
              <a:t>CUSTOMIZE</a:t>
            </a:r>
          </a:p>
          <a:p>
            <a:endParaRPr lang="en-US" dirty="0">
              <a:latin typeface="Engravers MT" panose="02090707080505020304" pitchFamily="18" charset="0"/>
            </a:endParaRPr>
          </a:p>
          <a:p>
            <a:pPr lvl="1"/>
            <a:r>
              <a:rPr lang="en-US" dirty="0">
                <a:latin typeface="Engravers MT" panose="02090707080505020304" pitchFamily="18" charset="0"/>
              </a:rPr>
              <a:t>WALLS</a:t>
            </a:r>
          </a:p>
          <a:p>
            <a:pPr lvl="2"/>
            <a:endParaRPr lang="en-US" dirty="0">
              <a:latin typeface="Engravers MT" panose="02090707080505020304" pitchFamily="18" charset="0"/>
            </a:endParaRPr>
          </a:p>
          <a:p>
            <a:pPr lvl="2"/>
            <a:endParaRPr lang="en-US" dirty="0">
              <a:latin typeface="Engravers MT" panose="02090707080505020304" pitchFamily="18" charset="0"/>
            </a:endParaRPr>
          </a:p>
          <a:p>
            <a:pPr lvl="1"/>
            <a:r>
              <a:rPr lang="en-US" dirty="0">
                <a:latin typeface="Engravers MT" panose="02090707080505020304" pitchFamily="18" charset="0"/>
              </a:rPr>
              <a:t>FLOOR</a:t>
            </a:r>
          </a:p>
          <a:p>
            <a:pPr lvl="1"/>
            <a:endParaRPr lang="en-US" dirty="0">
              <a:latin typeface="Engravers MT" panose="02090707080505020304" pitchFamily="18" charset="0"/>
            </a:endParaRPr>
          </a:p>
          <a:p>
            <a:pPr lvl="1"/>
            <a:endParaRPr lang="en-US" dirty="0">
              <a:latin typeface="Engravers MT" panose="02090707080505020304" pitchFamily="18" charset="0"/>
            </a:endParaRPr>
          </a:p>
          <a:p>
            <a:pPr lvl="1"/>
            <a:r>
              <a:rPr lang="en-US" dirty="0">
                <a:latin typeface="Engravers MT" panose="02090707080505020304" pitchFamily="18" charset="0"/>
              </a:rPr>
              <a:t>Buttons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34833-1608-4715-BD56-017846D25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2298035"/>
            <a:ext cx="2952750" cy="349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8EC21-B0F2-44A1-9C8A-AAEB20DF9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3384887"/>
            <a:ext cx="2933700" cy="34689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4420B4-007E-42E4-8BF7-2A59AB706D5F}"/>
              </a:ext>
            </a:extLst>
          </p:cNvPr>
          <p:cNvSpPr txBox="1">
            <a:spLocks/>
          </p:cNvSpPr>
          <p:nvPr/>
        </p:nvSpPr>
        <p:spPr>
          <a:xfrm>
            <a:off x="838200" y="4181008"/>
            <a:ext cx="5181600" cy="2105352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Engravers MT" panose="02090707080505020304" pitchFamily="18" charset="0"/>
              </a:rPr>
              <a:t>Music: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Creepy Music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Happy Music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Engravers MT" panose="02090707080505020304" pitchFamily="18" charset="0"/>
              </a:rPr>
              <a:t>No Music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2939FB-D041-4B99-AF35-3611D661E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22" y="4458671"/>
            <a:ext cx="2933700" cy="346890"/>
          </a:xfrm>
          <a:prstGeom prst="rect">
            <a:avLst/>
          </a:prstGeom>
        </p:spPr>
      </p:pic>
      <p:sp>
        <p:nvSpPr>
          <p:cNvPr id="12" name="TextBox 11">
            <a:hlinkClick r:id="rId5" action="ppaction://hlinksldjump"/>
            <a:extLst>
              <a:ext uri="{FF2B5EF4-FFF2-40B4-BE49-F238E27FC236}">
                <a16:creationId xmlns:a16="http://schemas.microsoft.com/office/drawing/2014/main" id="{EE5E14D0-2335-491E-A857-CF08491F9779}"/>
              </a:ext>
            </a:extLst>
          </p:cNvPr>
          <p:cNvSpPr txBox="1"/>
          <p:nvPr/>
        </p:nvSpPr>
        <p:spPr>
          <a:xfrm>
            <a:off x="9728462" y="6240544"/>
            <a:ext cx="2234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165646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02043-9E84-40B7-95A4-4CE3BD47251B}"/>
              </a:ext>
            </a:extLst>
          </p:cNvPr>
          <p:cNvSpPr txBox="1"/>
          <p:nvPr/>
        </p:nvSpPr>
        <p:spPr>
          <a:xfrm>
            <a:off x="537624" y="1690688"/>
            <a:ext cx="6048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OctoCat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mdp2222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MystiqueMae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Nathan4numbers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NOsleepSnorlax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unicorngll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Xxcrazy420xx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Xodystopian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1depression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Horselover1234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Engravers MT" panose="02090707080505020304" pitchFamily="18" charset="0"/>
              </a:rPr>
              <a:t>3xtr4bl1nd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Pantlessmaniac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Corgibuttox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Didneyworl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Engravers MT" panose="02090707080505020304" pitchFamily="18" charset="0"/>
              </a:rPr>
              <a:t>Epsteindidnotkms</a:t>
            </a:r>
            <a:endParaRPr lang="en-US" dirty="0">
              <a:latin typeface="Engravers MT" panose="020907070805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Engravers MT" panose="020907070805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2AC1AA-69B4-4FBC-AEE3-047D2268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High Scores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97C43-BB38-49BE-8CBD-CA651BB05B84}"/>
              </a:ext>
            </a:extLst>
          </p:cNvPr>
          <p:cNvSpPr txBox="1"/>
          <p:nvPr/>
        </p:nvSpPr>
        <p:spPr>
          <a:xfrm flipH="1">
            <a:off x="5307292" y="1690688"/>
            <a:ext cx="21604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High score 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54654654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6555555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6546543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5543615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5326456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4546654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654465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554153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132552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78468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54646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46515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6463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5445</a:t>
            </a:r>
          </a:p>
          <a:p>
            <a:pPr algn="r"/>
            <a:r>
              <a:rPr lang="en-US" dirty="0">
                <a:latin typeface="Engravers MT" panose="02090707080505020304" pitchFamily="18" charset="0"/>
              </a:rPr>
              <a:t>4586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25E8F-9028-4408-A828-AF5D33DD645C}"/>
              </a:ext>
            </a:extLst>
          </p:cNvPr>
          <p:cNvSpPr txBox="1"/>
          <p:nvPr/>
        </p:nvSpPr>
        <p:spPr>
          <a:xfrm>
            <a:off x="8703123" y="1690688"/>
            <a:ext cx="1331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ngravers MT" panose="02090707080505020304" pitchFamily="18" charset="0"/>
              </a:rPr>
              <a:t>Time</a:t>
            </a:r>
          </a:p>
          <a:p>
            <a:r>
              <a:rPr lang="en-US" dirty="0">
                <a:latin typeface="Engravers MT" panose="02090707080505020304" pitchFamily="18" charset="0"/>
              </a:rPr>
              <a:t>00:01:45</a:t>
            </a:r>
          </a:p>
          <a:p>
            <a:r>
              <a:rPr lang="en-US" dirty="0">
                <a:latin typeface="Engravers MT" panose="02090707080505020304" pitchFamily="18" charset="0"/>
              </a:rPr>
              <a:t>00:02:50</a:t>
            </a:r>
          </a:p>
          <a:p>
            <a:r>
              <a:rPr lang="en-US" dirty="0">
                <a:latin typeface="Engravers MT" panose="02090707080505020304" pitchFamily="18" charset="0"/>
              </a:rPr>
              <a:t>00:01:00</a:t>
            </a:r>
          </a:p>
          <a:p>
            <a:r>
              <a:rPr lang="en-US" dirty="0">
                <a:latin typeface="Engravers MT" panose="02090707080505020304" pitchFamily="18" charset="0"/>
              </a:rPr>
              <a:t>00:00:55</a:t>
            </a:r>
          </a:p>
          <a:p>
            <a:r>
              <a:rPr lang="en-US" dirty="0">
                <a:latin typeface="Engravers MT" panose="02090707080505020304" pitchFamily="18" charset="0"/>
              </a:rPr>
              <a:t>00:02:00</a:t>
            </a:r>
          </a:p>
          <a:p>
            <a:r>
              <a:rPr lang="en-US" dirty="0">
                <a:latin typeface="Engravers MT" panose="02090707080505020304" pitchFamily="18" charset="0"/>
              </a:rPr>
              <a:t>00:01:00</a:t>
            </a:r>
          </a:p>
          <a:p>
            <a:r>
              <a:rPr lang="en-US" dirty="0">
                <a:latin typeface="Engravers MT" panose="02090707080505020304" pitchFamily="18" charset="0"/>
              </a:rPr>
              <a:t>00:02:00</a:t>
            </a:r>
          </a:p>
          <a:p>
            <a:r>
              <a:rPr lang="en-US" dirty="0">
                <a:latin typeface="Engravers MT" panose="02090707080505020304" pitchFamily="18" charset="0"/>
              </a:rPr>
              <a:t>00:03:45</a:t>
            </a:r>
          </a:p>
          <a:p>
            <a:r>
              <a:rPr lang="en-US" dirty="0">
                <a:latin typeface="Engravers MT" panose="02090707080505020304" pitchFamily="18" charset="0"/>
              </a:rPr>
              <a:t>00:04:50</a:t>
            </a:r>
          </a:p>
          <a:p>
            <a:r>
              <a:rPr lang="en-US" dirty="0">
                <a:latin typeface="Engravers MT" panose="02090707080505020304" pitchFamily="18" charset="0"/>
              </a:rPr>
              <a:t>00:01:12</a:t>
            </a:r>
          </a:p>
          <a:p>
            <a:r>
              <a:rPr lang="en-US" dirty="0">
                <a:latin typeface="Engravers MT" panose="02090707080505020304" pitchFamily="18" charset="0"/>
              </a:rPr>
              <a:t>00:02:13</a:t>
            </a:r>
          </a:p>
          <a:p>
            <a:r>
              <a:rPr lang="en-US" dirty="0">
                <a:latin typeface="Engravers MT" panose="02090707080505020304" pitchFamily="18" charset="0"/>
              </a:rPr>
              <a:t>00:00:59</a:t>
            </a:r>
          </a:p>
          <a:p>
            <a:r>
              <a:rPr lang="en-US" dirty="0">
                <a:latin typeface="Engravers MT" panose="02090707080505020304" pitchFamily="18" charset="0"/>
              </a:rPr>
              <a:t>00:00:10</a:t>
            </a:r>
          </a:p>
          <a:p>
            <a:r>
              <a:rPr lang="en-US" dirty="0">
                <a:latin typeface="Engravers MT" panose="02090707080505020304" pitchFamily="18" charset="0"/>
              </a:rPr>
              <a:t>00:00:25</a:t>
            </a:r>
          </a:p>
          <a:p>
            <a:r>
              <a:rPr lang="en-US" dirty="0">
                <a:latin typeface="Engravers MT" panose="02090707080505020304" pitchFamily="18" charset="0"/>
              </a:rPr>
              <a:t>00:00:35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8747143C-5D01-4070-91DA-88C963755DA5}"/>
              </a:ext>
            </a:extLst>
          </p:cNvPr>
          <p:cNvSpPr txBox="1"/>
          <p:nvPr/>
        </p:nvSpPr>
        <p:spPr>
          <a:xfrm>
            <a:off x="9728462" y="6240544"/>
            <a:ext cx="223415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Engravers MT" panose="02090707080505020304" pitchFamily="18" charset="0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57439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194</Words>
  <Application>Microsoft Office PowerPoint</Application>
  <PresentationFormat>Widescreen</PresentationFormat>
  <Paragraphs>120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Engravers MT</vt:lpstr>
      <vt:lpstr>Wingdings</vt:lpstr>
      <vt:lpstr>Office Theme</vt:lpstr>
      <vt:lpstr>Maze Mockup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1: </vt:lpstr>
      <vt:lpstr>Customize Maze</vt:lpstr>
      <vt:lpstr>High Scores</vt:lpstr>
      <vt:lpstr>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Mockup interface</dc:title>
  <dc:creator>Grace Looney</dc:creator>
  <cp:lastModifiedBy>Grace Looney</cp:lastModifiedBy>
  <cp:revision>1</cp:revision>
  <dcterms:created xsi:type="dcterms:W3CDTF">2020-02-24T11:23:09Z</dcterms:created>
  <dcterms:modified xsi:type="dcterms:W3CDTF">2020-02-26T14:59:07Z</dcterms:modified>
</cp:coreProperties>
</file>